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9"/>
  </p:notesMasterIdLst>
  <p:handoutMasterIdLst>
    <p:handoutMasterId r:id="rId30"/>
  </p:handoutMasterIdLst>
  <p:sldIdLst>
    <p:sldId id="316" r:id="rId4"/>
    <p:sldId id="317" r:id="rId5"/>
    <p:sldId id="319" r:id="rId6"/>
    <p:sldId id="327" r:id="rId7"/>
    <p:sldId id="322" r:id="rId8"/>
    <p:sldId id="324" r:id="rId9"/>
    <p:sldId id="330" r:id="rId10"/>
    <p:sldId id="335" r:id="rId11"/>
    <p:sldId id="338" r:id="rId12"/>
    <p:sldId id="340" r:id="rId13"/>
    <p:sldId id="346" r:id="rId14"/>
    <p:sldId id="352" r:id="rId15"/>
    <p:sldId id="345" r:id="rId16"/>
    <p:sldId id="353" r:id="rId17"/>
    <p:sldId id="354" r:id="rId18"/>
    <p:sldId id="356" r:id="rId19"/>
    <p:sldId id="355" r:id="rId20"/>
    <p:sldId id="320" r:id="rId21"/>
    <p:sldId id="351" r:id="rId22"/>
    <p:sldId id="275" r:id="rId23"/>
    <p:sldId id="321" r:id="rId24"/>
    <p:sldId id="276" r:id="rId25"/>
    <p:sldId id="257" r:id="rId26"/>
    <p:sldId id="258"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624" autoAdjust="0"/>
  </p:normalViewPr>
  <p:slideViewPr>
    <p:cSldViewPr snapToGrid="0" showGuides="1">
      <p:cViewPr>
        <p:scale>
          <a:sx n="70" d="100"/>
          <a:sy n="70" d="100"/>
        </p:scale>
        <p:origin x="-648" y="96"/>
      </p:cViewPr>
      <p:guideLst>
        <p:guide orient="horz" pos="2328"/>
        <p:guide pos="3864"/>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3" d="100"/>
          <a:sy n="83" d="100"/>
        </p:scale>
        <p:origin x="5040" y="96"/>
      </p:cViewPr>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chemeClr val="accent2"/>
              </a:solidFill>
            </c:spPr>
            <c:extLst xmlns:c16r2="http://schemas.microsoft.com/office/drawing/2015/06/chart">
              <c:ext xmlns:c16="http://schemas.microsoft.com/office/drawing/2014/chart" uri="{C3380CC4-5D6E-409C-BE32-E72D297353CC}">
                <c16:uniqueId val="{00000001-D8D1-4404-B430-F815E991BEFD}"/>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D8D1-4404-B430-F815E991BEFD}"/>
              </c:ext>
            </c:extLst>
          </c:dPt>
          <c:dLbls>
            <c:dLbl>
              <c:idx val="0"/>
              <c:layout>
                <c:manualLayout>
                  <c:x val="0"/>
                  <c:y val="-7.0322542369529534E-2"/>
                </c:manualLayout>
              </c:layout>
              <c:tx>
                <c:rich>
                  <a:bodyPr/>
                  <a:lstStyle/>
                  <a:p>
                    <a:r>
                      <a:rPr lang="el-GR" sz="1000" b="1" dirty="0" smtClean="0"/>
                      <a:t>60%</a:t>
                    </a:r>
                    <a:endParaRPr lang="en-US" sz="1000" b="1" dirty="0"/>
                  </a:p>
                </c:rich>
              </c:tx>
              <c:dLblPos val="bestFit"/>
              <c:showCatName val="1"/>
              <c:showPercent val="1"/>
            </c:dLbl>
            <c:dLbl>
              <c:idx val="1"/>
              <c:delete val="1"/>
            </c:dLbl>
            <c:dLblPos val="bestFit"/>
            <c:showCatName val="1"/>
            <c:showPercent val="1"/>
            <c:showLeaderLines val="1"/>
          </c:dLbls>
          <c:cat>
            <c:strRef>
              <c:f>Sheet1!$A$2:$A$3</c:f>
              <c:strCache>
                <c:ptCount val="2"/>
                <c:pt idx="0">
                  <c:v>1st Qtr</c:v>
                </c:pt>
                <c:pt idx="1">
                  <c:v>2nd Qtr</c:v>
                </c:pt>
              </c:strCache>
            </c:strRef>
          </c:cat>
          <c:val>
            <c:numRef>
              <c:f>Sheet1!$B$2:$B$3</c:f>
              <c:numCache>
                <c:formatCode>0%</c:formatCode>
                <c:ptCount val="2"/>
                <c:pt idx="0">
                  <c:v>0.5900000000000003</c:v>
                </c:pt>
                <c:pt idx="1">
                  <c:v>0.31000000000000016</c:v>
                </c:pt>
              </c:numCache>
            </c:numRef>
          </c:val>
          <c:extLst xmlns:c16r2="http://schemas.microsoft.com/office/drawing/2015/06/chart">
            <c:ext xmlns:c16="http://schemas.microsoft.com/office/drawing/2014/chart" uri="{C3380CC4-5D6E-409C-BE32-E72D297353CC}">
              <c16:uniqueId val="{00000004-D8D1-4404-B430-F815E991BEFD}"/>
            </c:ext>
          </c:extLst>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4"/>
              </a:solidFill>
            </c:spPr>
            <c:extLst xmlns:c16r2="http://schemas.microsoft.com/office/drawing/2015/06/chart">
              <c:ext xmlns:c16="http://schemas.microsoft.com/office/drawing/2014/chart" uri="{C3380CC4-5D6E-409C-BE32-E72D297353CC}">
                <c16:uniqueId val="{00000001-B360-4ED7-879E-CC0820CE3CBC}"/>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B360-4ED7-879E-CC0820CE3CBC}"/>
              </c:ext>
            </c:extLst>
          </c:dPt>
          <c:dLbls>
            <c:dLbl>
              <c:idx val="0"/>
              <c:layout/>
              <c:tx>
                <c:rich>
                  <a:bodyPr/>
                  <a:lstStyle/>
                  <a:p>
                    <a:pPr>
                      <a:defRPr b="1" i="0"/>
                    </a:pPr>
                    <a:r>
                      <a:rPr lang="el-GR" sz="1000" b="1" i="0" smtClean="0"/>
                      <a:t>95%</a:t>
                    </a:r>
                    <a:endParaRPr lang="en-US" sz="1000" b="1" i="0" dirty="0"/>
                  </a:p>
                </c:rich>
              </c:tx>
              <c:spPr/>
              <c:dLblPos val="outEnd"/>
              <c:showVal val="1"/>
            </c:dLbl>
            <c:dLbl>
              <c:idx val="1"/>
              <c:delete val="1"/>
            </c:dLbl>
            <c:dLblPos val="outEnd"/>
            <c:showVal val="1"/>
            <c:showLeaderLines val="1"/>
          </c:dLbls>
          <c:cat>
            <c:strRef>
              <c:f>Sheet1!$A$2:$A$3</c:f>
              <c:strCache>
                <c:ptCount val="2"/>
                <c:pt idx="0">
                  <c:v>1st Qtr</c:v>
                </c:pt>
                <c:pt idx="1">
                  <c:v>2nd Qtr</c:v>
                </c:pt>
              </c:strCache>
            </c:strRef>
          </c:cat>
          <c:val>
            <c:numRef>
              <c:f>Sheet1!$B$2:$B$3</c:f>
              <c:numCache>
                <c:formatCode>General</c:formatCode>
                <c:ptCount val="2"/>
                <c:pt idx="0">
                  <c:v>15.4</c:v>
                </c:pt>
                <c:pt idx="1">
                  <c:v>0.70000000000000029</c:v>
                </c:pt>
              </c:numCache>
            </c:numRef>
          </c:val>
          <c:extLst xmlns:c16r2="http://schemas.microsoft.com/office/drawing/2015/06/chart">
            <c:ext xmlns:c16="http://schemas.microsoft.com/office/drawing/2014/chart" uri="{C3380CC4-5D6E-409C-BE32-E72D297353CC}">
              <c16:uniqueId val="{00000004-B360-4ED7-879E-CC0820CE3CBC}"/>
            </c:ext>
          </c:extLst>
        </c:ser>
        <c:dLbls>
          <c:showVal val="1"/>
        </c:dLbls>
        <c:firstSliceAng val="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chemeClr val="accent6"/>
              </a:solidFill>
            </c:spPr>
            <c:extLst xmlns:c16r2="http://schemas.microsoft.com/office/drawing/2015/06/chart">
              <c:ext xmlns:c16="http://schemas.microsoft.com/office/drawing/2014/chart" uri="{C3380CC4-5D6E-409C-BE32-E72D297353CC}">
                <c16:uniqueId val="{00000001-0E15-4DAC-8B2B-10BFF91A0FB3}"/>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0E15-4DAC-8B2B-10BFF91A0FB3}"/>
              </c:ext>
            </c:extLst>
          </c:dPt>
          <c:dLbls>
            <c:dLbl>
              <c:idx val="0"/>
              <c:layout/>
              <c:tx>
                <c:rich>
                  <a:bodyPr/>
                  <a:lstStyle/>
                  <a:p>
                    <a:r>
                      <a:rPr lang="el-GR" sz="1000" b="1" dirty="0" smtClean="0"/>
                      <a:t>60%</a:t>
                    </a:r>
                    <a:endParaRPr lang="en-US" sz="1000" b="1" dirty="0"/>
                  </a:p>
                </c:rich>
              </c:tx>
              <c:dLblPos val="outEnd"/>
              <c:showVal val="1"/>
            </c:dLbl>
            <c:dLbl>
              <c:idx val="1"/>
              <c:delete val="1"/>
            </c:dLbl>
            <c:dLblPos val="outEnd"/>
            <c:showVal val="1"/>
          </c:dLbls>
          <c:cat>
            <c:strRef>
              <c:f>Sheet1!$A$2:$A$3</c:f>
              <c:strCache>
                <c:ptCount val="2"/>
                <c:pt idx="0">
                  <c:v>1st Qtr</c:v>
                </c:pt>
                <c:pt idx="1">
                  <c:v>2nd Qtr</c:v>
                </c:pt>
              </c:strCache>
            </c:strRef>
          </c:cat>
          <c:val>
            <c:numRef>
              <c:f>Sheet1!$B$2:$B$3</c:f>
              <c:numCache>
                <c:formatCode>General</c:formatCode>
                <c:ptCount val="2"/>
                <c:pt idx="0">
                  <c:v>7.52</c:v>
                </c:pt>
                <c:pt idx="1">
                  <c:v>5.18</c:v>
                </c:pt>
              </c:numCache>
            </c:numRef>
          </c:val>
          <c:extLst xmlns:c16r2="http://schemas.microsoft.com/office/drawing/2015/06/chart">
            <c:ext xmlns:c16="http://schemas.microsoft.com/office/drawing/2014/chart" uri="{C3380CC4-5D6E-409C-BE32-E72D297353CC}">
              <c16:uniqueId val="{00000004-0E15-4DAC-8B2B-10BFF91A0FB3}"/>
            </c:ext>
          </c:extLst>
        </c:ser>
        <c:dLbls>
          <c:showVal val="1"/>
        </c:dLbls>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3"/>
              </a:solidFill>
            </c:spPr>
            <c:extLst xmlns:c16r2="http://schemas.microsoft.com/office/drawing/2015/06/chart">
              <c:ext xmlns:c16="http://schemas.microsoft.com/office/drawing/2014/chart" uri="{C3380CC4-5D6E-409C-BE32-E72D297353CC}">
                <c16:uniqueId val="{00000001-65A3-47B7-9001-5819CE437CDA}"/>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65A3-47B7-9001-5819CE437CDA}"/>
              </c:ext>
            </c:extLst>
          </c:dPt>
          <c:dLbls>
            <c:dLbl>
              <c:idx val="0"/>
              <c:layout/>
              <c:tx>
                <c:rich>
                  <a:bodyPr/>
                  <a:lstStyle/>
                  <a:p>
                    <a:r>
                      <a:rPr lang="el-GR" sz="1000" b="1" dirty="0" smtClean="0"/>
                      <a:t>65%</a:t>
                    </a:r>
                    <a:endParaRPr lang="en-US" sz="1000" b="1" dirty="0"/>
                  </a:p>
                </c:rich>
              </c:tx>
              <c:dLblPos val="outEnd"/>
              <c:showVal val="1"/>
            </c:dLbl>
            <c:delete val="1"/>
            <c:dLblPos val="outEnd"/>
          </c:dLbls>
          <c:cat>
            <c:strRef>
              <c:f>Sheet1!$A$2:$A$3</c:f>
              <c:strCache>
                <c:ptCount val="2"/>
                <c:pt idx="0">
                  <c:v>1st Qtr</c:v>
                </c:pt>
                <c:pt idx="1">
                  <c:v>2nd Qtr</c:v>
                </c:pt>
              </c:strCache>
            </c:strRef>
          </c:cat>
          <c:val>
            <c:numRef>
              <c:f>Sheet1!$B$2:$B$3</c:f>
              <c:numCache>
                <c:formatCode>General</c:formatCode>
                <c:ptCount val="2"/>
                <c:pt idx="0">
                  <c:v>21.6</c:v>
                </c:pt>
                <c:pt idx="1">
                  <c:v>11.600000000000001</c:v>
                </c:pt>
              </c:numCache>
            </c:numRef>
          </c:val>
          <c:extLst xmlns:c16r2="http://schemas.microsoft.com/office/drawing/2015/06/chart">
            <c:ext xmlns:c16="http://schemas.microsoft.com/office/drawing/2014/chart" uri="{C3380CC4-5D6E-409C-BE32-E72D297353CC}">
              <c16:uniqueId val="{00000004-65A3-47B7-9001-5819CE437CDA}"/>
            </c:ext>
          </c:extLst>
        </c:ser>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5"/>
              </a:solidFill>
            </c:spPr>
            <c:extLst xmlns:c16r2="http://schemas.microsoft.com/office/drawing/2015/06/chart">
              <c:ext xmlns:c16="http://schemas.microsoft.com/office/drawing/2014/chart" uri="{C3380CC4-5D6E-409C-BE32-E72D297353CC}">
                <c16:uniqueId val="{00000001-F122-4A4A-B825-7CEF9FBEAE9A}"/>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F122-4A4A-B825-7CEF9FBEAE9A}"/>
              </c:ext>
            </c:extLst>
          </c:dPt>
          <c:dLbls>
            <c:dLbl>
              <c:idx val="0"/>
              <c:layout/>
              <c:tx>
                <c:rich>
                  <a:bodyPr/>
                  <a:lstStyle/>
                  <a:p>
                    <a:r>
                      <a:rPr lang="el-GR" sz="1000" b="1" smtClean="0"/>
                      <a:t>38%</a:t>
                    </a:r>
                    <a:endParaRPr lang="en-US" sz="1000" b="1" dirty="0"/>
                  </a:p>
                </c:rich>
              </c:tx>
              <c:dLblPos val="outEnd"/>
              <c:showVal val="1"/>
            </c:dLbl>
            <c:dLbl>
              <c:idx val="1"/>
              <c:delete val="1"/>
            </c:dLbl>
            <c:dLblPos val="outEnd"/>
            <c:showVal val="1"/>
            <c:showLeaderLines val="1"/>
          </c:dLbls>
          <c:cat>
            <c:strRef>
              <c:f>Sheet1!$A$2:$A$3</c:f>
              <c:strCache>
                <c:ptCount val="2"/>
                <c:pt idx="0">
                  <c:v>1st Qtr</c:v>
                </c:pt>
                <c:pt idx="1">
                  <c:v>2nd Qtr</c:v>
                </c:pt>
              </c:strCache>
            </c:strRef>
          </c:cat>
          <c:val>
            <c:numRef>
              <c:f>Sheet1!$B$2:$B$3</c:f>
              <c:numCache>
                <c:formatCode>General</c:formatCode>
                <c:ptCount val="2"/>
                <c:pt idx="0">
                  <c:v>0.28000000000000008</c:v>
                </c:pt>
                <c:pt idx="1">
                  <c:v>0.45</c:v>
                </c:pt>
              </c:numCache>
            </c:numRef>
          </c:val>
          <c:extLst xmlns:c16r2="http://schemas.microsoft.com/office/drawing/2015/06/chart">
            <c:ext xmlns:c16="http://schemas.microsoft.com/office/drawing/2014/chart" uri="{C3380CC4-5D6E-409C-BE32-E72D297353CC}">
              <c16:uniqueId val="{00000004-F122-4A4A-B825-7CEF9FBEAE9A}"/>
            </c:ext>
          </c:extLst>
        </c:ser>
        <c:firstSliceAng val="0"/>
      </c:pieChart>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pPr/>
              <a:t>14-Dec-20</a:t>
            </a:fld>
            <a:endParaRPr lang="en-US"/>
          </a:p>
        </p:txBody>
      </p:sp>
      <p:sp>
        <p:nvSpPr>
          <p:cNvPr id="4" name="Footer Placeholder 3">
            <a:extLst>
              <a:ext uri="{FF2B5EF4-FFF2-40B4-BE49-F238E27FC236}">
                <a16:creationId xmlns:a16="http://schemas.microsoft.com/office/drawing/2014/main" xmlns=""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pPr/>
              <a:t>‹#›</a:t>
            </a:fld>
            <a:endParaRPr lang="en-US"/>
          </a:p>
        </p:txBody>
      </p:sp>
    </p:spTree>
    <p:extLst>
      <p:ext uri="{BB962C8B-B14F-4D97-AF65-F5344CB8AC3E}">
        <p14:creationId xmlns:p14="http://schemas.microsoft.com/office/powerpoint/2010/main" xmlns=""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pPr/>
              <a:t>14-Dec-20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pPr/>
              <a:t>‹#›</a:t>
            </a:fld>
            <a:endParaRPr lang="en-US"/>
          </a:p>
        </p:txBody>
      </p:sp>
    </p:spTree>
    <p:extLst>
      <p:ext uri="{BB962C8B-B14F-4D97-AF65-F5344CB8AC3E}">
        <p14:creationId xmlns:p14="http://schemas.microsoft.com/office/powerpoint/2010/main" xmlns=""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411899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73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1371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xmlns="" val="4064022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xmlns="" val="241023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9862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532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1382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733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299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xmlns="" val="621442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xmlns=""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30676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1322428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2017392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3">
            <a:extLst>
              <a:ext uri="{FF2B5EF4-FFF2-40B4-BE49-F238E27FC236}">
                <a16:creationId xmlns:a16="http://schemas.microsoft.com/office/drawing/2014/main" xmlns=""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xmlns="" val="241023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CAB6BE5-3958-49E8-8991-D22E07717048}"/>
              </a:ext>
            </a:extLst>
          </p:cNvPr>
          <p:cNvSpPr/>
          <p:nvPr userDrawn="1"/>
        </p:nvSpPr>
        <p:spPr>
          <a:xfrm>
            <a:off x="1500807" y="1260376"/>
            <a:ext cx="504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hasCustomPrompt="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75380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084888095"/>
      </p:ext>
    </p:extLst>
  </p:cSld>
  <p:clrMapOvr>
    <a:masterClrMapping/>
  </p:clrMapOvr>
  <p:extLst mod="1">
    <p:ext uri="{DCECCB84-F9BA-43D5-87BE-67443E8EF086}">
      <p15:sldGuideLst xmlns="" xmlns:p15="http://schemas.microsoft.com/office/powerpoint/2012/main">
        <p15:guide id="1" orient="horz" pos="1440">
          <p15:clr>
            <a:srgbClr val="FBAE40"/>
          </p15:clr>
        </p15:guide>
        <p15:guide id="2" pos="25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53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F1D116-0650-4457-960F-44DAEAF2024F}" type="datetimeFigureOut">
              <a:rPr lang="el-GR" smtClean="0"/>
              <a:pPr/>
              <a:t>14/12/2020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52C5C2-04C4-40CD-A1D7-E13202AF9A2E}" type="slidenum">
              <a:rPr lang="el-GR" smtClean="0"/>
              <a:pPr/>
              <a:t>‹#›</a:t>
            </a:fld>
            <a:endParaRPr lang="el-GR"/>
          </a:p>
        </p:txBody>
      </p:sp>
    </p:spTree>
    <p:extLst>
      <p:ext uri="{BB962C8B-B14F-4D97-AF65-F5344CB8AC3E}">
        <p14:creationId xmlns="" xmlns:p14="http://schemas.microsoft.com/office/powerpoint/2010/main" val="417800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8" r:id="rId3"/>
    <p:sldLayoutId id="2147483669" r:id="rId4"/>
    <p:sldLayoutId id="2147483670" r:id="rId5"/>
    <p:sldLayoutId id="2147483671" r:id="rId6"/>
    <p:sldLayoutId id="2147483673"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 id="2147483660"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xmlns=""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xmlns=""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a16="http://schemas.microsoft.com/office/drawing/2014/main" xmlns=""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xmlns=""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a16="http://schemas.microsoft.com/office/drawing/2014/main" xmlns=""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a16="http://schemas.microsoft.com/office/drawing/2014/main" xmlns=""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a16="http://schemas.microsoft.com/office/drawing/2014/main" xmlns=""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a16="http://schemas.microsoft.com/office/drawing/2014/main" xmlns=""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a16="http://schemas.microsoft.com/office/drawing/2014/main" xmlns=""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a16="http://schemas.microsoft.com/office/drawing/2014/main" xmlns=""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a16="http://schemas.microsoft.com/office/drawing/2014/main" xmlns=""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a16="http://schemas.microsoft.com/office/drawing/2014/main" xmlns=""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a16="http://schemas.microsoft.com/office/drawing/2014/main" xmlns=""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xmlns=""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a16="http://schemas.microsoft.com/office/drawing/2014/main" xmlns=""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xmlns=""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xmlns=""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xmlns=""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xmlns=""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xmlns=""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xmlns=""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xmlns=""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xmlns=""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xmlns=""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xmlns=""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xmlns=""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xmlns="" id="{8AAD40CC-E01C-486A-A9D1-3C0E074D1195}"/>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a16="http://schemas.microsoft.com/office/drawing/2014/main" xmlns=""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xmlns="" id="{3D388600-F15F-4F81-9B4A-68AA0D3B13F5}"/>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xmlns="" id="{6A4DB6EE-4C58-45E9-B481-6136CDC486A7}"/>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xmlns=""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xmlns=""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xmlns=""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xmlns=""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xmlns=""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xmlns=""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xmlns=""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xmlns="" id="{EB93909C-7E89-4A71-A703-5CF038A07B3C}"/>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xmlns=""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xmlns=""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extBox 436">
            <a:extLst>
              <a:ext uri="{FF2B5EF4-FFF2-40B4-BE49-F238E27FC236}">
                <a16:creationId xmlns:a16="http://schemas.microsoft.com/office/drawing/2014/main" xmlns="" id="{5C19009F-001E-47E6-9E15-B070ADFDC358}"/>
              </a:ext>
            </a:extLst>
          </p:cNvPr>
          <p:cNvSpPr txBox="1"/>
          <p:nvPr/>
        </p:nvSpPr>
        <p:spPr>
          <a:xfrm>
            <a:off x="438253" y="6034489"/>
            <a:ext cx="5169613" cy="400110"/>
          </a:xfrm>
          <a:prstGeom prst="rect">
            <a:avLst/>
          </a:prstGeom>
          <a:noFill/>
        </p:spPr>
        <p:txBody>
          <a:bodyPr wrap="square" rtlCol="0" anchor="ctr">
            <a:spAutoFit/>
          </a:bodyPr>
          <a:lstStyle/>
          <a:p>
            <a:r>
              <a:rPr lang="el-GR" altLang="ko-KR" sz="2000" dirty="0" smtClean="0">
                <a:cs typeface="Arial" pitchFamily="34" charset="0"/>
              </a:rPr>
              <a:t>Τεχνολογίες Αξιοποίησης Βιομάζας </a:t>
            </a:r>
            <a:endParaRPr lang="ko-KR" altLang="en-US" sz="2000" dirty="0">
              <a:cs typeface="Arial" pitchFamily="34" charset="0"/>
            </a:endParaRPr>
          </a:p>
        </p:txBody>
      </p:sp>
      <p:grpSp>
        <p:nvGrpSpPr>
          <p:cNvPr id="449" name="Group 448">
            <a:extLst>
              <a:ext uri="{FF2B5EF4-FFF2-40B4-BE49-F238E27FC236}">
                <a16:creationId xmlns:a16="http://schemas.microsoft.com/office/drawing/2014/main" xmlns=""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a16="http://schemas.microsoft.com/office/drawing/2014/main" xmlns=""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xmlns=""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a16="http://schemas.microsoft.com/office/drawing/2014/main" xmlns=""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xmlns=""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xmlns=""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xmlns=""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xmlns=""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xmlns=""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xmlns=""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xmlns=""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xmlns=""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xmlns=""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xmlns=""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a16="http://schemas.microsoft.com/office/drawing/2014/main" xmlns=""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xmlns=""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xmlns=""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xmlns=""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xmlns=""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xmlns=""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xmlns=""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xmlns=""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xmlns=""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xmlns=""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xmlns=""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xmlns=""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xmlns=""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xmlns=""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xmlns=""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xmlns=""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xmlns=""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xmlns=""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xmlns=""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xmlns=""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xmlns=""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xmlns=""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xmlns=""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xmlns=""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xmlns=""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xmlns=""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xmlns=""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xmlns=""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xmlns=""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xmlns=""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xmlns=""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xmlns=""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xmlns=""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xmlns=""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xmlns=""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xmlns=""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xmlns=""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xmlns=""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xmlns=""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a16="http://schemas.microsoft.com/office/drawing/2014/main" xmlns=""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xmlns=""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xmlns=""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xmlns=""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xmlns=""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xmlns=""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xmlns=""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xmlns=""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xmlns=""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xmlns=""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xmlns=""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xmlns=""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a16="http://schemas.microsoft.com/office/drawing/2014/main" xmlns=""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xmlns=""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a16="http://schemas.microsoft.com/office/drawing/2014/main" xmlns=""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xmlns=""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xmlns=""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xmlns=""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xmlns=""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xmlns=""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xmlns=""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xmlns=""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xmlns=""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xmlns=""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xmlns=""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xmlns=""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xmlns=""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a16="http://schemas.microsoft.com/office/drawing/2014/main" xmlns=""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xmlns=""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xmlns=""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xmlns=""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xmlns=""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xmlns=""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xmlns=""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xmlns=""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xmlns=""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xmlns=""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xmlns=""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xmlns=""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xmlns=""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xmlns=""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xmlns=""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a16="http://schemas.microsoft.com/office/drawing/2014/main" xmlns=""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xmlns=""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a16="http://schemas.microsoft.com/office/drawing/2014/main" xmlns=""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xmlns=""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a16="http://schemas.microsoft.com/office/drawing/2014/main" xmlns=""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a16="http://schemas.microsoft.com/office/drawing/2014/main" xmlns=""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xmlns=""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a16="http://schemas.microsoft.com/office/drawing/2014/main" xmlns=""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a16="http://schemas.microsoft.com/office/drawing/2014/main" xmlns=""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xmlns=""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a16="http://schemas.microsoft.com/office/drawing/2014/main" xmlns=""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xmlns=""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a16="http://schemas.microsoft.com/office/drawing/2014/main" xmlns=""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sp>
        <p:nvSpPr>
          <p:cNvPr id="182" name="181 - TextBox"/>
          <p:cNvSpPr txBox="1"/>
          <p:nvPr/>
        </p:nvSpPr>
        <p:spPr>
          <a:xfrm>
            <a:off x="4051053" y="3495713"/>
            <a:ext cx="3793531" cy="707886"/>
          </a:xfrm>
          <a:prstGeom prst="rect">
            <a:avLst/>
          </a:prstGeom>
          <a:noFill/>
        </p:spPr>
        <p:txBody>
          <a:bodyPr wrap="square" rtlCol="0">
            <a:spAutoFit/>
          </a:bodyPr>
          <a:lstStyle/>
          <a:p>
            <a:pPr algn="ctr"/>
            <a:r>
              <a:rPr lang="en-US" sz="4000" dirty="0" smtClean="0">
                <a:solidFill>
                  <a:schemeClr val="accent1"/>
                </a:solidFill>
                <a:latin typeface="Arial Black" pitchFamily="34" charset="0"/>
                <a:cs typeface="HelveticaNowMicro ExtraBold" pitchFamily="34" charset="0"/>
              </a:rPr>
              <a:t>BIOMAZA</a:t>
            </a:r>
            <a:endParaRPr lang="en-US" sz="4000" dirty="0">
              <a:solidFill>
                <a:schemeClr val="accent1"/>
              </a:solidFill>
              <a:latin typeface="Arial Black" pitchFamily="34" charset="0"/>
              <a:cs typeface="HelveticaNowMicro ExtraBold" pitchFamily="34" charset="0"/>
            </a:endParaRPr>
          </a:p>
        </p:txBody>
      </p:sp>
    </p:spTree>
    <p:extLst>
      <p:ext uri="{BB962C8B-B14F-4D97-AF65-F5344CB8AC3E}">
        <p14:creationId xmlns:p14="http://schemas.microsoft.com/office/powerpoint/2010/main" xmlns="" val="369320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38">
            <a:extLst>
              <a:ext uri="{FF2B5EF4-FFF2-40B4-BE49-F238E27FC236}">
                <a16:creationId xmlns="" xmlns:a16="http://schemas.microsoft.com/office/drawing/2014/main" id="{133B7C46-1254-430C-A4EC-46CBB6905000}"/>
              </a:ext>
            </a:extLst>
          </p:cNvPr>
          <p:cNvSpPr/>
          <p:nvPr/>
        </p:nvSpPr>
        <p:spPr>
          <a:xfrm>
            <a:off x="0" y="-16674"/>
            <a:ext cx="7513692" cy="6874674"/>
          </a:xfrm>
          <a:custGeom>
            <a:avLst/>
            <a:gdLst>
              <a:gd name="connsiteX0" fmla="*/ 3077131 w 5978571"/>
              <a:gd name="connsiteY0" fmla="*/ 0 h 6604972"/>
              <a:gd name="connsiteX1" fmla="*/ 5978571 w 5978571"/>
              <a:gd name="connsiteY1" fmla="*/ 6604972 h 6604972"/>
              <a:gd name="connsiteX2" fmla="*/ 0 w 5978571"/>
              <a:gd name="connsiteY2" fmla="*/ 6604972 h 6604972"/>
              <a:gd name="connsiteX3" fmla="*/ 0 w 5978571"/>
              <a:gd name="connsiteY3" fmla="*/ 10141 h 6604972"/>
              <a:gd name="connsiteX0" fmla="*/ 3199776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199776 w 5978571"/>
              <a:gd name="connsiteY4" fmla="*/ 0 h 6614025"/>
              <a:gd name="connsiteX0" fmla="*/ 3257491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257491 w 5978571"/>
              <a:gd name="connsiteY4" fmla="*/ 0 h 661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571" h="6614025">
                <a:moveTo>
                  <a:pt x="3257491" y="0"/>
                </a:moveTo>
                <a:lnTo>
                  <a:pt x="5978571" y="6614025"/>
                </a:lnTo>
                <a:lnTo>
                  <a:pt x="0" y="6614025"/>
                </a:lnTo>
                <a:lnTo>
                  <a:pt x="0" y="19194"/>
                </a:lnTo>
                <a:lnTo>
                  <a:pt x="325749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10" name="TextBox 9">
            <a:extLst>
              <a:ext uri="{FF2B5EF4-FFF2-40B4-BE49-F238E27FC236}">
                <a16:creationId xmlns="" xmlns:a16="http://schemas.microsoft.com/office/drawing/2014/main" id="{D1687218-08A5-4D7B-B20D-DCE24882BE38}"/>
              </a:ext>
            </a:extLst>
          </p:cNvPr>
          <p:cNvSpPr txBox="1"/>
          <p:nvPr/>
        </p:nvSpPr>
        <p:spPr>
          <a:xfrm>
            <a:off x="7782687" y="2168525"/>
            <a:ext cx="3574543" cy="276999"/>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Μικρή εμπειρία εφαρμογών</a:t>
            </a:r>
            <a:r>
              <a:rPr lang="en-US" altLang="ko-KR" sz="1200" dirty="0" smtClean="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sp>
        <p:nvSpPr>
          <p:cNvPr id="13" name="TextBox 12">
            <a:extLst>
              <a:ext uri="{FF2B5EF4-FFF2-40B4-BE49-F238E27FC236}">
                <a16:creationId xmlns="" xmlns:a16="http://schemas.microsoft.com/office/drawing/2014/main" id="{D123F090-41B8-424A-9B91-72CA3B27DE0C}"/>
              </a:ext>
            </a:extLst>
          </p:cNvPr>
          <p:cNvSpPr txBox="1"/>
          <p:nvPr/>
        </p:nvSpPr>
        <p:spPr>
          <a:xfrm>
            <a:off x="7782687" y="3212663"/>
            <a:ext cx="3574543" cy="461665"/>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Συγκριτικά μεγαλύτερα κόστη εγκατάστασης και λειτουργίας </a:t>
            </a:r>
            <a:endParaRPr lang="ko-KR" altLang="en-US" sz="1200" dirty="0">
              <a:solidFill>
                <a:schemeClr val="tx1">
                  <a:lumMod val="65000"/>
                  <a:lumOff val="35000"/>
                </a:schemeClr>
              </a:solidFill>
              <a:cs typeface="Arial" pitchFamily="34" charset="0"/>
            </a:endParaRPr>
          </a:p>
        </p:txBody>
      </p:sp>
      <p:sp>
        <p:nvSpPr>
          <p:cNvPr id="16" name="TextBox 15">
            <a:extLst>
              <a:ext uri="{FF2B5EF4-FFF2-40B4-BE49-F238E27FC236}">
                <a16:creationId xmlns="" xmlns:a16="http://schemas.microsoft.com/office/drawing/2014/main" id="{A5A7914E-BF65-47A7-BED0-F739DF50567C}"/>
              </a:ext>
            </a:extLst>
          </p:cNvPr>
          <p:cNvSpPr txBox="1"/>
          <p:nvPr/>
        </p:nvSpPr>
        <p:spPr>
          <a:xfrm>
            <a:off x="7782687" y="4256800"/>
            <a:ext cx="3574543" cy="461665"/>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Αυξημένη επικινδυνότητα λόγο διακίνησης καύσιμου αερίου</a:t>
            </a:r>
            <a:endParaRPr lang="ko-KR" altLang="en-US" sz="1200" dirty="0">
              <a:solidFill>
                <a:schemeClr val="tx1">
                  <a:lumMod val="65000"/>
                  <a:lumOff val="35000"/>
                </a:schemeClr>
              </a:solidFill>
              <a:cs typeface="Arial" pitchFamily="34" charset="0"/>
            </a:endParaRPr>
          </a:p>
        </p:txBody>
      </p:sp>
      <p:sp>
        <p:nvSpPr>
          <p:cNvPr id="22" name="TextBox 21">
            <a:extLst>
              <a:ext uri="{FF2B5EF4-FFF2-40B4-BE49-F238E27FC236}">
                <a16:creationId xmlns="" xmlns:a16="http://schemas.microsoft.com/office/drawing/2014/main" id="{6E8D536B-98B6-4053-A7B8-1770B365090A}"/>
              </a:ext>
            </a:extLst>
          </p:cNvPr>
          <p:cNvSpPr txBox="1"/>
          <p:nvPr/>
        </p:nvSpPr>
        <p:spPr>
          <a:xfrm>
            <a:off x="824067" y="4168311"/>
            <a:ext cx="3617605"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Δυνατότητα παραγωγής παραλυτικών ελαιών που είναι υποκατάστατα του πετρελαίου </a:t>
            </a:r>
            <a:endParaRPr lang="ko-KR" altLang="en-US" sz="1200" dirty="0">
              <a:solidFill>
                <a:schemeClr val="bg1"/>
              </a:solidFill>
              <a:cs typeface="Arial" pitchFamily="34" charset="0"/>
            </a:endParaRPr>
          </a:p>
        </p:txBody>
      </p:sp>
      <p:sp>
        <p:nvSpPr>
          <p:cNvPr id="25" name="TextBox 24">
            <a:extLst>
              <a:ext uri="{FF2B5EF4-FFF2-40B4-BE49-F238E27FC236}">
                <a16:creationId xmlns="" xmlns:a16="http://schemas.microsoft.com/office/drawing/2014/main" id="{A93F213A-DCCD-45D1-AA8D-BBE1A7D0AE8E}"/>
              </a:ext>
            </a:extLst>
          </p:cNvPr>
          <p:cNvSpPr txBox="1"/>
          <p:nvPr/>
        </p:nvSpPr>
        <p:spPr>
          <a:xfrm>
            <a:off x="750325" y="5300938"/>
            <a:ext cx="3617605"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Πληθώρα δυνατοτήτων αξιοποίησης  παραγόμενου καύσιμου αερίου </a:t>
            </a:r>
            <a:endParaRPr lang="ko-KR" altLang="en-US" sz="1200" dirty="0">
              <a:solidFill>
                <a:schemeClr val="bg1"/>
              </a:solidFill>
              <a:cs typeface="Arial" pitchFamily="34" charset="0"/>
            </a:endParaRPr>
          </a:p>
        </p:txBody>
      </p:sp>
      <p:sp>
        <p:nvSpPr>
          <p:cNvPr id="28" name="TextBox 27">
            <a:extLst>
              <a:ext uri="{FF2B5EF4-FFF2-40B4-BE49-F238E27FC236}">
                <a16:creationId xmlns="" xmlns:a16="http://schemas.microsoft.com/office/drawing/2014/main" id="{CB1D9081-AFC2-4FE4-BCCA-D34F15886DBF}"/>
              </a:ext>
            </a:extLst>
          </p:cNvPr>
          <p:cNvSpPr txBox="1"/>
          <p:nvPr/>
        </p:nvSpPr>
        <p:spPr>
          <a:xfrm>
            <a:off x="750324" y="2168524"/>
            <a:ext cx="3617604"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Πολύ καλή περιβαλλοντική επίδοση με αδρανή κατάλοιπα και υψηλές πιθανότητες αξιοποίησης</a:t>
            </a:r>
            <a:endParaRPr lang="ko-KR" altLang="en-US" sz="1200" dirty="0">
              <a:solidFill>
                <a:schemeClr val="bg1"/>
              </a:solidFill>
              <a:cs typeface="Arial" pitchFamily="34" charset="0"/>
            </a:endParaRPr>
          </a:p>
        </p:txBody>
      </p:sp>
      <p:sp>
        <p:nvSpPr>
          <p:cNvPr id="31" name="TextBox 30">
            <a:extLst>
              <a:ext uri="{FF2B5EF4-FFF2-40B4-BE49-F238E27FC236}">
                <a16:creationId xmlns="" xmlns:a16="http://schemas.microsoft.com/office/drawing/2014/main" id="{0FB23450-A429-48DC-92C2-5D30C69060D5}"/>
              </a:ext>
            </a:extLst>
          </p:cNvPr>
          <p:cNvSpPr txBox="1"/>
          <p:nvPr/>
        </p:nvSpPr>
        <p:spPr>
          <a:xfrm>
            <a:off x="750324" y="3212662"/>
            <a:ext cx="3617604"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Δυνατότητα αυξημένων βαθμών ηλεκτρικής απόδοσης λόγο συνδυασμένου κύκλου</a:t>
            </a:r>
            <a:endParaRPr lang="ko-KR" altLang="en-US" sz="1200" dirty="0">
              <a:solidFill>
                <a:schemeClr val="bg1"/>
              </a:solidFill>
              <a:cs typeface="Arial" pitchFamily="34" charset="0"/>
            </a:endParaRPr>
          </a:p>
        </p:txBody>
      </p:sp>
      <p:sp>
        <p:nvSpPr>
          <p:cNvPr id="36" name="Right Triangle 17">
            <a:extLst>
              <a:ext uri="{FF2B5EF4-FFF2-40B4-BE49-F238E27FC236}">
                <a16:creationId xmlns:a16="http://schemas.microsoft.com/office/drawing/2014/main" xmlns="" id="{5B989D8F-E127-48E7-B329-C52CA522C191}"/>
              </a:ext>
            </a:extLst>
          </p:cNvPr>
          <p:cNvSpPr>
            <a:spLocks noChangeAspect="1"/>
          </p:cNvSpPr>
          <p:nvPr/>
        </p:nvSpPr>
        <p:spPr>
          <a:xfrm>
            <a:off x="7224959" y="2153265"/>
            <a:ext cx="346821" cy="41295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7"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571950" y="2147631"/>
            <a:ext cx="349989" cy="403840"/>
          </a:xfrm>
          <a:prstGeom prst="rect">
            <a:avLst/>
          </a:prstGeom>
          <a:noFill/>
        </p:spPr>
      </p:pic>
      <p:pic>
        <p:nvPicPr>
          <p:cNvPr id="38"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621111" y="3229180"/>
            <a:ext cx="349989" cy="403840"/>
          </a:xfrm>
          <a:prstGeom prst="rect">
            <a:avLst/>
          </a:prstGeom>
          <a:noFill/>
        </p:spPr>
      </p:pic>
      <p:pic>
        <p:nvPicPr>
          <p:cNvPr id="39"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596531" y="4192741"/>
            <a:ext cx="349989" cy="403840"/>
          </a:xfrm>
          <a:prstGeom prst="rect">
            <a:avLst/>
          </a:prstGeom>
          <a:noFill/>
        </p:spPr>
      </p:pic>
      <p:pic>
        <p:nvPicPr>
          <p:cNvPr id="40"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626027" y="5298870"/>
            <a:ext cx="349989" cy="403840"/>
          </a:xfrm>
          <a:prstGeom prst="rect">
            <a:avLst/>
          </a:prstGeom>
          <a:noFill/>
        </p:spPr>
      </p:pic>
      <p:sp>
        <p:nvSpPr>
          <p:cNvPr id="41" name="Right Triangle 17">
            <a:extLst>
              <a:ext uri="{FF2B5EF4-FFF2-40B4-BE49-F238E27FC236}">
                <a16:creationId xmlns:a16="http://schemas.microsoft.com/office/drawing/2014/main" xmlns="" id="{5B989D8F-E127-48E7-B329-C52CA522C191}"/>
              </a:ext>
            </a:extLst>
          </p:cNvPr>
          <p:cNvSpPr>
            <a:spLocks noChangeAspect="1"/>
          </p:cNvSpPr>
          <p:nvPr/>
        </p:nvSpPr>
        <p:spPr>
          <a:xfrm>
            <a:off x="7259370" y="3244644"/>
            <a:ext cx="350951" cy="417871"/>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ight Triangle 17">
            <a:extLst>
              <a:ext uri="{FF2B5EF4-FFF2-40B4-BE49-F238E27FC236}">
                <a16:creationId xmlns:a16="http://schemas.microsoft.com/office/drawing/2014/main" xmlns="" id="{5B989D8F-E127-48E7-B329-C52CA522C191}"/>
              </a:ext>
            </a:extLst>
          </p:cNvPr>
          <p:cNvSpPr>
            <a:spLocks noChangeAspect="1"/>
          </p:cNvSpPr>
          <p:nvPr/>
        </p:nvSpPr>
        <p:spPr>
          <a:xfrm>
            <a:off x="7303616" y="4291961"/>
            <a:ext cx="350798" cy="417689"/>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42 - Ορθογώνιο"/>
          <p:cNvSpPr/>
          <p:nvPr/>
        </p:nvSpPr>
        <p:spPr>
          <a:xfrm>
            <a:off x="0" y="0"/>
            <a:ext cx="5014452" cy="1622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0" y="531238"/>
            <a:ext cx="12192000" cy="724247"/>
          </a:xfrm>
          <a:prstGeom prst="rect">
            <a:avLst/>
          </a:prstGeom>
        </p:spPr>
        <p:txBody>
          <a:bodyPr/>
          <a:lstStyle/>
          <a:p>
            <a:r>
              <a:rPr lang="el-GR" dirty="0" smtClean="0"/>
              <a:t>Θετικά-Αρνητικά</a:t>
            </a:r>
            <a:endParaRPr lang="en-US" dirty="0"/>
          </a:p>
        </p:txBody>
      </p:sp>
    </p:spTree>
    <p:extLst>
      <p:ext uri="{BB962C8B-B14F-4D97-AF65-F5344CB8AC3E}">
        <p14:creationId xmlns="" xmlns:p14="http://schemas.microsoft.com/office/powerpoint/2010/main" val="28352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Shape 124">
            <a:extLst>
              <a:ext uri="{FF2B5EF4-FFF2-40B4-BE49-F238E27FC236}">
                <a16:creationId xmlns="" xmlns:a16="http://schemas.microsoft.com/office/drawing/2014/main" id="{C360A68B-217E-458B-828B-F7B8E08A7451}"/>
              </a:ext>
            </a:extLst>
          </p:cNvPr>
          <p:cNvSpPr/>
          <p:nvPr/>
        </p:nvSpPr>
        <p:spPr>
          <a:xfrm>
            <a:off x="9362097" y="4881646"/>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98804212-77B1-450E-B1C3-3A7C12783091}"/>
              </a:ext>
            </a:extLst>
          </p:cNvPr>
          <p:cNvSpPr/>
          <p:nvPr/>
        </p:nvSpPr>
        <p:spPr>
          <a:xfrm>
            <a:off x="8972839" y="5141595"/>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6B4BDCC1-2140-4DB6-8372-B7C743721AA2}"/>
              </a:ext>
            </a:extLst>
          </p:cNvPr>
          <p:cNvSpPr/>
          <p:nvPr/>
        </p:nvSpPr>
        <p:spPr>
          <a:xfrm>
            <a:off x="8215335" y="5094331"/>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B082EF12-1293-4E63-9EFE-BD288D5BE835}"/>
              </a:ext>
            </a:extLst>
          </p:cNvPr>
          <p:cNvSpPr/>
          <p:nvPr/>
        </p:nvSpPr>
        <p:spPr>
          <a:xfrm>
            <a:off x="8645289" y="5102209"/>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04E8BEE7-68DF-4401-A0CD-37CFDEDDA8D2}"/>
              </a:ext>
            </a:extLst>
          </p:cNvPr>
          <p:cNvSpPr/>
          <p:nvPr/>
        </p:nvSpPr>
        <p:spPr>
          <a:xfrm>
            <a:off x="7853640" y="4999805"/>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ADD657B0-1740-4E7C-BA58-C47D09AC129B}"/>
              </a:ext>
            </a:extLst>
          </p:cNvPr>
          <p:cNvSpPr/>
          <p:nvPr/>
        </p:nvSpPr>
        <p:spPr>
          <a:xfrm>
            <a:off x="7589624" y="5606351"/>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70458726-25BD-42B5-BE2B-33FAA6F4BC57}"/>
              </a:ext>
            </a:extLst>
          </p:cNvPr>
          <p:cNvSpPr/>
          <p:nvPr/>
        </p:nvSpPr>
        <p:spPr>
          <a:xfrm>
            <a:off x="9689130" y="5370034"/>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6A5FB0D5-EF1F-4E0D-A13B-0CAC2CE0E4BF}"/>
              </a:ext>
            </a:extLst>
          </p:cNvPr>
          <p:cNvSpPr/>
          <p:nvPr/>
        </p:nvSpPr>
        <p:spPr>
          <a:xfrm>
            <a:off x="6442436" y="492037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 xmlns:a16="http://schemas.microsoft.com/office/drawing/2014/main" id="{0A98399F-D986-4831-8DC3-DA60B3B7336B}"/>
              </a:ext>
            </a:extLst>
          </p:cNvPr>
          <p:cNvSpPr/>
          <p:nvPr/>
        </p:nvSpPr>
        <p:spPr>
          <a:xfrm rot="16200000">
            <a:off x="975167" y="5805191"/>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 xmlns:a16="http://schemas.microsoft.com/office/drawing/2014/main"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8">
            <a:extLst>
              <a:ext uri="{FF2B5EF4-FFF2-40B4-BE49-F238E27FC236}">
                <a16:creationId xmlns="" xmlns:a16="http://schemas.microsoft.com/office/drawing/2014/main"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 xmlns:a16="http://schemas.microsoft.com/office/drawing/2014/main"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 name="Group 82">
            <a:extLst>
              <a:ext uri="{FF2B5EF4-FFF2-40B4-BE49-F238E27FC236}">
                <a16:creationId xmlns="" xmlns:a16="http://schemas.microsoft.com/office/drawing/2014/main"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239" name="Freeform: Shape 238">
            <a:extLst>
              <a:ext uri="{FF2B5EF4-FFF2-40B4-BE49-F238E27FC236}">
                <a16:creationId xmlns="" xmlns:a16="http://schemas.microsoft.com/office/drawing/2014/main"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2" name="TextBox 241">
            <a:extLst>
              <a:ext uri="{FF2B5EF4-FFF2-40B4-BE49-F238E27FC236}">
                <a16:creationId xmlns="" xmlns:a16="http://schemas.microsoft.com/office/drawing/2014/main" id="{F3EC98CF-ADB8-46C2-A751-A9924231D3D1}"/>
              </a:ext>
            </a:extLst>
          </p:cNvPr>
          <p:cNvSpPr txBox="1"/>
          <p:nvPr/>
        </p:nvSpPr>
        <p:spPr>
          <a:xfrm>
            <a:off x="3656036" y="3414585"/>
            <a:ext cx="1756621" cy="646331"/>
          </a:xfrm>
          <a:prstGeom prst="rect">
            <a:avLst/>
          </a:prstGeom>
          <a:noFill/>
        </p:spPr>
        <p:txBody>
          <a:bodyPr wrap="square" rtlCol="0">
            <a:spAutoFit/>
          </a:bodyPr>
          <a:lstStyle/>
          <a:p>
            <a:r>
              <a:rPr lang="el-GR" b="1" dirty="0" smtClean="0">
                <a:solidFill>
                  <a:schemeClr val="accent2"/>
                </a:solidFill>
              </a:rPr>
              <a:t>Κατερχόμενης </a:t>
            </a:r>
            <a:r>
              <a:rPr lang="el-GR" b="1" dirty="0" err="1" smtClean="0">
                <a:solidFill>
                  <a:schemeClr val="accent2"/>
                </a:solidFill>
              </a:rPr>
              <a:t>Ομορροής</a:t>
            </a:r>
            <a:endParaRPr lang="ko-KR" altLang="en-US" b="1" dirty="0">
              <a:solidFill>
                <a:schemeClr val="accent2"/>
              </a:solidFill>
              <a:cs typeface="Arial" pitchFamily="34" charset="0"/>
            </a:endParaRPr>
          </a:p>
        </p:txBody>
      </p:sp>
      <p:sp>
        <p:nvSpPr>
          <p:cNvPr id="243" name="TextBox 242">
            <a:extLst>
              <a:ext uri="{FF2B5EF4-FFF2-40B4-BE49-F238E27FC236}">
                <a16:creationId xmlns="" xmlns:a16="http://schemas.microsoft.com/office/drawing/2014/main" id="{C89A1C6A-414A-40A3-BBE2-CC68111D6B0E}"/>
              </a:ext>
            </a:extLst>
          </p:cNvPr>
          <p:cNvSpPr txBox="1"/>
          <p:nvPr/>
        </p:nvSpPr>
        <p:spPr>
          <a:xfrm>
            <a:off x="1193973" y="3420089"/>
            <a:ext cx="1888439" cy="646331"/>
          </a:xfrm>
          <a:prstGeom prst="rect">
            <a:avLst/>
          </a:prstGeom>
          <a:noFill/>
        </p:spPr>
        <p:txBody>
          <a:bodyPr wrap="square" rtlCol="0">
            <a:spAutoFit/>
          </a:bodyPr>
          <a:lstStyle/>
          <a:p>
            <a:r>
              <a:rPr lang="el-GR" b="1" dirty="0" smtClean="0">
                <a:solidFill>
                  <a:schemeClr val="accent2"/>
                </a:solidFill>
              </a:rPr>
              <a:t>Κατερχόμενης </a:t>
            </a:r>
            <a:r>
              <a:rPr lang="el-GR" b="1" dirty="0" err="1" smtClean="0">
                <a:solidFill>
                  <a:schemeClr val="accent2"/>
                </a:solidFill>
              </a:rPr>
              <a:t>Αντιρροής</a:t>
            </a:r>
            <a:endParaRPr lang="el-GR" b="1" dirty="0" smtClean="0">
              <a:solidFill>
                <a:schemeClr val="accent2"/>
              </a:solidFill>
            </a:endParaRPr>
          </a:p>
        </p:txBody>
      </p:sp>
      <p:sp>
        <p:nvSpPr>
          <p:cNvPr id="244" name="TextBox 243">
            <a:extLst>
              <a:ext uri="{FF2B5EF4-FFF2-40B4-BE49-F238E27FC236}">
                <a16:creationId xmlns="" xmlns:a16="http://schemas.microsoft.com/office/drawing/2014/main" id="{4F6413CE-BA60-46C4-9524-4EC3EAAC8A39}"/>
              </a:ext>
            </a:extLst>
          </p:cNvPr>
          <p:cNvSpPr txBox="1"/>
          <p:nvPr/>
        </p:nvSpPr>
        <p:spPr>
          <a:xfrm>
            <a:off x="6207689" y="3415685"/>
            <a:ext cx="1645920" cy="646331"/>
          </a:xfrm>
          <a:prstGeom prst="rect">
            <a:avLst/>
          </a:prstGeom>
          <a:noFill/>
        </p:spPr>
        <p:txBody>
          <a:bodyPr wrap="square" rtlCol="0">
            <a:spAutoFit/>
          </a:bodyPr>
          <a:lstStyle/>
          <a:p>
            <a:r>
              <a:rPr lang="el-GR" b="1" dirty="0" smtClean="0">
                <a:solidFill>
                  <a:schemeClr val="accent2"/>
                </a:solidFill>
              </a:rPr>
              <a:t>Ανερχόμενης </a:t>
            </a:r>
            <a:r>
              <a:rPr lang="el-GR" b="1" dirty="0" err="1" smtClean="0">
                <a:solidFill>
                  <a:schemeClr val="accent2"/>
                </a:solidFill>
              </a:rPr>
              <a:t>Αντιρροής</a:t>
            </a:r>
            <a:endParaRPr lang="ko-KR" altLang="en-US" b="1" dirty="0">
              <a:solidFill>
                <a:schemeClr val="accent2"/>
              </a:solidFill>
              <a:cs typeface="Arial" pitchFamily="34" charset="0"/>
            </a:endParaRPr>
          </a:p>
        </p:txBody>
      </p:sp>
      <p:sp>
        <p:nvSpPr>
          <p:cNvPr id="245" name="Rectangle 244">
            <a:extLst>
              <a:ext uri="{FF2B5EF4-FFF2-40B4-BE49-F238E27FC236}">
                <a16:creationId xmlns="" xmlns:a16="http://schemas.microsoft.com/office/drawing/2014/main" id="{721CA45B-3411-4FA4-9A51-00253F0273F3}"/>
              </a:ext>
            </a:extLst>
          </p:cNvPr>
          <p:cNvSpPr/>
          <p:nvPr/>
        </p:nvSpPr>
        <p:spPr>
          <a:xfrm>
            <a:off x="1179872" y="4114800"/>
            <a:ext cx="1651819" cy="646331"/>
          </a:xfrm>
          <a:prstGeom prst="rect">
            <a:avLst/>
          </a:prstGeom>
        </p:spPr>
        <p:txBody>
          <a:bodyPr wrap="square">
            <a:spAutoFit/>
          </a:bodyPr>
          <a:lstStyle/>
          <a:p>
            <a:pPr latinLnBrk="1"/>
            <a:r>
              <a:rPr lang="el-GR" sz="1200" b="1" dirty="0" smtClean="0"/>
              <a:t>Το αέριο έχει </a:t>
            </a:r>
          </a:p>
          <a:p>
            <a:pPr latinLnBrk="1"/>
            <a:r>
              <a:rPr lang="el-GR" sz="1200" b="1" dirty="0" smtClean="0"/>
              <a:t>αντίθετη φορά με το </a:t>
            </a:r>
          </a:p>
          <a:p>
            <a:pPr latinLnBrk="1"/>
            <a:r>
              <a:rPr lang="el-GR" sz="1200" b="1" dirty="0" smtClean="0"/>
              <a:t>υπ</a:t>
            </a:r>
            <a:r>
              <a:rPr lang="el-GR" sz="1200" b="1" dirty="0" smtClean="0"/>
              <a:t>ο</a:t>
            </a:r>
            <a:r>
              <a:rPr lang="el-GR" sz="1200" b="1" dirty="0" smtClean="0"/>
              <a:t>λείμμα</a:t>
            </a:r>
            <a:r>
              <a:rPr lang="el-GR" sz="1200" b="1" dirty="0" smtClean="0"/>
              <a:t>τος</a:t>
            </a:r>
            <a:endParaRPr lang="en-US" altLang="ko-KR" sz="1200" b="1" dirty="0">
              <a:cs typeface="Arial" pitchFamily="34" charset="0"/>
            </a:endParaRPr>
          </a:p>
        </p:txBody>
      </p:sp>
      <p:sp>
        <p:nvSpPr>
          <p:cNvPr id="248" name="TextBox 247">
            <a:extLst>
              <a:ext uri="{FF2B5EF4-FFF2-40B4-BE49-F238E27FC236}">
                <a16:creationId xmlns="" xmlns:a16="http://schemas.microsoft.com/office/drawing/2014/main" id="{8CBC96E6-0894-4594-BBF7-9DA20F996C45}"/>
              </a:ext>
            </a:extLst>
          </p:cNvPr>
          <p:cNvSpPr txBox="1"/>
          <p:nvPr/>
        </p:nvSpPr>
        <p:spPr>
          <a:xfrm>
            <a:off x="1064758" y="2085105"/>
            <a:ext cx="7050080" cy="738664"/>
          </a:xfrm>
          <a:prstGeom prst="rect">
            <a:avLst/>
          </a:prstGeom>
          <a:noFill/>
        </p:spPr>
        <p:txBody>
          <a:bodyPr wrap="square" rtlCol="0">
            <a:spAutoFit/>
          </a:bodyPr>
          <a:lstStyle/>
          <a:p>
            <a:r>
              <a:rPr lang="el-GR" sz="1400" b="1" dirty="0" smtClean="0">
                <a:solidFill>
                  <a:schemeClr val="accent3"/>
                </a:solidFill>
              </a:rPr>
              <a:t>Αεριοποίηση είναι η χρήση της θερμότητας για να μετασχηματιστεί στερεή βιομάζα ή άλλα ανθρακούχα στερεά σε ένα συνθετικό αέριο, εύφλεκτο καύσιμο. </a:t>
            </a:r>
          </a:p>
          <a:p>
            <a:endParaRPr lang="ko-KR" altLang="en-US" sz="1400" b="1" dirty="0">
              <a:solidFill>
                <a:schemeClr val="accent3"/>
              </a:solidFill>
              <a:cs typeface="Arial" pitchFamily="34" charset="0"/>
            </a:endParaRPr>
          </a:p>
        </p:txBody>
      </p:sp>
      <p:sp>
        <p:nvSpPr>
          <p:cNvPr id="249" name="TextBox 248">
            <a:extLst>
              <a:ext uri="{FF2B5EF4-FFF2-40B4-BE49-F238E27FC236}">
                <a16:creationId xmlns="" xmlns:a16="http://schemas.microsoft.com/office/drawing/2014/main" id="{A8B731B5-095D-4EAF-B770-C3B25DD31AEA}"/>
              </a:ext>
            </a:extLst>
          </p:cNvPr>
          <p:cNvSpPr txBox="1"/>
          <p:nvPr/>
        </p:nvSpPr>
        <p:spPr>
          <a:xfrm>
            <a:off x="1064758" y="2719415"/>
            <a:ext cx="7050080" cy="461665"/>
          </a:xfrm>
          <a:prstGeom prst="rect">
            <a:avLst/>
          </a:prstGeom>
          <a:noFill/>
        </p:spPr>
        <p:txBody>
          <a:bodyPr wrap="square" rtlCol="0">
            <a:spAutoFit/>
          </a:bodyPr>
          <a:lstStyle/>
          <a:p>
            <a:pPr algn="just"/>
            <a:r>
              <a:rPr lang="el-GR" sz="1200" dirty="0" smtClean="0"/>
              <a:t>Η διάκριση στις τεχνολογίες </a:t>
            </a:r>
            <a:r>
              <a:rPr lang="el-GR" sz="1200" dirty="0" err="1" smtClean="0"/>
              <a:t>αεροποίησης</a:t>
            </a:r>
            <a:r>
              <a:rPr lang="el-GR" sz="1200" dirty="0" smtClean="0"/>
              <a:t> γίνεται με βάση την κατεύθυνση μεταφοράς των στερεών βιομάζας και του αερίου, καθώς και της ανερχόμενης ή κατερχόμενης ροής.</a:t>
            </a:r>
          </a:p>
        </p:txBody>
      </p:sp>
      <p:sp>
        <p:nvSpPr>
          <p:cNvPr id="5" name="Text Placeholder 4">
            <a:extLst>
              <a:ext uri="{FF2B5EF4-FFF2-40B4-BE49-F238E27FC236}">
                <a16:creationId xmlns="" xmlns:a16="http://schemas.microsoft.com/office/drawing/2014/main" id="{08A72B55-3A59-4038-9590-8BF077C0F163}"/>
              </a:ext>
            </a:extLst>
          </p:cNvPr>
          <p:cNvSpPr>
            <a:spLocks noGrp="1"/>
          </p:cNvSpPr>
          <p:nvPr>
            <p:ph type="body" sz="quarter" idx="10"/>
          </p:nvPr>
        </p:nvSpPr>
        <p:spPr/>
        <p:txBody>
          <a:bodyPr/>
          <a:lstStyle/>
          <a:p>
            <a:r>
              <a:rPr lang="el-GR" dirty="0" smtClean="0"/>
              <a:t>Αεριοποίηση &amp; Τεχνολογίες</a:t>
            </a:r>
            <a:endParaRPr lang="en-US" dirty="0"/>
          </a:p>
        </p:txBody>
      </p:sp>
      <p:sp>
        <p:nvSpPr>
          <p:cNvPr id="116" name="Rectangle 244">
            <a:extLst>
              <a:ext uri="{FF2B5EF4-FFF2-40B4-BE49-F238E27FC236}">
                <a16:creationId xmlns="" xmlns:a16="http://schemas.microsoft.com/office/drawing/2014/main" id="{721CA45B-3411-4FA4-9A51-00253F0273F3}"/>
              </a:ext>
            </a:extLst>
          </p:cNvPr>
          <p:cNvSpPr/>
          <p:nvPr/>
        </p:nvSpPr>
        <p:spPr>
          <a:xfrm>
            <a:off x="3736259" y="4060723"/>
            <a:ext cx="1651819" cy="646331"/>
          </a:xfrm>
          <a:prstGeom prst="rect">
            <a:avLst/>
          </a:prstGeom>
        </p:spPr>
        <p:txBody>
          <a:bodyPr wrap="square">
            <a:spAutoFit/>
          </a:bodyPr>
          <a:lstStyle/>
          <a:p>
            <a:pPr latinLnBrk="1"/>
            <a:r>
              <a:rPr lang="el-GR" sz="1200" b="1" dirty="0" smtClean="0"/>
              <a:t>Το αέριο έχει ίδια </a:t>
            </a:r>
          </a:p>
          <a:p>
            <a:pPr latinLnBrk="1"/>
            <a:r>
              <a:rPr lang="el-GR" sz="1200" b="1" dirty="0" smtClean="0"/>
              <a:t>φορά με αυτή του </a:t>
            </a:r>
          </a:p>
          <a:p>
            <a:pPr latinLnBrk="1"/>
            <a:r>
              <a:rPr lang="el-GR" sz="1200" b="1" dirty="0" smtClean="0"/>
              <a:t>υπολείμματος</a:t>
            </a:r>
            <a:endParaRPr lang="en-US" altLang="ko-KR" sz="1200" b="1" dirty="0">
              <a:cs typeface="Arial" pitchFamily="34" charset="0"/>
            </a:endParaRPr>
          </a:p>
        </p:txBody>
      </p:sp>
      <p:sp>
        <p:nvSpPr>
          <p:cNvPr id="117" name="Rectangle 244">
            <a:extLst>
              <a:ext uri="{FF2B5EF4-FFF2-40B4-BE49-F238E27FC236}">
                <a16:creationId xmlns="" xmlns:a16="http://schemas.microsoft.com/office/drawing/2014/main" id="{721CA45B-3411-4FA4-9A51-00253F0273F3}"/>
              </a:ext>
            </a:extLst>
          </p:cNvPr>
          <p:cNvSpPr/>
          <p:nvPr/>
        </p:nvSpPr>
        <p:spPr>
          <a:xfrm>
            <a:off x="6204155" y="4050891"/>
            <a:ext cx="1651819" cy="646331"/>
          </a:xfrm>
          <a:prstGeom prst="rect">
            <a:avLst/>
          </a:prstGeom>
        </p:spPr>
        <p:txBody>
          <a:bodyPr wrap="square">
            <a:spAutoFit/>
          </a:bodyPr>
          <a:lstStyle/>
          <a:p>
            <a:pPr latinLnBrk="1"/>
            <a:r>
              <a:rPr lang="el-GR" sz="1200" b="1" dirty="0" smtClean="0"/>
              <a:t>Το αέριο έχει αντίθετη φορά με το αυτή του </a:t>
            </a:r>
            <a:r>
              <a:rPr lang="el-GR" sz="1200" b="1" dirty="0" smtClean="0"/>
              <a:t>υπολείμματος</a:t>
            </a:r>
            <a:endParaRPr lang="en-US" altLang="ko-KR" sz="1200" b="1" dirty="0">
              <a:cs typeface="Arial" pitchFamily="34" charset="0"/>
            </a:endParaRPr>
          </a:p>
        </p:txBody>
      </p:sp>
    </p:spTree>
    <p:extLst>
      <p:ext uri="{BB962C8B-B14F-4D97-AF65-F5344CB8AC3E}">
        <p14:creationId xmlns="" xmlns:p14="http://schemas.microsoft.com/office/powerpoint/2010/main" val="308668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dirty="0" smtClean="0"/>
              <a:t>Χαρακτηριστικό κλίνη</a:t>
            </a:r>
            <a:endParaRPr lang="en-US" dirty="0"/>
          </a:p>
        </p:txBody>
      </p:sp>
      <p:grpSp>
        <p:nvGrpSpPr>
          <p:cNvPr id="3" name="Group 2">
            <a:extLst>
              <a:ext uri="{FF2B5EF4-FFF2-40B4-BE49-F238E27FC236}">
                <a16:creationId xmlns="" xmlns:a16="http://schemas.microsoft.com/office/drawing/2014/main" id="{D3836DEC-6847-4A18-9021-A9D91886A78E}"/>
              </a:ext>
            </a:extLst>
          </p:cNvPr>
          <p:cNvGrpSpPr/>
          <p:nvPr/>
        </p:nvGrpSpPr>
        <p:grpSpPr>
          <a:xfrm>
            <a:off x="868164" y="1840369"/>
            <a:ext cx="2555429" cy="2396893"/>
            <a:chOff x="728131" y="2276872"/>
            <a:chExt cx="2763749" cy="2592288"/>
          </a:xfrm>
        </p:grpSpPr>
        <p:sp>
          <p:nvSpPr>
            <p:cNvPr id="4" name="Block Arc 3">
              <a:extLst>
                <a:ext uri="{FF2B5EF4-FFF2-40B4-BE49-F238E27FC236}">
                  <a16:creationId xmlns="" xmlns:a16="http://schemas.microsoft.com/office/drawing/2014/main" id="{51BF68A7-1992-40F1-9BFE-741E7EAE165E}"/>
                </a:ext>
              </a:extLst>
            </p:cNvPr>
            <p:cNvSpPr/>
            <p:nvPr/>
          </p:nvSpPr>
          <p:spPr>
            <a:xfrm>
              <a:off x="899592" y="2276872"/>
              <a:ext cx="2592288"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TextBox 4">
              <a:extLst>
                <a:ext uri="{FF2B5EF4-FFF2-40B4-BE49-F238E27FC236}">
                  <a16:creationId xmlns="" xmlns:a16="http://schemas.microsoft.com/office/drawing/2014/main" id="{93F3E97E-A1A3-4B37-8D92-649D5E6B03E2}"/>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1"/>
                  </a:solidFill>
                </a:rPr>
                <a:t>01</a:t>
              </a:r>
              <a:endParaRPr lang="ko-KR" altLang="en-US" sz="3600" b="1" dirty="0">
                <a:solidFill>
                  <a:schemeClr val="accent1"/>
                </a:solidFill>
              </a:endParaRPr>
            </a:p>
          </p:txBody>
        </p:sp>
      </p:grpSp>
      <p:sp>
        <p:nvSpPr>
          <p:cNvPr id="6" name="TextBox 5">
            <a:extLst>
              <a:ext uri="{FF2B5EF4-FFF2-40B4-BE49-F238E27FC236}">
                <a16:creationId xmlns="" xmlns:a16="http://schemas.microsoft.com/office/drawing/2014/main" id="{6817D32B-C8B6-4EE2-A566-EDA2F682AEC7}"/>
              </a:ext>
            </a:extLst>
          </p:cNvPr>
          <p:cNvSpPr txBox="1"/>
          <p:nvPr/>
        </p:nvSpPr>
        <p:spPr>
          <a:xfrm>
            <a:off x="1026701" y="4463524"/>
            <a:ext cx="2396892" cy="1384995"/>
          </a:xfrm>
          <a:prstGeom prst="rect">
            <a:avLst/>
          </a:prstGeom>
          <a:noFill/>
        </p:spPr>
        <p:txBody>
          <a:bodyPr wrap="square" rtlCol="0">
            <a:spAutoFit/>
          </a:bodyPr>
          <a:lstStyle/>
          <a:p>
            <a:r>
              <a:rPr lang="el-GR" sz="1200" dirty="0" smtClean="0">
                <a:solidFill>
                  <a:schemeClr val="tx1">
                    <a:lumMod val="75000"/>
                    <a:lumOff val="25000"/>
                  </a:schemeClr>
                </a:solidFill>
              </a:rPr>
              <a:t>Απλές διατάξεις που στο εσωτερικό τους φέρουν στερεό αδρανές ή καταλυτικό </a:t>
            </a:r>
            <a:r>
              <a:rPr lang="el-GR" sz="1200" dirty="0" err="1" smtClean="0">
                <a:solidFill>
                  <a:schemeClr val="tx1">
                    <a:lumMod val="75000"/>
                    <a:lumOff val="25000"/>
                  </a:schemeClr>
                </a:solidFill>
              </a:rPr>
              <a:t>πληρωτικό</a:t>
            </a:r>
            <a:r>
              <a:rPr lang="el-GR" sz="1200" dirty="0" smtClean="0">
                <a:solidFill>
                  <a:schemeClr val="tx1">
                    <a:lumMod val="75000"/>
                    <a:lumOff val="25000"/>
                  </a:schemeClr>
                </a:solidFill>
              </a:rPr>
              <a:t> υλικό, με το οποίο αναμιγνύεται η εισερχόμενη, μέσω κοχλία τροφοδοσίας βιομάζα</a:t>
            </a:r>
          </a:p>
        </p:txBody>
      </p:sp>
      <p:sp>
        <p:nvSpPr>
          <p:cNvPr id="7" name="TextBox 6">
            <a:extLst>
              <a:ext uri="{FF2B5EF4-FFF2-40B4-BE49-F238E27FC236}">
                <a16:creationId xmlns="" xmlns:a16="http://schemas.microsoft.com/office/drawing/2014/main" id="{FB26F00E-41BA-4C8A-BBB9-B7DAAA2F299E}"/>
              </a:ext>
            </a:extLst>
          </p:cNvPr>
          <p:cNvSpPr txBox="1"/>
          <p:nvPr/>
        </p:nvSpPr>
        <p:spPr>
          <a:xfrm>
            <a:off x="1475311" y="2779384"/>
            <a:ext cx="1407184" cy="523220"/>
          </a:xfrm>
          <a:prstGeom prst="rect">
            <a:avLst/>
          </a:prstGeom>
          <a:noFill/>
        </p:spPr>
        <p:txBody>
          <a:bodyPr wrap="square" rtlCol="0">
            <a:spAutoFit/>
          </a:bodyPr>
          <a:lstStyle/>
          <a:p>
            <a:pPr algn="ctr"/>
            <a:r>
              <a:rPr lang="el-GR" sz="1400" b="1" dirty="0" smtClean="0">
                <a:solidFill>
                  <a:schemeClr val="tx1">
                    <a:lumMod val="65000"/>
                    <a:lumOff val="35000"/>
                  </a:schemeClr>
                </a:solidFill>
              </a:rPr>
              <a:t>Σταθερής Κλίνης</a:t>
            </a:r>
            <a:endParaRPr lang="ko-KR" altLang="en-US" sz="1400" b="1" dirty="0">
              <a:solidFill>
                <a:schemeClr val="tx1">
                  <a:lumMod val="65000"/>
                  <a:lumOff val="35000"/>
                </a:schemeClr>
              </a:solidFill>
            </a:endParaRPr>
          </a:p>
        </p:txBody>
      </p:sp>
      <p:grpSp>
        <p:nvGrpSpPr>
          <p:cNvPr id="8" name="Group 7">
            <a:extLst>
              <a:ext uri="{FF2B5EF4-FFF2-40B4-BE49-F238E27FC236}">
                <a16:creationId xmlns="" xmlns:a16="http://schemas.microsoft.com/office/drawing/2014/main" id="{7A4E41F2-4D19-4067-9C8E-AE7E46855C9C}"/>
              </a:ext>
            </a:extLst>
          </p:cNvPr>
          <p:cNvGrpSpPr/>
          <p:nvPr/>
        </p:nvGrpSpPr>
        <p:grpSpPr>
          <a:xfrm>
            <a:off x="4737975" y="1844645"/>
            <a:ext cx="2555429" cy="2396893"/>
            <a:chOff x="728131" y="2276872"/>
            <a:chExt cx="2763749" cy="2592288"/>
          </a:xfrm>
        </p:grpSpPr>
        <p:sp>
          <p:nvSpPr>
            <p:cNvPr id="9" name="Block Arc 8">
              <a:extLst>
                <a:ext uri="{FF2B5EF4-FFF2-40B4-BE49-F238E27FC236}">
                  <a16:creationId xmlns="" xmlns:a16="http://schemas.microsoft.com/office/drawing/2014/main" id="{DC619D23-CA19-4111-8099-06645C917618}"/>
                </a:ext>
              </a:extLst>
            </p:cNvPr>
            <p:cNvSpPr/>
            <p:nvPr/>
          </p:nvSpPr>
          <p:spPr>
            <a:xfrm>
              <a:off x="899592" y="2276872"/>
              <a:ext cx="2592288" cy="2592288"/>
            </a:xfrm>
            <a:prstGeom prst="blockArc">
              <a:avLst>
                <a:gd name="adj1" fmla="val 12214054"/>
                <a:gd name="adj2" fmla="val 9664598"/>
                <a:gd name="adj3" fmla="val 148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 name="TextBox 9">
              <a:extLst>
                <a:ext uri="{FF2B5EF4-FFF2-40B4-BE49-F238E27FC236}">
                  <a16:creationId xmlns="" xmlns:a16="http://schemas.microsoft.com/office/drawing/2014/main" id="{634FECEB-B930-44DD-902A-82AE1FEAC85D}"/>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4"/>
                  </a:solidFill>
                </a:rPr>
                <a:t>02</a:t>
              </a:r>
              <a:endParaRPr lang="ko-KR" altLang="en-US" sz="3600" b="1" dirty="0">
                <a:solidFill>
                  <a:schemeClr val="accent4"/>
                </a:solidFill>
              </a:endParaRPr>
            </a:p>
          </p:txBody>
        </p:sp>
      </p:grpSp>
      <p:sp>
        <p:nvSpPr>
          <p:cNvPr id="11" name="TextBox 10">
            <a:extLst>
              <a:ext uri="{FF2B5EF4-FFF2-40B4-BE49-F238E27FC236}">
                <a16:creationId xmlns="" xmlns:a16="http://schemas.microsoft.com/office/drawing/2014/main" id="{8F4CC199-E6DC-4C4A-9431-395A7249B69E}"/>
              </a:ext>
            </a:extLst>
          </p:cNvPr>
          <p:cNvSpPr txBox="1"/>
          <p:nvPr/>
        </p:nvSpPr>
        <p:spPr>
          <a:xfrm>
            <a:off x="4896512" y="4467800"/>
            <a:ext cx="2396892" cy="1200329"/>
          </a:xfrm>
          <a:prstGeom prst="rect">
            <a:avLst/>
          </a:prstGeom>
          <a:noFill/>
        </p:spPr>
        <p:txBody>
          <a:bodyPr wrap="square" rtlCol="0">
            <a:spAutoFit/>
          </a:bodyPr>
          <a:lstStyle/>
          <a:p>
            <a:r>
              <a:rPr lang="el-GR" sz="1200" dirty="0" smtClean="0"/>
              <a:t>Επιτυγχάνουν ικανοποιητικό έλεγχο θερμοκρασίας και υψηλούς ρυθμούς αντίδρασης, ωστόσο έχουν υψηλό κόστος και τη μερική απώλεια άνθρακα με την τέφρα</a:t>
            </a:r>
          </a:p>
        </p:txBody>
      </p:sp>
      <p:sp>
        <p:nvSpPr>
          <p:cNvPr id="12" name="TextBox 11">
            <a:extLst>
              <a:ext uri="{FF2B5EF4-FFF2-40B4-BE49-F238E27FC236}">
                <a16:creationId xmlns="" xmlns:a16="http://schemas.microsoft.com/office/drawing/2014/main" id="{5CFCCB48-AE3D-4DE9-B80B-9ACFFD659962}"/>
              </a:ext>
            </a:extLst>
          </p:cNvPr>
          <p:cNvSpPr txBox="1"/>
          <p:nvPr/>
        </p:nvSpPr>
        <p:spPr>
          <a:xfrm>
            <a:off x="5197637" y="2709919"/>
            <a:ext cx="1881589" cy="738664"/>
          </a:xfrm>
          <a:prstGeom prst="rect">
            <a:avLst/>
          </a:prstGeom>
          <a:noFill/>
        </p:spPr>
        <p:txBody>
          <a:bodyPr wrap="square" rtlCol="0">
            <a:spAutoFit/>
          </a:bodyPr>
          <a:lstStyle/>
          <a:p>
            <a:pPr algn="ctr"/>
            <a:r>
              <a:rPr lang="el-GR" sz="1400" b="1" dirty="0" err="1" smtClean="0">
                <a:solidFill>
                  <a:schemeClr val="tx1">
                    <a:lumMod val="65000"/>
                    <a:lumOff val="35000"/>
                  </a:schemeClr>
                </a:solidFill>
              </a:rPr>
              <a:t>Αεροποιητεςς</a:t>
            </a:r>
            <a:r>
              <a:rPr lang="el-GR" sz="1400" b="1" dirty="0" smtClean="0">
                <a:solidFill>
                  <a:schemeClr val="tx1">
                    <a:lumMod val="65000"/>
                    <a:lumOff val="35000"/>
                  </a:schemeClr>
                </a:solidFill>
              </a:rPr>
              <a:t> </a:t>
            </a:r>
            <a:r>
              <a:rPr lang="el-GR" sz="1400" b="1" dirty="0" err="1" smtClean="0">
                <a:solidFill>
                  <a:schemeClr val="tx1">
                    <a:lumMod val="65000"/>
                    <a:lumOff val="35000"/>
                  </a:schemeClr>
                </a:solidFill>
              </a:rPr>
              <a:t>Ρευστοστερεάς</a:t>
            </a:r>
            <a:endParaRPr lang="el-GR" sz="1400" b="1" dirty="0" smtClean="0">
              <a:solidFill>
                <a:schemeClr val="tx1">
                  <a:lumMod val="65000"/>
                  <a:lumOff val="35000"/>
                </a:schemeClr>
              </a:solidFill>
            </a:endParaRPr>
          </a:p>
          <a:p>
            <a:pPr algn="ctr"/>
            <a:r>
              <a:rPr lang="el-GR" altLang="ko-KR" sz="1400" b="1" dirty="0" smtClean="0">
                <a:solidFill>
                  <a:schemeClr val="tx1">
                    <a:lumMod val="65000"/>
                    <a:lumOff val="35000"/>
                  </a:schemeClr>
                </a:solidFill>
              </a:rPr>
              <a:t>Κλίνης</a:t>
            </a:r>
            <a:endParaRPr lang="ko-KR" altLang="en-US" sz="1400" b="1" dirty="0">
              <a:solidFill>
                <a:schemeClr val="tx1">
                  <a:lumMod val="65000"/>
                  <a:lumOff val="35000"/>
                </a:schemeClr>
              </a:solidFill>
            </a:endParaRPr>
          </a:p>
        </p:txBody>
      </p:sp>
      <p:grpSp>
        <p:nvGrpSpPr>
          <p:cNvPr id="13" name="Group 12">
            <a:extLst>
              <a:ext uri="{FF2B5EF4-FFF2-40B4-BE49-F238E27FC236}">
                <a16:creationId xmlns="" xmlns:a16="http://schemas.microsoft.com/office/drawing/2014/main" id="{85330580-52E1-4D01-A3FB-AFD284633308}"/>
              </a:ext>
            </a:extLst>
          </p:cNvPr>
          <p:cNvGrpSpPr/>
          <p:nvPr/>
        </p:nvGrpSpPr>
        <p:grpSpPr>
          <a:xfrm>
            <a:off x="8607785" y="1848923"/>
            <a:ext cx="2555429" cy="2396893"/>
            <a:chOff x="728131" y="2276872"/>
            <a:chExt cx="2763749" cy="2592288"/>
          </a:xfrm>
        </p:grpSpPr>
        <p:sp>
          <p:nvSpPr>
            <p:cNvPr id="14" name="Block Arc 13">
              <a:extLst>
                <a:ext uri="{FF2B5EF4-FFF2-40B4-BE49-F238E27FC236}">
                  <a16:creationId xmlns="" xmlns:a16="http://schemas.microsoft.com/office/drawing/2014/main" id="{B9631074-C075-4E7E-8711-161FF035D5B8}"/>
                </a:ext>
              </a:extLst>
            </p:cNvPr>
            <p:cNvSpPr/>
            <p:nvPr/>
          </p:nvSpPr>
          <p:spPr>
            <a:xfrm>
              <a:off x="899592" y="2276872"/>
              <a:ext cx="2592288" cy="2592288"/>
            </a:xfrm>
            <a:prstGeom prst="blockArc">
              <a:avLst>
                <a:gd name="adj1" fmla="val 12214054"/>
                <a:gd name="adj2" fmla="val 9664598"/>
                <a:gd name="adj3" fmla="val 148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5" name="TextBox 14">
              <a:extLst>
                <a:ext uri="{FF2B5EF4-FFF2-40B4-BE49-F238E27FC236}">
                  <a16:creationId xmlns="" xmlns:a16="http://schemas.microsoft.com/office/drawing/2014/main" id="{DF11B619-6CAD-4D95-B8AD-B2A9A6F66FE1}"/>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3"/>
                  </a:solidFill>
                </a:rPr>
                <a:t>03</a:t>
              </a:r>
              <a:endParaRPr lang="ko-KR" altLang="en-US" sz="3600" b="1" dirty="0">
                <a:solidFill>
                  <a:schemeClr val="accent3"/>
                </a:solidFill>
              </a:endParaRPr>
            </a:p>
          </p:txBody>
        </p:sp>
      </p:grpSp>
      <p:sp>
        <p:nvSpPr>
          <p:cNvPr id="16" name="TextBox 15">
            <a:extLst>
              <a:ext uri="{FF2B5EF4-FFF2-40B4-BE49-F238E27FC236}">
                <a16:creationId xmlns="" xmlns:a16="http://schemas.microsoft.com/office/drawing/2014/main" id="{F3611CFD-749D-4C1C-9E99-D6B12CEA62F8}"/>
              </a:ext>
            </a:extLst>
          </p:cNvPr>
          <p:cNvSpPr txBox="1"/>
          <p:nvPr/>
        </p:nvSpPr>
        <p:spPr>
          <a:xfrm>
            <a:off x="8766322" y="4472078"/>
            <a:ext cx="2396892" cy="830997"/>
          </a:xfrm>
          <a:prstGeom prst="rect">
            <a:avLst/>
          </a:prstGeom>
          <a:noFill/>
        </p:spPr>
        <p:txBody>
          <a:bodyPr wrap="square" rtlCol="0">
            <a:spAutoFit/>
          </a:bodyPr>
          <a:lstStyle/>
          <a:p>
            <a:pPr algn="just"/>
            <a:r>
              <a:rPr lang="el-GR" sz="1200" dirty="0" smtClean="0"/>
              <a:t>Περισσότερο αποδοτικοί, όσον αφορά στη μετατροπή στερεών, εμφανίζουν όμως υψηλότερο κόστος κατασκευής</a:t>
            </a:r>
            <a:endParaRPr lang="el-GR" sz="1200" dirty="0"/>
          </a:p>
        </p:txBody>
      </p:sp>
      <p:sp>
        <p:nvSpPr>
          <p:cNvPr id="17" name="TextBox 16">
            <a:extLst>
              <a:ext uri="{FF2B5EF4-FFF2-40B4-BE49-F238E27FC236}">
                <a16:creationId xmlns="" xmlns:a16="http://schemas.microsoft.com/office/drawing/2014/main" id="{8DD3ADFB-1EEB-4672-97A0-3885A70E7169}"/>
              </a:ext>
            </a:extLst>
          </p:cNvPr>
          <p:cNvSpPr txBox="1"/>
          <p:nvPr/>
        </p:nvSpPr>
        <p:spPr>
          <a:xfrm>
            <a:off x="8860968" y="2743693"/>
            <a:ext cx="2303559" cy="738664"/>
          </a:xfrm>
          <a:prstGeom prst="rect">
            <a:avLst/>
          </a:prstGeom>
          <a:noFill/>
        </p:spPr>
        <p:txBody>
          <a:bodyPr wrap="square" rtlCol="0">
            <a:spAutoFit/>
          </a:bodyPr>
          <a:lstStyle/>
          <a:p>
            <a:pPr algn="ctr"/>
            <a:r>
              <a:rPr lang="el-GR" sz="1400" b="1" dirty="0" smtClean="0">
                <a:solidFill>
                  <a:schemeClr val="tx1">
                    <a:lumMod val="65000"/>
                    <a:lumOff val="35000"/>
                  </a:schemeClr>
                </a:solidFill>
              </a:rPr>
              <a:t>Ανακυκλούμενης </a:t>
            </a:r>
            <a:r>
              <a:rPr lang="el-GR" sz="1400" b="1" dirty="0" err="1" smtClean="0">
                <a:solidFill>
                  <a:schemeClr val="tx1">
                    <a:lumMod val="65000"/>
                    <a:lumOff val="35000"/>
                  </a:schemeClr>
                </a:solidFill>
              </a:rPr>
              <a:t>Ρευστοστερεάς</a:t>
            </a:r>
            <a:endParaRPr lang="el-GR" sz="1400" b="1" dirty="0" smtClean="0">
              <a:solidFill>
                <a:schemeClr val="tx1">
                  <a:lumMod val="65000"/>
                  <a:lumOff val="35000"/>
                </a:schemeClr>
              </a:solidFill>
            </a:endParaRPr>
          </a:p>
          <a:p>
            <a:pPr algn="ctr"/>
            <a:r>
              <a:rPr lang="el-GR" altLang="ko-KR" sz="1400" b="1" dirty="0" err="1" smtClean="0">
                <a:solidFill>
                  <a:schemeClr val="tx1">
                    <a:lumMod val="65000"/>
                    <a:lumOff val="35000"/>
                  </a:schemeClr>
                </a:solidFill>
              </a:rPr>
              <a:t>Κλινης</a:t>
            </a:r>
            <a:endParaRPr lang="ko-KR" altLang="en-US" sz="1400" b="1" dirty="0">
              <a:solidFill>
                <a:schemeClr val="tx1">
                  <a:lumMod val="65000"/>
                  <a:lumOff val="35000"/>
                </a:schemeClr>
              </a:solidFill>
            </a:endParaRPr>
          </a:p>
        </p:txBody>
      </p:sp>
    </p:spTree>
    <p:extLst>
      <p:ext uri="{BB962C8B-B14F-4D97-AF65-F5344CB8AC3E}">
        <p14:creationId xmlns="" xmlns:p14="http://schemas.microsoft.com/office/powerpoint/2010/main" val="624062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a:extLst>
              <a:ext uri="{FF2B5EF4-FFF2-40B4-BE49-F238E27FC236}">
                <a16:creationId xmlns="" xmlns:a16="http://schemas.microsoft.com/office/drawing/2014/main" id="{E475B0B3-3526-42CC-A2BF-ADBC6685D98E}"/>
              </a:ext>
            </a:extLst>
          </p:cNvPr>
          <p:cNvGrpSpPr/>
          <p:nvPr/>
        </p:nvGrpSpPr>
        <p:grpSpPr>
          <a:xfrm>
            <a:off x="6625340" y="2448990"/>
            <a:ext cx="4951637" cy="1933926"/>
            <a:chOff x="6625340" y="2448990"/>
            <a:chExt cx="4951637" cy="1933926"/>
          </a:xfrm>
        </p:grpSpPr>
        <p:sp>
          <p:nvSpPr>
            <p:cNvPr id="33" name="Rectangle 32">
              <a:extLst>
                <a:ext uri="{FF2B5EF4-FFF2-40B4-BE49-F238E27FC236}">
                  <a16:creationId xmlns="" xmlns:a16="http://schemas.microsoft.com/office/drawing/2014/main" id="{717E0989-05FD-46C4-830E-40894522883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36B1590E-875E-41A8-9E9B-7D4F61CBF2A6}"/>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 xmlns:a16="http://schemas.microsoft.com/office/drawing/2014/main" id="{F14D46D5-B532-4C6E-8F8C-3C98F741F83B}"/>
                </a:ext>
              </a:extLst>
            </p:cNvPr>
            <p:cNvSpPr/>
            <p:nvPr/>
          </p:nvSpPr>
          <p:spPr>
            <a:xfrm>
              <a:off x="6625340" y="4134106"/>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607A8BB5-3F43-4D9D-A000-EF281035B817}"/>
                </a:ext>
              </a:extLst>
            </p:cNvPr>
            <p:cNvSpPr/>
            <p:nvPr/>
          </p:nvSpPr>
          <p:spPr>
            <a:xfrm>
              <a:off x="7630170" y="4120483"/>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CE50D9ED-1C95-4B07-BD5A-9323275CCD24}"/>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49380EEE-AA00-443A-869A-76E32E6E6226}"/>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032A33BB-B0BB-4BAF-AA28-A345AD93677E}"/>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F32E413B-55CE-47F5-9D44-54D1DA701746}"/>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61693752-3730-4D59-AAAC-7A3DC495E131}"/>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4528F955-FFD4-44EC-930C-9B25BC43B0DA}"/>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30D23AF8-999D-46DA-87A2-468A61DC5A28}"/>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9C91249E-B874-49AD-981B-88F112F40AB8}"/>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2B8B1EAC-3EDC-42D7-A6AE-C567B8EE3D02}"/>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A5B69A8-6937-45CC-A23F-C092DD1E5348}"/>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94C2E11A-5899-432A-AD1D-4255E89965BD}"/>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753658C0-6492-415D-B62E-1EDF9E30FE6F}"/>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3E1904E5-EA7A-420F-BE6D-71C4ABCE901C}"/>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2E756BF6-3D8B-4222-93B6-1981C37F1C25}"/>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DDD75386-85A0-4092-869D-502C559415F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5D4A7125-AE6C-430A-BB67-F427703DB345}"/>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grpSp>
        <p:nvGrpSpPr>
          <p:cNvPr id="7" name="Group 35">
            <a:extLst>
              <a:ext uri="{FF2B5EF4-FFF2-40B4-BE49-F238E27FC236}">
                <a16:creationId xmlns="" xmlns:a16="http://schemas.microsoft.com/office/drawing/2014/main" id="{D67AF551-5D21-4527-8704-BC17C59F042D}"/>
              </a:ext>
            </a:extLst>
          </p:cNvPr>
          <p:cNvGrpSpPr/>
          <p:nvPr/>
        </p:nvGrpSpPr>
        <p:grpSpPr>
          <a:xfrm>
            <a:off x="1047910" y="448663"/>
            <a:ext cx="4887450" cy="1862048"/>
            <a:chOff x="4642370" y="1776032"/>
            <a:chExt cx="4887450" cy="1862048"/>
          </a:xfrm>
        </p:grpSpPr>
        <p:sp>
          <p:nvSpPr>
            <p:cNvPr id="37" name="TextBox 36">
              <a:extLst>
                <a:ext uri="{FF2B5EF4-FFF2-40B4-BE49-F238E27FC236}">
                  <a16:creationId xmlns="" xmlns:a16="http://schemas.microsoft.com/office/drawing/2014/main" id="{5C5D5CC5-130B-41F7-B8DD-B79263A3AC14}"/>
                </a:ext>
              </a:extLst>
            </p:cNvPr>
            <p:cNvSpPr txBox="1"/>
            <p:nvPr/>
          </p:nvSpPr>
          <p:spPr>
            <a:xfrm>
              <a:off x="5792960" y="2077659"/>
              <a:ext cx="3736860" cy="707886"/>
            </a:xfrm>
            <a:prstGeom prst="rect">
              <a:avLst/>
            </a:prstGeom>
            <a:noFill/>
          </p:spPr>
          <p:txBody>
            <a:bodyPr wrap="square" rtlCol="0" anchor="ctr">
              <a:spAutoFit/>
            </a:bodyPr>
            <a:lstStyle/>
            <a:p>
              <a:pPr algn="dist"/>
              <a:r>
                <a:rPr lang="el-GR" altLang="ko-KR" sz="4000" dirty="0" smtClean="0">
                  <a:solidFill>
                    <a:schemeClr val="accent2"/>
                  </a:solidFill>
                  <a:latin typeface="Arial Black" panose="020B0A04020102020204" pitchFamily="34" charset="0"/>
                  <a:cs typeface="Arial" pitchFamily="34" charset="0"/>
                </a:rPr>
                <a:t>ΙΟΧΗΜΙΚΗ</a:t>
              </a:r>
              <a:endParaRPr lang="en-US" altLang="ko-KR" sz="4000" dirty="0">
                <a:solidFill>
                  <a:schemeClr val="accent2"/>
                </a:solidFill>
                <a:latin typeface="Arial Black" panose="020B0A04020102020204" pitchFamily="34" charset="0"/>
                <a:cs typeface="Arial" pitchFamily="34" charset="0"/>
              </a:endParaRPr>
            </a:p>
          </p:txBody>
        </p:sp>
        <p:sp>
          <p:nvSpPr>
            <p:cNvPr id="38" name="TextBox 37">
              <a:extLst>
                <a:ext uri="{FF2B5EF4-FFF2-40B4-BE49-F238E27FC236}">
                  <a16:creationId xmlns="" xmlns:a16="http://schemas.microsoft.com/office/drawing/2014/main" id="{0DFD0CCF-7E29-40B1-BD55-BEC3D3A1644B}"/>
                </a:ext>
              </a:extLst>
            </p:cNvPr>
            <p:cNvSpPr txBox="1"/>
            <p:nvPr/>
          </p:nvSpPr>
          <p:spPr>
            <a:xfrm>
              <a:off x="5792959" y="2773621"/>
              <a:ext cx="3736861" cy="523220"/>
            </a:xfrm>
            <a:prstGeom prst="rect">
              <a:avLst/>
            </a:prstGeom>
            <a:noFill/>
          </p:spPr>
          <p:txBody>
            <a:bodyPr wrap="square" rtlCol="0" anchor="ctr">
              <a:spAutoFit/>
            </a:bodyPr>
            <a:lstStyle/>
            <a:p>
              <a:pPr algn="dist"/>
              <a:r>
                <a:rPr lang="el-GR" altLang="ko-KR" sz="2800" b="1" dirty="0" smtClean="0">
                  <a:solidFill>
                    <a:schemeClr val="accent4"/>
                  </a:solidFill>
                  <a:latin typeface="Adobe Song Std L" panose="02020300000000000000" pitchFamily="18" charset="-128"/>
                  <a:ea typeface="Adobe Song Std L" panose="02020300000000000000" pitchFamily="18" charset="-128"/>
                  <a:cs typeface="Arial" pitchFamily="34" charset="0"/>
                </a:rPr>
                <a:t>ΜΕΤΑΤΡΟΠΗ</a:t>
              </a:r>
              <a:endParaRPr lang="en-US" altLang="ko-KR" sz="2800" b="1" dirty="0">
                <a:solidFill>
                  <a:schemeClr val="accent4"/>
                </a:solidFill>
                <a:latin typeface="Adobe Song Std L" panose="02020300000000000000" pitchFamily="18" charset="-128"/>
                <a:ea typeface="Adobe Song Std L" panose="02020300000000000000" pitchFamily="18" charset="-128"/>
                <a:cs typeface="Arial" pitchFamily="34" charset="0"/>
              </a:endParaRPr>
            </a:p>
          </p:txBody>
        </p:sp>
        <p:sp>
          <p:nvSpPr>
            <p:cNvPr id="39" name="TextBox 38">
              <a:extLst>
                <a:ext uri="{FF2B5EF4-FFF2-40B4-BE49-F238E27FC236}">
                  <a16:creationId xmlns="" xmlns:a16="http://schemas.microsoft.com/office/drawing/2014/main" id="{A0672B95-7CBB-4BA3-B043-B8303AD5E686}"/>
                </a:ext>
              </a:extLst>
            </p:cNvPr>
            <p:cNvSpPr txBox="1"/>
            <p:nvPr/>
          </p:nvSpPr>
          <p:spPr>
            <a:xfrm>
              <a:off x="4642370" y="1776032"/>
              <a:ext cx="1428068" cy="1862048"/>
            </a:xfrm>
            <a:prstGeom prst="rect">
              <a:avLst/>
            </a:prstGeom>
            <a:noFill/>
          </p:spPr>
          <p:txBody>
            <a:bodyPr wrap="square" rtlCol="0" anchor="ctr">
              <a:spAutoFit/>
            </a:bodyPr>
            <a:lstStyle/>
            <a:p>
              <a:pPr algn="ctr"/>
              <a:r>
                <a:rPr lang="el-GR" altLang="ko-KR" sz="11500" b="1" dirty="0" smtClean="0">
                  <a:solidFill>
                    <a:schemeClr val="accent2"/>
                  </a:solidFill>
                  <a:latin typeface="Arial Black" panose="020B0A04020102020204" pitchFamily="34" charset="0"/>
                  <a:ea typeface="Adobe Song Std L" panose="02020300000000000000" pitchFamily="18" charset="-128"/>
                  <a:cs typeface="Arial" pitchFamily="34" charset="0"/>
                </a:rPr>
                <a:t>Β</a:t>
              </a:r>
              <a:endParaRPr lang="en-US" altLang="ko-KR" sz="11500" b="1" dirty="0">
                <a:solidFill>
                  <a:schemeClr val="accent2"/>
                </a:solidFill>
                <a:latin typeface="Arial Black" panose="020B0A04020102020204" pitchFamily="34" charset="0"/>
                <a:ea typeface="Adobe Song Std L" panose="02020300000000000000" pitchFamily="18" charset="-128"/>
                <a:cs typeface="Arial" pitchFamily="34" charset="0"/>
              </a:endParaRPr>
            </a:p>
          </p:txBody>
        </p:sp>
      </p:grpSp>
      <p:sp>
        <p:nvSpPr>
          <p:cNvPr id="40" name="TextBox 39">
            <a:extLst>
              <a:ext uri="{FF2B5EF4-FFF2-40B4-BE49-F238E27FC236}">
                <a16:creationId xmlns="" xmlns:a16="http://schemas.microsoft.com/office/drawing/2014/main" id="{9F997A12-E411-468B-80C7-0A2C00F18C8D}"/>
              </a:ext>
            </a:extLst>
          </p:cNvPr>
          <p:cNvSpPr txBox="1"/>
          <p:nvPr/>
        </p:nvSpPr>
        <p:spPr>
          <a:xfrm>
            <a:off x="408719" y="2738160"/>
            <a:ext cx="2241327" cy="1631216"/>
          </a:xfrm>
          <a:prstGeom prst="rect">
            <a:avLst/>
          </a:prstGeom>
          <a:noFill/>
        </p:spPr>
        <p:txBody>
          <a:bodyPr wrap="square" rtlCol="0" anchor="ctr">
            <a:spAutoFit/>
          </a:bodyPr>
          <a:lstStyle/>
          <a:p>
            <a:pPr algn="r"/>
            <a:r>
              <a:rPr lang="el-GR" altLang="ko-KR" sz="2000" dirty="0" smtClean="0">
                <a:solidFill>
                  <a:schemeClr val="accent4"/>
                </a:solidFill>
                <a:cs typeface="Arial" pitchFamily="34" charset="0"/>
              </a:rPr>
              <a:t>Τεχνολογίες</a:t>
            </a:r>
            <a:r>
              <a:rPr lang="en-GB" altLang="ko-KR" sz="2000" dirty="0" smtClean="0">
                <a:solidFill>
                  <a:schemeClr val="tx1">
                    <a:lumMod val="75000"/>
                    <a:lumOff val="25000"/>
                  </a:schemeClr>
                </a:solidFill>
                <a:cs typeface="Arial" pitchFamily="34" charset="0"/>
              </a:rPr>
              <a:t> </a:t>
            </a:r>
            <a:endParaRPr lang="en-GB" altLang="ko-KR" sz="2000" dirty="0">
              <a:solidFill>
                <a:schemeClr val="tx1">
                  <a:lumMod val="75000"/>
                  <a:lumOff val="25000"/>
                </a:schemeClr>
              </a:solidFill>
              <a:cs typeface="Arial" pitchFamily="34" charset="0"/>
            </a:endParaRPr>
          </a:p>
          <a:p>
            <a:pPr algn="r"/>
            <a:r>
              <a:rPr lang="el-GR" altLang="ko-KR" sz="2000" dirty="0" smtClean="0">
                <a:solidFill>
                  <a:schemeClr val="tx1">
                    <a:lumMod val="75000"/>
                    <a:lumOff val="25000"/>
                  </a:schemeClr>
                </a:solidFill>
                <a:cs typeface="Arial" pitchFamily="34" charset="0"/>
              </a:rPr>
              <a:t>Βιοχημικής Μετατροπής Βιομάζας </a:t>
            </a:r>
            <a:endParaRPr lang="en-GB" altLang="ko-KR" sz="2000" dirty="0">
              <a:solidFill>
                <a:schemeClr val="tx1">
                  <a:lumMod val="75000"/>
                  <a:lumOff val="25000"/>
                </a:schemeClr>
              </a:solidFill>
              <a:cs typeface="Arial" pitchFamily="34" charset="0"/>
            </a:endParaRPr>
          </a:p>
          <a:p>
            <a:pPr algn="r"/>
            <a:endParaRPr lang="ko-KR" altLang="en-US" sz="2000"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67784605-B961-4534-995D-56A2ED6EF176}"/>
              </a:ext>
            </a:extLst>
          </p:cNvPr>
          <p:cNvSpPr txBox="1"/>
          <p:nvPr/>
        </p:nvSpPr>
        <p:spPr>
          <a:xfrm>
            <a:off x="3066795" y="2538106"/>
            <a:ext cx="3044345" cy="2462213"/>
          </a:xfrm>
          <a:prstGeom prst="rect">
            <a:avLst/>
          </a:prstGeom>
          <a:noFill/>
        </p:spPr>
        <p:txBody>
          <a:bodyPr wrap="square" rtlCol="0">
            <a:spAutoFit/>
          </a:bodyPr>
          <a:lstStyle/>
          <a:p>
            <a:r>
              <a:rPr lang="el-GR" altLang="ko-KR" sz="1400" dirty="0" smtClean="0">
                <a:solidFill>
                  <a:schemeClr val="tx1">
                    <a:lumMod val="75000"/>
                    <a:lumOff val="25000"/>
                  </a:schemeClr>
                </a:solidFill>
                <a:cs typeface="Arial" pitchFamily="34" charset="0"/>
              </a:rPr>
              <a:t>Οι βιοχημικές τεχνολογίες μετατροπής βιομάζας αναφέρονται στη μετατροπή της βιομάζας σε αντίστοιχα προϊόντα μέσω ορισμένων φυσικών, χημικών και βιολογικών προεργασιών.</a:t>
            </a:r>
            <a:r>
              <a:rPr lang="el-GR" sz="1400" dirty="0" smtClean="0"/>
              <a:t> </a:t>
            </a:r>
            <a:r>
              <a:rPr lang="el-GR" sz="1400" dirty="0" smtClean="0">
                <a:solidFill>
                  <a:schemeClr val="tx1">
                    <a:lumMod val="75000"/>
                    <a:lumOff val="25000"/>
                  </a:schemeClr>
                </a:solidFill>
              </a:rPr>
              <a:t>Η βιοχημική μετατροπή της φυτικής βιομάζας, μετατρέπει τα σάκχαρα και το άμυλο βιομάζας σε καύσιμα και υποπροϊόντα μέσω διεργασιών ζύμωσης</a:t>
            </a:r>
            <a:endParaRPr lang="en-US" altLang="ko-KR" sz="1400" dirty="0">
              <a:solidFill>
                <a:schemeClr val="tx1">
                  <a:lumMod val="75000"/>
                  <a:lumOff val="25000"/>
                </a:schemeClr>
              </a:solidFill>
              <a:cs typeface="Arial" pitchFamily="34" charset="0"/>
            </a:endParaRPr>
          </a:p>
        </p:txBody>
      </p:sp>
      <p:grpSp>
        <p:nvGrpSpPr>
          <p:cNvPr id="10" name="Group 41">
            <a:extLst>
              <a:ext uri="{FF2B5EF4-FFF2-40B4-BE49-F238E27FC236}">
                <a16:creationId xmlns="" xmlns:a16="http://schemas.microsoft.com/office/drawing/2014/main" id="{BE644519-D64C-4EFD-B64F-45A29DE97A01}"/>
              </a:ext>
            </a:extLst>
          </p:cNvPr>
          <p:cNvGrpSpPr/>
          <p:nvPr/>
        </p:nvGrpSpPr>
        <p:grpSpPr>
          <a:xfrm>
            <a:off x="862012" y="5191314"/>
            <a:ext cx="2715078" cy="1477328"/>
            <a:chOff x="5889060" y="3872747"/>
            <a:chExt cx="2527679" cy="1477328"/>
          </a:xfrm>
        </p:grpSpPr>
        <p:sp>
          <p:nvSpPr>
            <p:cNvPr id="43" name="TextBox 42">
              <a:extLst>
                <a:ext uri="{FF2B5EF4-FFF2-40B4-BE49-F238E27FC236}">
                  <a16:creationId xmlns="" xmlns:a16="http://schemas.microsoft.com/office/drawing/2014/main" id="{33C4CA64-0686-4FDD-964A-559CD5636F6F}"/>
                </a:ext>
              </a:extLst>
            </p:cNvPr>
            <p:cNvSpPr txBox="1"/>
            <p:nvPr/>
          </p:nvSpPr>
          <p:spPr>
            <a:xfrm>
              <a:off x="5889060" y="4149746"/>
              <a:ext cx="2527679" cy="1200329"/>
            </a:xfrm>
            <a:prstGeom prst="rect">
              <a:avLst/>
            </a:prstGeom>
            <a:noFill/>
          </p:spPr>
          <p:txBody>
            <a:bodyPr wrap="square" rtlCol="0">
              <a:spAutoFit/>
            </a:bodyPr>
            <a:lstStyle/>
            <a:p>
              <a:r>
                <a:rPr lang="el-GR" altLang="ko-KR" sz="1200" dirty="0" smtClean="0">
                  <a:cs typeface="Arial" pitchFamily="34" charset="0"/>
                </a:rPr>
                <a:t>Μετατρέπεται σε διάφορα παράγωγα με διαλογή διαφορετικών ενζύμων ή</a:t>
              </a:r>
            </a:p>
            <a:p>
              <a:r>
                <a:rPr lang="el-GR" altLang="ko-KR" sz="1200" dirty="0" smtClean="0">
                  <a:cs typeface="Arial" pitchFamily="34" charset="0"/>
                </a:rPr>
                <a:t>μικροοργανισμών παρέχοντας έτσι βασικές ουσίες  για τη μετατροπή ανανεώσιμων υλικών, καυσίμων και</a:t>
              </a:r>
            </a:p>
            <a:p>
              <a:r>
                <a:rPr lang="el-GR" altLang="ko-KR" sz="1200" dirty="0" smtClean="0">
                  <a:cs typeface="Arial" pitchFamily="34" charset="0"/>
                </a:rPr>
                <a:t>χημικών</a:t>
              </a:r>
              <a:endParaRPr lang="ko-KR" altLang="en-US" sz="1200" dirty="0">
                <a:cs typeface="Arial" pitchFamily="34" charset="0"/>
              </a:endParaRPr>
            </a:p>
          </p:txBody>
        </p:sp>
        <p:sp>
          <p:nvSpPr>
            <p:cNvPr id="44" name="TextBox 43">
              <a:extLst>
                <a:ext uri="{FF2B5EF4-FFF2-40B4-BE49-F238E27FC236}">
                  <a16:creationId xmlns="" xmlns:a16="http://schemas.microsoft.com/office/drawing/2014/main" id="{32A9B008-09D7-4EED-B8B1-16E632D31117}"/>
                </a:ext>
              </a:extLst>
            </p:cNvPr>
            <p:cNvSpPr txBox="1"/>
            <p:nvPr/>
          </p:nvSpPr>
          <p:spPr>
            <a:xfrm>
              <a:off x="5889060" y="3872747"/>
              <a:ext cx="2527679" cy="307777"/>
            </a:xfrm>
            <a:prstGeom prst="rect">
              <a:avLst/>
            </a:prstGeom>
            <a:noFill/>
          </p:spPr>
          <p:txBody>
            <a:bodyPr wrap="square" rtlCol="0">
              <a:spAutoFit/>
            </a:bodyPr>
            <a:lstStyle/>
            <a:p>
              <a:r>
                <a:rPr lang="el-GR" altLang="ko-KR" sz="1400" b="1" dirty="0" smtClean="0">
                  <a:cs typeface="Arial" pitchFamily="34" charset="0"/>
                </a:rPr>
                <a:t>Προοπτικές</a:t>
              </a:r>
              <a:endParaRPr lang="ko-KR" altLang="en-US" sz="1400" b="1" dirty="0">
                <a:cs typeface="Arial" pitchFamily="34" charset="0"/>
              </a:endParaRPr>
            </a:p>
          </p:txBody>
        </p:sp>
      </p:grpSp>
      <p:grpSp>
        <p:nvGrpSpPr>
          <p:cNvPr id="25" name="Group 44">
            <a:extLst>
              <a:ext uri="{FF2B5EF4-FFF2-40B4-BE49-F238E27FC236}">
                <a16:creationId xmlns="" xmlns:a16="http://schemas.microsoft.com/office/drawing/2014/main" id="{B1D46C21-1634-49F7-915B-C6611DAE3907}"/>
              </a:ext>
            </a:extLst>
          </p:cNvPr>
          <p:cNvGrpSpPr/>
          <p:nvPr/>
        </p:nvGrpSpPr>
        <p:grpSpPr>
          <a:xfrm>
            <a:off x="4736860" y="5191314"/>
            <a:ext cx="2715078" cy="1292662"/>
            <a:chOff x="5889060" y="3872747"/>
            <a:chExt cx="2527679" cy="1292662"/>
          </a:xfrm>
        </p:grpSpPr>
        <p:sp>
          <p:nvSpPr>
            <p:cNvPr id="46" name="TextBox 45">
              <a:extLst>
                <a:ext uri="{FF2B5EF4-FFF2-40B4-BE49-F238E27FC236}">
                  <a16:creationId xmlns="" xmlns:a16="http://schemas.microsoft.com/office/drawing/2014/main" id="{B4D821EE-40BA-4ECF-B4A0-B518D2C1795B}"/>
                </a:ext>
              </a:extLst>
            </p:cNvPr>
            <p:cNvSpPr txBox="1"/>
            <p:nvPr/>
          </p:nvSpPr>
          <p:spPr>
            <a:xfrm>
              <a:off x="5889060" y="4149746"/>
              <a:ext cx="2527679" cy="1015663"/>
            </a:xfrm>
            <a:prstGeom prst="rect">
              <a:avLst/>
            </a:prstGeom>
            <a:noFill/>
          </p:spPr>
          <p:txBody>
            <a:bodyPr wrap="square" rtlCol="0">
              <a:spAutoFit/>
            </a:bodyPr>
            <a:lstStyle/>
            <a:p>
              <a:pPr algn="ctr"/>
              <a:r>
                <a:rPr lang="el-GR" altLang="ko-KR" sz="1200" dirty="0" smtClean="0">
                  <a:cs typeface="Arial" pitchFamily="34" charset="0"/>
                </a:rPr>
                <a:t>Υδρογόνο, Βιοαέριο,</a:t>
              </a:r>
            </a:p>
            <a:p>
              <a:pPr algn="ctr"/>
              <a:r>
                <a:rPr lang="el-GR" altLang="ko-KR" sz="1200" dirty="0" smtClean="0">
                  <a:cs typeface="Arial" pitchFamily="34" charset="0"/>
                </a:rPr>
                <a:t>Αιθανόλη, Ακετόνη, </a:t>
              </a:r>
              <a:r>
                <a:rPr lang="el-GR" altLang="ko-KR" sz="1200" dirty="0" err="1" smtClean="0">
                  <a:cs typeface="Arial" pitchFamily="34" charset="0"/>
                </a:rPr>
                <a:t>Βουτανόλη</a:t>
              </a:r>
              <a:r>
                <a:rPr lang="el-GR" altLang="ko-KR" sz="1200" dirty="0" smtClean="0">
                  <a:cs typeface="Arial" pitchFamily="34" charset="0"/>
                </a:rPr>
                <a:t>, Οργανικά οξέα), 2,3-βουτανοδιόλη, 1,4-βουτανοδιόλη, </a:t>
              </a:r>
              <a:r>
                <a:rPr lang="el-GR" altLang="ko-KR" sz="1200" dirty="0" err="1" smtClean="0">
                  <a:cs typeface="Arial" pitchFamily="34" charset="0"/>
                </a:rPr>
                <a:t>Ισοβουτανόλη</a:t>
              </a:r>
              <a:r>
                <a:rPr lang="el-GR" altLang="ko-KR" sz="1200" dirty="0" smtClean="0">
                  <a:cs typeface="Arial" pitchFamily="34" charset="0"/>
                </a:rPr>
                <a:t>, </a:t>
              </a:r>
              <a:r>
                <a:rPr lang="el-GR" altLang="ko-KR" sz="1200" dirty="0" err="1" smtClean="0">
                  <a:cs typeface="Arial" pitchFamily="34" charset="0"/>
                </a:rPr>
                <a:t>Ξυλιτόλη</a:t>
              </a:r>
              <a:r>
                <a:rPr lang="el-GR" altLang="ko-KR" sz="1200" dirty="0" smtClean="0">
                  <a:cs typeface="Arial" pitchFamily="34" charset="0"/>
                </a:rPr>
                <a:t>, </a:t>
              </a:r>
              <a:r>
                <a:rPr lang="el-GR" altLang="ko-KR" sz="1200" dirty="0" err="1" smtClean="0">
                  <a:cs typeface="Arial" pitchFamily="34" charset="0"/>
                </a:rPr>
                <a:t>Μαννιτόλη</a:t>
              </a:r>
              <a:endParaRPr lang="ko-KR" altLang="en-US" sz="1200" dirty="0">
                <a:cs typeface="Arial" pitchFamily="34" charset="0"/>
              </a:endParaRPr>
            </a:p>
          </p:txBody>
        </p:sp>
        <p:sp>
          <p:nvSpPr>
            <p:cNvPr id="47" name="TextBox 46">
              <a:extLst>
                <a:ext uri="{FF2B5EF4-FFF2-40B4-BE49-F238E27FC236}">
                  <a16:creationId xmlns="" xmlns:a16="http://schemas.microsoft.com/office/drawing/2014/main" id="{77452603-5A41-481B-AD19-43F1FBC32949}"/>
                </a:ext>
              </a:extLst>
            </p:cNvPr>
            <p:cNvSpPr txBox="1"/>
            <p:nvPr/>
          </p:nvSpPr>
          <p:spPr>
            <a:xfrm>
              <a:off x="5889060" y="3872747"/>
              <a:ext cx="2527679" cy="307777"/>
            </a:xfrm>
            <a:prstGeom prst="rect">
              <a:avLst/>
            </a:prstGeom>
            <a:noFill/>
          </p:spPr>
          <p:txBody>
            <a:bodyPr wrap="square" rtlCol="0">
              <a:spAutoFit/>
            </a:bodyPr>
            <a:lstStyle/>
            <a:p>
              <a:pPr algn="ctr"/>
              <a:r>
                <a:rPr lang="el-GR" altLang="ko-KR" sz="1400" b="1" dirty="0" smtClean="0">
                  <a:cs typeface="Arial" pitchFamily="34" charset="0"/>
                </a:rPr>
                <a:t>Προϊόντα</a:t>
              </a:r>
              <a:endParaRPr lang="ko-KR" altLang="en-US" sz="1400" b="1" dirty="0">
                <a:cs typeface="Arial" pitchFamily="34" charset="0"/>
              </a:endParaRPr>
            </a:p>
          </p:txBody>
        </p:sp>
      </p:grpSp>
      <p:grpSp>
        <p:nvGrpSpPr>
          <p:cNvPr id="26" name="Group 47">
            <a:extLst>
              <a:ext uri="{FF2B5EF4-FFF2-40B4-BE49-F238E27FC236}">
                <a16:creationId xmlns="" xmlns:a16="http://schemas.microsoft.com/office/drawing/2014/main" id="{546DD3DC-7D3E-4468-A97B-E6AD6785191D}"/>
              </a:ext>
            </a:extLst>
          </p:cNvPr>
          <p:cNvGrpSpPr/>
          <p:nvPr/>
        </p:nvGrpSpPr>
        <p:grpSpPr>
          <a:xfrm>
            <a:off x="8611708" y="5191314"/>
            <a:ext cx="2715078" cy="1292662"/>
            <a:chOff x="5889060" y="3872747"/>
            <a:chExt cx="2527679" cy="1292662"/>
          </a:xfrm>
        </p:grpSpPr>
        <p:sp>
          <p:nvSpPr>
            <p:cNvPr id="49" name="TextBox 48">
              <a:extLst>
                <a:ext uri="{FF2B5EF4-FFF2-40B4-BE49-F238E27FC236}">
                  <a16:creationId xmlns="" xmlns:a16="http://schemas.microsoft.com/office/drawing/2014/main" id="{5A337898-236A-4482-A464-2925E5351247}"/>
                </a:ext>
              </a:extLst>
            </p:cNvPr>
            <p:cNvSpPr txBox="1"/>
            <p:nvPr/>
          </p:nvSpPr>
          <p:spPr>
            <a:xfrm>
              <a:off x="5889060" y="4149746"/>
              <a:ext cx="2527679" cy="1015663"/>
            </a:xfrm>
            <a:prstGeom prst="rect">
              <a:avLst/>
            </a:prstGeom>
            <a:noFill/>
          </p:spPr>
          <p:txBody>
            <a:bodyPr wrap="square" rtlCol="0">
              <a:spAutoFit/>
            </a:bodyPr>
            <a:lstStyle/>
            <a:p>
              <a:pPr algn="r"/>
              <a:r>
                <a:rPr lang="el-GR" altLang="ko-KR" sz="1200" dirty="0" smtClean="0">
                  <a:cs typeface="Arial" pitchFamily="34" charset="0"/>
                </a:rPr>
                <a:t>Σε σύγκριση με άλλες τεχνολογίες μετατροπής, οι βιοχημικές τεχνολογίες μετατροπής βιομάζας είναι μέτριες, απλές, καθαρές και αποτελεσματικές. </a:t>
              </a:r>
              <a:endParaRPr lang="ko-KR" altLang="en-US" sz="1200" dirty="0">
                <a:cs typeface="Arial" pitchFamily="34" charset="0"/>
              </a:endParaRPr>
            </a:p>
          </p:txBody>
        </p:sp>
        <p:sp>
          <p:nvSpPr>
            <p:cNvPr id="50" name="TextBox 49">
              <a:extLst>
                <a:ext uri="{FF2B5EF4-FFF2-40B4-BE49-F238E27FC236}">
                  <a16:creationId xmlns="" xmlns:a16="http://schemas.microsoft.com/office/drawing/2014/main" id="{7F08D385-00AF-4F39-87CA-6F2C90F72CE6}"/>
                </a:ext>
              </a:extLst>
            </p:cNvPr>
            <p:cNvSpPr txBox="1"/>
            <p:nvPr/>
          </p:nvSpPr>
          <p:spPr>
            <a:xfrm>
              <a:off x="5889060" y="3872747"/>
              <a:ext cx="2527679" cy="307777"/>
            </a:xfrm>
            <a:prstGeom prst="rect">
              <a:avLst/>
            </a:prstGeom>
            <a:noFill/>
          </p:spPr>
          <p:txBody>
            <a:bodyPr wrap="square" rtlCol="0">
              <a:spAutoFit/>
            </a:bodyPr>
            <a:lstStyle/>
            <a:p>
              <a:pPr algn="r"/>
              <a:r>
                <a:rPr lang="el-GR" altLang="ko-KR" sz="1400" b="1" dirty="0" smtClean="0">
                  <a:cs typeface="Arial" pitchFamily="34" charset="0"/>
                </a:rPr>
                <a:t>Σύγκριση</a:t>
              </a:r>
              <a:endParaRPr lang="ko-KR" altLang="en-US" sz="1400" b="1" dirty="0">
                <a:cs typeface="Arial" pitchFamily="34" charset="0"/>
              </a:endParaRPr>
            </a:p>
          </p:txBody>
        </p:sp>
      </p:grpSp>
      <p:grpSp>
        <p:nvGrpSpPr>
          <p:cNvPr id="27" name="Group 52">
            <a:extLst>
              <a:ext uri="{FF2B5EF4-FFF2-40B4-BE49-F238E27FC236}">
                <a16:creationId xmlns=""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4" name="Freeform: Shape 92">
            <a:extLst>
              <a:ext uri="{FF2B5EF4-FFF2-40B4-BE49-F238E27FC236}">
                <a16:creationId xmlns:a16="http://schemas.microsoft.com/office/drawing/2014/main" xmlns="" id="{19B69781-AD07-4CDB-A494-47244B5284B3}"/>
              </a:ext>
            </a:extLst>
          </p:cNvPr>
          <p:cNvSpPr/>
          <p:nvPr/>
        </p:nvSpPr>
        <p:spPr>
          <a:xfrm>
            <a:off x="6629681" y="1574800"/>
            <a:ext cx="3756265" cy="254682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Tree>
    <p:extLst>
      <p:ext uri="{BB962C8B-B14F-4D97-AF65-F5344CB8AC3E}">
        <p14:creationId xmlns="" xmlns:p14="http://schemas.microsoft.com/office/powerpoint/2010/main" val="595698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Θέση εικόνας" descr="ethanol-139653_1280.jpg"/>
          <p:cNvPicPr>
            <a:picLocks noGrp="1" noChangeAspect="1"/>
          </p:cNvPicPr>
          <p:nvPr>
            <p:ph type="pic" sz="quarter" idx="11"/>
          </p:nvPr>
        </p:nvPicPr>
        <p:blipFill>
          <a:blip r:embed="rId2" cstate="print"/>
          <a:srcRect t="9551" b="9551"/>
          <a:stretch>
            <a:fillRect/>
          </a:stretch>
        </p:blipFill>
        <p:spPr/>
      </p:pic>
      <p:sp>
        <p:nvSpPr>
          <p:cNvPr id="42" name="Freeform: Shape 41">
            <a:extLst>
              <a:ext uri="{FF2B5EF4-FFF2-40B4-BE49-F238E27FC236}">
                <a16:creationId xmlns="" xmlns:a16="http://schemas.microsoft.com/office/drawing/2014/main" id="{F924DA64-AB3B-4205-B94C-4B27FD09C701}"/>
              </a:ext>
            </a:extLst>
          </p:cNvPr>
          <p:cNvSpPr/>
          <p:nvPr/>
        </p:nvSpPr>
        <p:spPr>
          <a:xfrm>
            <a:off x="0" y="0"/>
            <a:ext cx="12192000" cy="68580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TextBox 42">
            <a:extLst>
              <a:ext uri="{FF2B5EF4-FFF2-40B4-BE49-F238E27FC236}">
                <a16:creationId xmlns="" xmlns:a16="http://schemas.microsoft.com/office/drawing/2014/main" id="{9983F311-1D3F-445A-9E0A-2B202C0C3AE9}"/>
              </a:ext>
            </a:extLst>
          </p:cNvPr>
          <p:cNvSpPr txBox="1"/>
          <p:nvPr/>
        </p:nvSpPr>
        <p:spPr>
          <a:xfrm>
            <a:off x="1678502" y="685297"/>
            <a:ext cx="2232700" cy="1754326"/>
          </a:xfrm>
          <a:prstGeom prst="rect">
            <a:avLst/>
          </a:prstGeom>
          <a:noFill/>
        </p:spPr>
        <p:txBody>
          <a:bodyPr wrap="square" rtlCol="0">
            <a:spAutoFit/>
          </a:bodyPr>
          <a:lstStyle/>
          <a:p>
            <a:r>
              <a:rPr lang="el-GR" sz="1200" b="1" dirty="0" smtClean="0">
                <a:solidFill>
                  <a:schemeClr val="bg1"/>
                </a:solidFill>
              </a:rPr>
              <a:t>Με την διεργασία της αλκοολικής ζύμωσης, είναι δυνατή η εξαγωγή αιθανόλης από την βιομάζα, μέσω της αναερόβιας δράσης ενζύμων σε άμυλο και σάκχαρα φρούτων, δημητριακών και άλλων μορφών βιομάζας</a:t>
            </a:r>
            <a:r>
              <a:rPr lang="en-US" altLang="ko-KR" sz="1200" b="1" dirty="0" smtClean="0">
                <a:solidFill>
                  <a:schemeClr val="bg1"/>
                </a:solidFill>
                <a:cs typeface="Arial" pitchFamily="34" charset="0"/>
              </a:rPr>
              <a:t>. </a:t>
            </a:r>
            <a:endParaRPr lang="ko-KR" altLang="en-US" sz="1200" b="1" dirty="0">
              <a:solidFill>
                <a:schemeClr val="bg1"/>
              </a:solidFill>
              <a:cs typeface="Arial" pitchFamily="34" charset="0"/>
            </a:endParaRPr>
          </a:p>
        </p:txBody>
      </p:sp>
      <p:sp>
        <p:nvSpPr>
          <p:cNvPr id="45" name="TextBox 44">
            <a:extLst>
              <a:ext uri="{FF2B5EF4-FFF2-40B4-BE49-F238E27FC236}">
                <a16:creationId xmlns="" xmlns:a16="http://schemas.microsoft.com/office/drawing/2014/main" id="{EB3EE148-3059-48F2-8766-43E1F41F5C42}"/>
              </a:ext>
            </a:extLst>
          </p:cNvPr>
          <p:cNvSpPr txBox="1"/>
          <p:nvPr/>
        </p:nvSpPr>
        <p:spPr>
          <a:xfrm>
            <a:off x="746417" y="5326807"/>
            <a:ext cx="4201255" cy="1107996"/>
          </a:xfrm>
          <a:prstGeom prst="rect">
            <a:avLst/>
          </a:prstGeom>
          <a:noFill/>
        </p:spPr>
        <p:txBody>
          <a:bodyPr wrap="square" lIns="72000" tIns="0" rIns="36000" bIns="0" rtlCol="0">
            <a:spAutoFit/>
          </a:bodyPr>
          <a:lstStyle/>
          <a:p>
            <a:r>
              <a:rPr lang="el-GR" sz="3600" b="1" dirty="0" smtClean="0">
                <a:solidFill>
                  <a:schemeClr val="bg1"/>
                </a:solidFill>
              </a:rPr>
              <a:t>Αλκοολική Ζύμωση</a:t>
            </a:r>
            <a:endParaRPr lang="ko-KR" altLang="en-US" sz="3600" b="1" dirty="0">
              <a:solidFill>
                <a:schemeClr val="bg1"/>
              </a:solidFill>
              <a:latin typeface="+mj-lt"/>
              <a:cs typeface="Arial" pitchFamily="34" charset="0"/>
            </a:endParaRPr>
          </a:p>
        </p:txBody>
      </p:sp>
      <p:grpSp>
        <p:nvGrpSpPr>
          <p:cNvPr id="2" name="그룹 40">
            <a:extLst>
              <a:ext uri="{FF2B5EF4-FFF2-40B4-BE49-F238E27FC236}">
                <a16:creationId xmlns="" xmlns:a16="http://schemas.microsoft.com/office/drawing/2014/main" id="{ECE7333D-F3AB-4CFD-B800-3D9711F4D434}"/>
              </a:ext>
            </a:extLst>
          </p:cNvPr>
          <p:cNvGrpSpPr/>
          <p:nvPr/>
        </p:nvGrpSpPr>
        <p:grpSpPr>
          <a:xfrm>
            <a:off x="746416" y="2899409"/>
            <a:ext cx="2415238" cy="2070681"/>
            <a:chOff x="6975883" y="3736778"/>
            <a:chExt cx="4594794" cy="2070681"/>
          </a:xfrm>
        </p:grpSpPr>
        <p:sp>
          <p:nvSpPr>
            <p:cNvPr id="47" name="TextBox 46">
              <a:extLst>
                <a:ext uri="{FF2B5EF4-FFF2-40B4-BE49-F238E27FC236}">
                  <a16:creationId xmlns="" xmlns:a16="http://schemas.microsoft.com/office/drawing/2014/main" id="{6B7D741D-253B-47A8-98DB-4765F950F536}"/>
                </a:ext>
              </a:extLst>
            </p:cNvPr>
            <p:cNvSpPr txBox="1"/>
            <p:nvPr/>
          </p:nvSpPr>
          <p:spPr>
            <a:xfrm>
              <a:off x="6975883" y="4207021"/>
              <a:ext cx="4594794" cy="1600438"/>
            </a:xfrm>
            <a:prstGeom prst="rect">
              <a:avLst/>
            </a:prstGeom>
            <a:noFill/>
          </p:spPr>
          <p:txBody>
            <a:bodyPr wrap="square" rtlCol="0">
              <a:spAutoFit/>
            </a:bodyPr>
            <a:lstStyle/>
            <a:p>
              <a:r>
                <a:rPr lang="el-GR" sz="1400" dirty="0" smtClean="0">
                  <a:solidFill>
                    <a:schemeClr val="bg1"/>
                  </a:solidFill>
                </a:rPr>
                <a:t>Καύσιμο σε μηχανές </a:t>
              </a:r>
              <a:endParaRPr lang="en-US" sz="1400" dirty="0" smtClean="0">
                <a:solidFill>
                  <a:schemeClr val="bg1"/>
                </a:solidFill>
              </a:endParaRPr>
            </a:p>
            <a:p>
              <a:endParaRPr lang="el-GR" sz="1400" dirty="0" smtClean="0">
                <a:solidFill>
                  <a:schemeClr val="bg1"/>
                </a:solidFill>
              </a:endParaRPr>
            </a:p>
            <a:p>
              <a:pPr algn="just"/>
              <a:r>
                <a:rPr lang="en-US" sz="1400" dirty="0" smtClean="0">
                  <a:solidFill>
                    <a:schemeClr val="bg1"/>
                  </a:solidFill>
                </a:rPr>
                <a:t>Gasohol</a:t>
              </a:r>
              <a:r>
                <a:rPr lang="el-GR" sz="1400" dirty="0" smtClean="0">
                  <a:solidFill>
                    <a:schemeClr val="bg1"/>
                  </a:solidFill>
                </a:rPr>
                <a:t>: Είναι ένα μείγμα καθαρής αιθανόλης 100% με βενζίνη σε ποσοστό 10 − 20%. </a:t>
              </a:r>
            </a:p>
            <a:p>
              <a:pPr algn="just"/>
              <a:r>
                <a:rPr lang="el-GR" sz="1400" dirty="0" smtClean="0">
                  <a:solidFill>
                    <a:schemeClr val="bg1"/>
                  </a:solidFill>
                </a:rPr>
                <a:t>.</a:t>
              </a:r>
            </a:p>
          </p:txBody>
        </p:sp>
        <p:sp>
          <p:nvSpPr>
            <p:cNvPr id="48" name="TextBox 47">
              <a:extLst>
                <a:ext uri="{FF2B5EF4-FFF2-40B4-BE49-F238E27FC236}">
                  <a16:creationId xmlns="" xmlns:a16="http://schemas.microsoft.com/office/drawing/2014/main" id="{B574C850-A39E-4B89-AB60-1D6E7407CEC1}"/>
                </a:ext>
              </a:extLst>
            </p:cNvPr>
            <p:cNvSpPr txBox="1"/>
            <p:nvPr/>
          </p:nvSpPr>
          <p:spPr>
            <a:xfrm>
              <a:off x="6975883" y="3736778"/>
              <a:ext cx="4594794" cy="338554"/>
            </a:xfrm>
            <a:prstGeom prst="rect">
              <a:avLst/>
            </a:prstGeom>
            <a:noFill/>
          </p:spPr>
          <p:txBody>
            <a:bodyPr wrap="square" rtlCol="0">
              <a:spAutoFit/>
            </a:bodyPr>
            <a:lstStyle/>
            <a:p>
              <a:r>
                <a:rPr lang="el-GR" altLang="ko-KR" sz="1600" b="1" dirty="0" smtClean="0">
                  <a:solidFill>
                    <a:schemeClr val="bg1"/>
                  </a:solidFill>
                  <a:cs typeface="Arial" pitchFamily="34" charset="0"/>
                </a:rPr>
                <a:t>Χρήση</a:t>
              </a:r>
              <a:r>
                <a:rPr lang="el-GR" altLang="ko-KR" sz="1400" b="1" dirty="0" smtClean="0">
                  <a:solidFill>
                    <a:schemeClr val="bg1"/>
                  </a:solidFill>
                  <a:cs typeface="Arial" pitchFamily="34" charset="0"/>
                </a:rPr>
                <a:t> </a:t>
              </a:r>
              <a:r>
                <a:rPr lang="el-GR" altLang="ko-KR" sz="1600" b="1" dirty="0" err="1" smtClean="0">
                  <a:solidFill>
                    <a:schemeClr val="bg1"/>
                  </a:solidFill>
                  <a:cs typeface="Arial" pitchFamily="34" charset="0"/>
                </a:rPr>
                <a:t>Βιοαιθανόλης</a:t>
              </a:r>
              <a:endParaRPr lang="ko-KR" altLang="en-US" sz="1400" b="1" dirty="0">
                <a:solidFill>
                  <a:schemeClr val="bg1"/>
                </a:solidFill>
                <a:cs typeface="Arial" pitchFamily="34" charset="0"/>
              </a:endParaRPr>
            </a:p>
          </p:txBody>
        </p:sp>
      </p:grpSp>
    </p:spTree>
    <p:extLst>
      <p:ext uri="{BB962C8B-B14F-4D97-AF65-F5344CB8AC3E}">
        <p14:creationId xmlns="" xmlns:p14="http://schemas.microsoft.com/office/powerpoint/2010/main" val="1920676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dirty="0" smtClean="0"/>
              <a:t>Αναερόβια Χώνευση</a:t>
            </a:r>
            <a:endParaRPr lang="en-US" dirty="0"/>
          </a:p>
        </p:txBody>
      </p:sp>
      <p:sp>
        <p:nvSpPr>
          <p:cNvPr id="3" name="TextBox 2">
            <a:extLst>
              <a:ext uri="{FF2B5EF4-FFF2-40B4-BE49-F238E27FC236}">
                <a16:creationId xmlns="" xmlns:a16="http://schemas.microsoft.com/office/drawing/2014/main" id="{0A7739DE-FB34-4A15-AC2F-C1ED50155379}"/>
              </a:ext>
            </a:extLst>
          </p:cNvPr>
          <p:cNvSpPr txBox="1"/>
          <p:nvPr/>
        </p:nvSpPr>
        <p:spPr>
          <a:xfrm>
            <a:off x="2190814" y="1870005"/>
            <a:ext cx="885866" cy="461665"/>
          </a:xfrm>
          <a:prstGeom prst="rect">
            <a:avLst/>
          </a:prstGeom>
          <a:noFill/>
        </p:spPr>
        <p:txBody>
          <a:bodyPr wrap="square" rtlCol="0" anchor="ctr">
            <a:spAutoFit/>
          </a:bodyPr>
          <a:lstStyle/>
          <a:p>
            <a:pPr algn="ctr"/>
            <a:r>
              <a:rPr lang="en-US" altLang="ko-KR" sz="2400" b="1" dirty="0">
                <a:solidFill>
                  <a:schemeClr val="accent1"/>
                </a:solidFill>
                <a:cs typeface="Arial" pitchFamily="34" charset="0"/>
              </a:rPr>
              <a:t>45%</a:t>
            </a:r>
            <a:endParaRPr lang="ko-KR" altLang="en-US" sz="2400" b="1" dirty="0">
              <a:solidFill>
                <a:schemeClr val="accent1"/>
              </a:solidFill>
              <a:cs typeface="Arial" pitchFamily="34" charset="0"/>
            </a:endParaRPr>
          </a:p>
        </p:txBody>
      </p:sp>
      <p:grpSp>
        <p:nvGrpSpPr>
          <p:cNvPr id="4" name="Group 3">
            <a:extLst>
              <a:ext uri="{FF2B5EF4-FFF2-40B4-BE49-F238E27FC236}">
                <a16:creationId xmlns="" xmlns:a16="http://schemas.microsoft.com/office/drawing/2014/main" id="{39525845-D726-4F64-B578-4354B91FA1B6}"/>
              </a:ext>
            </a:extLst>
          </p:cNvPr>
          <p:cNvGrpSpPr/>
          <p:nvPr/>
        </p:nvGrpSpPr>
        <p:grpSpPr>
          <a:xfrm>
            <a:off x="2190814" y="2289370"/>
            <a:ext cx="3428602" cy="945505"/>
            <a:chOff x="6565695" y="2005884"/>
            <a:chExt cx="2055606" cy="945505"/>
          </a:xfrm>
        </p:grpSpPr>
        <p:sp>
          <p:nvSpPr>
            <p:cNvPr id="5" name="TextBox 4">
              <a:extLst>
                <a:ext uri="{FF2B5EF4-FFF2-40B4-BE49-F238E27FC236}">
                  <a16:creationId xmlns="" xmlns:a16="http://schemas.microsoft.com/office/drawing/2014/main" id="{45A94D99-2E22-414F-A034-BB3E93763F6F}"/>
                </a:ext>
              </a:extLst>
            </p:cNvPr>
            <p:cNvSpPr txBox="1"/>
            <p:nvPr/>
          </p:nvSpPr>
          <p:spPr>
            <a:xfrm>
              <a:off x="6565695" y="2305058"/>
              <a:ext cx="2037996" cy="646331"/>
            </a:xfrm>
            <a:prstGeom prst="rect">
              <a:avLst/>
            </a:prstGeom>
            <a:noFill/>
          </p:spPr>
          <p:txBody>
            <a:bodyPr wrap="square" rtlCol="0">
              <a:spAutoFit/>
            </a:bodyPr>
            <a:lstStyle/>
            <a:p>
              <a:r>
                <a:rPr lang="el-GR" sz="1200" dirty="0" smtClean="0"/>
                <a:t>Το βιοαέριο είναι το τελικό προϊόν των βακτηρίων που τροφοδοτεί την εισαγωγή της </a:t>
              </a:r>
              <a:r>
                <a:rPr lang="el-GR" sz="1200" dirty="0" err="1" smtClean="0"/>
                <a:t>βιοδιασπάσιμης</a:t>
              </a:r>
              <a:r>
                <a:rPr lang="el-GR" sz="1200" dirty="0" smtClean="0"/>
                <a:t> πρώτης ύλης</a:t>
              </a:r>
              <a:endParaRPr lang="en-US" altLang="ko-KR" sz="1200" dirty="0">
                <a:solidFill>
                  <a:schemeClr val="tx1">
                    <a:lumMod val="75000"/>
                    <a:lumOff val="25000"/>
                  </a:schemeClr>
                </a:solidFill>
                <a:cs typeface="Arial" pitchFamily="34" charset="0"/>
              </a:endParaRPr>
            </a:p>
          </p:txBody>
        </p:sp>
        <p:sp>
          <p:nvSpPr>
            <p:cNvPr id="6" name="TextBox 5">
              <a:extLst>
                <a:ext uri="{FF2B5EF4-FFF2-40B4-BE49-F238E27FC236}">
                  <a16:creationId xmlns="" xmlns:a16="http://schemas.microsoft.com/office/drawing/2014/main" id="{323B538C-A36F-49A5-B818-C213699D5F51}"/>
                </a:ext>
              </a:extLst>
            </p:cNvPr>
            <p:cNvSpPr txBox="1"/>
            <p:nvPr/>
          </p:nvSpPr>
          <p:spPr>
            <a:xfrm>
              <a:off x="6583306" y="2005884"/>
              <a:ext cx="2037995"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Βιοαέριο</a:t>
              </a:r>
              <a:endParaRPr lang="ko-KR" altLang="en-US" sz="1200" b="1" dirty="0">
                <a:solidFill>
                  <a:schemeClr val="tx1">
                    <a:lumMod val="75000"/>
                    <a:lumOff val="25000"/>
                  </a:schemeClr>
                </a:solidFill>
                <a:cs typeface="Arial" pitchFamily="34" charset="0"/>
              </a:endParaRPr>
            </a:p>
          </p:txBody>
        </p:sp>
      </p:grpSp>
      <p:sp>
        <p:nvSpPr>
          <p:cNvPr id="7" name="TextBox 6">
            <a:extLst>
              <a:ext uri="{FF2B5EF4-FFF2-40B4-BE49-F238E27FC236}">
                <a16:creationId xmlns="" xmlns:a16="http://schemas.microsoft.com/office/drawing/2014/main" id="{1D6C601B-37DE-4364-817E-84BE7015B295}"/>
              </a:ext>
            </a:extLst>
          </p:cNvPr>
          <p:cNvSpPr txBox="1"/>
          <p:nvPr/>
        </p:nvSpPr>
        <p:spPr>
          <a:xfrm>
            <a:off x="2190814" y="3376558"/>
            <a:ext cx="885866" cy="461665"/>
          </a:xfrm>
          <a:prstGeom prst="rect">
            <a:avLst/>
          </a:prstGeom>
          <a:noFill/>
        </p:spPr>
        <p:txBody>
          <a:bodyPr wrap="square" rtlCol="0" anchor="ctr">
            <a:spAutoFit/>
          </a:bodyPr>
          <a:lstStyle/>
          <a:p>
            <a:pPr algn="ctr"/>
            <a:r>
              <a:rPr lang="en-US" altLang="ko-KR" sz="2400" b="1" dirty="0">
                <a:solidFill>
                  <a:schemeClr val="accent2"/>
                </a:solidFill>
                <a:cs typeface="Arial" pitchFamily="34" charset="0"/>
              </a:rPr>
              <a:t>25%</a:t>
            </a:r>
            <a:endParaRPr lang="ko-KR" altLang="en-US" sz="2400" b="1" dirty="0">
              <a:solidFill>
                <a:schemeClr val="accent2"/>
              </a:solidFill>
              <a:cs typeface="Arial" pitchFamily="34" charset="0"/>
            </a:endParaRPr>
          </a:p>
        </p:txBody>
      </p:sp>
      <p:grpSp>
        <p:nvGrpSpPr>
          <p:cNvPr id="8" name="Group 7">
            <a:extLst>
              <a:ext uri="{FF2B5EF4-FFF2-40B4-BE49-F238E27FC236}">
                <a16:creationId xmlns="" xmlns:a16="http://schemas.microsoft.com/office/drawing/2014/main" id="{282E39E4-2F84-4A0D-8184-664E924CF1A9}"/>
              </a:ext>
            </a:extLst>
          </p:cNvPr>
          <p:cNvGrpSpPr/>
          <p:nvPr/>
        </p:nvGrpSpPr>
        <p:grpSpPr>
          <a:xfrm>
            <a:off x="2190814" y="3795924"/>
            <a:ext cx="3428602" cy="945505"/>
            <a:chOff x="6565695" y="2005884"/>
            <a:chExt cx="2055606" cy="945505"/>
          </a:xfrm>
        </p:grpSpPr>
        <p:sp>
          <p:nvSpPr>
            <p:cNvPr id="9" name="TextBox 8">
              <a:extLst>
                <a:ext uri="{FF2B5EF4-FFF2-40B4-BE49-F238E27FC236}">
                  <a16:creationId xmlns="" xmlns:a16="http://schemas.microsoft.com/office/drawing/2014/main" id="{22A70CA7-D1C8-42F1-BF21-0C6453EF6172}"/>
                </a:ext>
              </a:extLst>
            </p:cNvPr>
            <p:cNvSpPr txBox="1"/>
            <p:nvPr/>
          </p:nvSpPr>
          <p:spPr>
            <a:xfrm>
              <a:off x="6565695" y="2305058"/>
              <a:ext cx="2037996" cy="646331"/>
            </a:xfrm>
            <a:prstGeom prst="rect">
              <a:avLst/>
            </a:prstGeom>
            <a:noFill/>
          </p:spPr>
          <p:txBody>
            <a:bodyPr wrap="square" rtlCol="0">
              <a:spAutoFit/>
            </a:bodyPr>
            <a:lstStyle/>
            <a:p>
              <a:r>
                <a:rPr lang="el-GR" sz="1200" dirty="0" smtClean="0"/>
                <a:t>Το χωνευμένο υλικό είναι το στερεό υπόλειμμα του αρχικού υλικού στους </a:t>
              </a:r>
              <a:r>
                <a:rPr lang="el-GR" sz="1200" dirty="0" err="1" smtClean="0"/>
                <a:t>χωνευτήρες</a:t>
              </a:r>
              <a:r>
                <a:rPr lang="el-GR" sz="1200" dirty="0" smtClean="0"/>
                <a:t> που τα μικρόβια δεν μπορούν να χρησιμοποιήσουν. </a:t>
              </a:r>
              <a:endParaRPr lang="en-US" altLang="ko-KR" sz="1200" dirty="0">
                <a:solidFill>
                  <a:schemeClr val="tx1">
                    <a:lumMod val="75000"/>
                    <a:lumOff val="25000"/>
                  </a:schemeClr>
                </a:solidFill>
                <a:cs typeface="Arial" pitchFamily="34" charset="0"/>
              </a:endParaRPr>
            </a:p>
          </p:txBody>
        </p:sp>
        <p:sp>
          <p:nvSpPr>
            <p:cNvPr id="10" name="TextBox 9">
              <a:extLst>
                <a:ext uri="{FF2B5EF4-FFF2-40B4-BE49-F238E27FC236}">
                  <a16:creationId xmlns="" xmlns:a16="http://schemas.microsoft.com/office/drawing/2014/main" id="{0631F333-7284-4153-8FF1-645E05169299}"/>
                </a:ext>
              </a:extLst>
            </p:cNvPr>
            <p:cNvSpPr txBox="1"/>
            <p:nvPr/>
          </p:nvSpPr>
          <p:spPr>
            <a:xfrm>
              <a:off x="6583306" y="2005884"/>
              <a:ext cx="2037995" cy="276999"/>
            </a:xfrm>
            <a:prstGeom prst="rect">
              <a:avLst/>
            </a:prstGeom>
            <a:noFill/>
          </p:spPr>
          <p:txBody>
            <a:bodyPr wrap="square" rtlCol="0">
              <a:spAutoFit/>
            </a:bodyPr>
            <a:lstStyle/>
            <a:p>
              <a:r>
                <a:rPr lang="el-GR" sz="1200" b="1" dirty="0" smtClean="0">
                  <a:solidFill>
                    <a:schemeClr val="tx1">
                      <a:lumMod val="75000"/>
                      <a:lumOff val="25000"/>
                    </a:schemeClr>
                  </a:solidFill>
                </a:rPr>
                <a:t>Χωνευμένο υλικό</a:t>
              </a:r>
              <a:endParaRPr lang="el-GR" sz="1200" b="1" dirty="0">
                <a:solidFill>
                  <a:schemeClr val="tx1">
                    <a:lumMod val="75000"/>
                    <a:lumOff val="25000"/>
                  </a:schemeClr>
                </a:solidFill>
              </a:endParaRPr>
            </a:p>
          </p:txBody>
        </p:sp>
      </p:grpSp>
      <p:sp>
        <p:nvSpPr>
          <p:cNvPr id="11" name="TextBox 10">
            <a:extLst>
              <a:ext uri="{FF2B5EF4-FFF2-40B4-BE49-F238E27FC236}">
                <a16:creationId xmlns="" xmlns:a16="http://schemas.microsoft.com/office/drawing/2014/main" id="{4D2CE066-C64A-4B29-974A-68DA035B23A6}"/>
              </a:ext>
            </a:extLst>
          </p:cNvPr>
          <p:cNvSpPr txBox="1"/>
          <p:nvPr/>
        </p:nvSpPr>
        <p:spPr>
          <a:xfrm>
            <a:off x="2190814" y="4883112"/>
            <a:ext cx="885866" cy="461665"/>
          </a:xfrm>
          <a:prstGeom prst="rect">
            <a:avLst/>
          </a:prstGeom>
          <a:noFill/>
        </p:spPr>
        <p:txBody>
          <a:bodyPr wrap="square" rtlCol="0" anchor="ctr">
            <a:spAutoFit/>
          </a:bodyPr>
          <a:lstStyle/>
          <a:p>
            <a:pPr algn="ctr"/>
            <a:r>
              <a:rPr lang="en-US" altLang="ko-KR" sz="2400" b="1" dirty="0">
                <a:solidFill>
                  <a:schemeClr val="accent3"/>
                </a:solidFill>
                <a:cs typeface="Arial" pitchFamily="34" charset="0"/>
              </a:rPr>
              <a:t>15%</a:t>
            </a:r>
            <a:endParaRPr lang="ko-KR" altLang="en-US" sz="2400" b="1" dirty="0">
              <a:solidFill>
                <a:schemeClr val="accent3"/>
              </a:solidFill>
              <a:cs typeface="Arial" pitchFamily="34" charset="0"/>
            </a:endParaRPr>
          </a:p>
        </p:txBody>
      </p:sp>
      <p:grpSp>
        <p:nvGrpSpPr>
          <p:cNvPr id="12" name="Group 11">
            <a:extLst>
              <a:ext uri="{FF2B5EF4-FFF2-40B4-BE49-F238E27FC236}">
                <a16:creationId xmlns="" xmlns:a16="http://schemas.microsoft.com/office/drawing/2014/main" id="{056AF2F5-FCE5-4738-A582-283843866D3B}"/>
              </a:ext>
            </a:extLst>
          </p:cNvPr>
          <p:cNvGrpSpPr/>
          <p:nvPr/>
        </p:nvGrpSpPr>
        <p:grpSpPr>
          <a:xfrm>
            <a:off x="2190814" y="5302477"/>
            <a:ext cx="3428602" cy="1130171"/>
            <a:chOff x="6565695" y="2005884"/>
            <a:chExt cx="2055606" cy="1130171"/>
          </a:xfrm>
        </p:grpSpPr>
        <p:sp>
          <p:nvSpPr>
            <p:cNvPr id="13" name="TextBox 12">
              <a:extLst>
                <a:ext uri="{FF2B5EF4-FFF2-40B4-BE49-F238E27FC236}">
                  <a16:creationId xmlns="" xmlns:a16="http://schemas.microsoft.com/office/drawing/2014/main" id="{F470A9C7-E89A-41EB-9D4C-E1567C843DDD}"/>
                </a:ext>
              </a:extLst>
            </p:cNvPr>
            <p:cNvSpPr txBox="1"/>
            <p:nvPr/>
          </p:nvSpPr>
          <p:spPr>
            <a:xfrm>
              <a:off x="6565695" y="2305058"/>
              <a:ext cx="2037996" cy="830997"/>
            </a:xfrm>
            <a:prstGeom prst="rect">
              <a:avLst/>
            </a:prstGeom>
            <a:noFill/>
          </p:spPr>
          <p:txBody>
            <a:bodyPr wrap="square" rtlCol="0">
              <a:spAutoFit/>
            </a:bodyPr>
            <a:lstStyle/>
            <a:p>
              <a:r>
                <a:rPr lang="el-GR" sz="1200" dirty="0" smtClean="0"/>
                <a:t>Η τελική έξοδος από τα συστήματα αναερόβιας πέψης είναι το νερό, που παράγεται και την περιεχόμενη υγρασία των αρχικών αποβλήτων που επεξεργάστηκαν</a:t>
              </a:r>
              <a:endParaRPr lang="en-US" altLang="ko-KR" sz="1200"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AF8CDB3E-8785-4F0A-8D3D-DDECAD26EBFE}"/>
                </a:ext>
              </a:extLst>
            </p:cNvPr>
            <p:cNvSpPr txBox="1"/>
            <p:nvPr/>
          </p:nvSpPr>
          <p:spPr>
            <a:xfrm>
              <a:off x="6583306" y="2005884"/>
              <a:ext cx="2037995"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Απόνερα</a:t>
              </a:r>
              <a:endParaRPr lang="ko-KR" altLang="en-US" sz="1200" b="1" dirty="0">
                <a:solidFill>
                  <a:schemeClr val="tx1">
                    <a:lumMod val="75000"/>
                    <a:lumOff val="25000"/>
                  </a:schemeClr>
                </a:solidFill>
                <a:cs typeface="Arial" pitchFamily="34" charset="0"/>
              </a:endParaRPr>
            </a:p>
          </p:txBody>
        </p:sp>
      </p:grpSp>
      <p:sp>
        <p:nvSpPr>
          <p:cNvPr id="18" name="TextBox 17">
            <a:extLst>
              <a:ext uri="{FF2B5EF4-FFF2-40B4-BE49-F238E27FC236}">
                <a16:creationId xmlns="" xmlns:a16="http://schemas.microsoft.com/office/drawing/2014/main" id="{1A30D322-7231-4E14-92A9-47F0827F4D3E}"/>
              </a:ext>
            </a:extLst>
          </p:cNvPr>
          <p:cNvSpPr txBox="1"/>
          <p:nvPr/>
        </p:nvSpPr>
        <p:spPr>
          <a:xfrm>
            <a:off x="6418841" y="4035620"/>
            <a:ext cx="3820609" cy="430887"/>
          </a:xfrm>
          <a:prstGeom prst="rect">
            <a:avLst/>
          </a:prstGeom>
          <a:noFill/>
        </p:spPr>
        <p:txBody>
          <a:bodyPr wrap="square" lIns="36000" tIns="0" rIns="36000" bIns="0" rtlCol="0">
            <a:spAutoFit/>
          </a:bodyPr>
          <a:lstStyle/>
          <a:p>
            <a:r>
              <a:rPr lang="en-US" sz="2800" b="1" dirty="0" smtClean="0">
                <a:solidFill>
                  <a:schemeClr val="accent4"/>
                </a:solidFill>
              </a:rPr>
              <a:t>Anaerobic digestion</a:t>
            </a:r>
            <a:endParaRPr lang="ko-KR" altLang="en-US" sz="2800" b="1" dirty="0">
              <a:solidFill>
                <a:schemeClr val="accent4"/>
              </a:solidFill>
              <a:cs typeface="Arial" pitchFamily="34" charset="0"/>
            </a:endParaRPr>
          </a:p>
        </p:txBody>
      </p:sp>
      <p:sp>
        <p:nvSpPr>
          <p:cNvPr id="19" name="TextBox 18">
            <a:extLst>
              <a:ext uri="{FF2B5EF4-FFF2-40B4-BE49-F238E27FC236}">
                <a16:creationId xmlns="" xmlns:a16="http://schemas.microsoft.com/office/drawing/2014/main" id="{E7A6308E-0FA4-4946-9E08-73FFD73C51C0}"/>
              </a:ext>
            </a:extLst>
          </p:cNvPr>
          <p:cNvSpPr txBox="1"/>
          <p:nvPr/>
        </p:nvSpPr>
        <p:spPr>
          <a:xfrm>
            <a:off x="6292239" y="4536549"/>
            <a:ext cx="5163703" cy="1384995"/>
          </a:xfrm>
          <a:prstGeom prst="rect">
            <a:avLst/>
          </a:prstGeom>
          <a:noFill/>
        </p:spPr>
        <p:txBody>
          <a:bodyPr wrap="square" rtlCol="0">
            <a:spAutoFit/>
          </a:bodyPr>
          <a:lstStyle/>
          <a:p>
            <a:r>
              <a:rPr lang="el-GR" sz="1200" dirty="0" smtClean="0"/>
              <a:t> Η αναερόβια χώνευση είναι μια σειρά από διεργασίες με τις οποίες κάποιοι μικροοργανισμοί  αποσυνθέτουν </a:t>
            </a:r>
            <a:r>
              <a:rPr lang="el-GR" sz="1200" dirty="0" err="1" smtClean="0"/>
              <a:t>βιοδιασπόμενα</a:t>
            </a:r>
            <a:r>
              <a:rPr lang="el-GR" sz="1200" dirty="0" smtClean="0"/>
              <a:t> υλικά απουσία  </a:t>
            </a:r>
            <a:r>
              <a:rPr lang="el-GR" sz="1200" dirty="0" smtClean="0"/>
              <a:t>οξυγόνου. Η </a:t>
            </a:r>
            <a:r>
              <a:rPr lang="el-GR" sz="1200" dirty="0" smtClean="0"/>
              <a:t>διεργασία της πέψης ξεκινά με </a:t>
            </a:r>
            <a:r>
              <a:rPr lang="el-GR" sz="1200" dirty="0" err="1" smtClean="0"/>
              <a:t>βακτυριδιακή</a:t>
            </a:r>
            <a:r>
              <a:rPr lang="el-GR" sz="1200" dirty="0" smtClean="0"/>
              <a:t> υδρόλυση  των αρχικών υλικών. Αδιάλυτα οργανικά πολυμερή, όπως οι  υδατάνθρακες , διασπώνται σε διαλυτά παράγωγα που γίνονται διαθέσιμα για άλλα βακτήρια που εν τέλει θα μετατρέψουν την βιομάζα σε </a:t>
            </a:r>
            <a:r>
              <a:rPr lang="el-GR" sz="1200" dirty="0" smtClean="0"/>
              <a:t>μεθάνιο </a:t>
            </a:r>
            <a:r>
              <a:rPr lang="el-GR" sz="1200" dirty="0" smtClean="0"/>
              <a:t>και διοξείδιο του άνθρακα</a:t>
            </a:r>
            <a:endParaRPr lang="en-US" altLang="ko-KR" sz="1200" dirty="0">
              <a:solidFill>
                <a:schemeClr val="tx1">
                  <a:lumMod val="75000"/>
                  <a:lumOff val="25000"/>
                </a:schemeClr>
              </a:solidFill>
              <a:cs typeface="Arial" pitchFamily="34" charset="0"/>
            </a:endParaRPr>
          </a:p>
        </p:txBody>
      </p:sp>
      <p:pic>
        <p:nvPicPr>
          <p:cNvPr id="2050" name="Picture 2" descr="C:\Users\Da\Desktop\Επιστήμη και Τεχνολογία Περιβάλλοντος\Παρουσίαση\shillouete\good\biogas\White-green.png"/>
          <p:cNvPicPr>
            <a:picLocks noChangeAspect="1" noChangeArrowheads="1"/>
          </p:cNvPicPr>
          <p:nvPr/>
        </p:nvPicPr>
        <p:blipFill>
          <a:blip r:embed="rId2" cstate="print"/>
          <a:srcRect/>
          <a:stretch>
            <a:fillRect/>
          </a:stretch>
        </p:blipFill>
        <p:spPr bwMode="auto">
          <a:xfrm>
            <a:off x="1054953" y="2129051"/>
            <a:ext cx="746004" cy="955343"/>
          </a:xfrm>
          <a:prstGeom prst="rect">
            <a:avLst/>
          </a:prstGeom>
          <a:noFill/>
        </p:spPr>
      </p:pic>
      <p:pic>
        <p:nvPicPr>
          <p:cNvPr id="2052" name="Picture 4" descr="C:\Users\Da\Desktop\Επιστήμη και Τεχνολογία Περιβάλλοντος\Παρουσίαση\shillouete\good\biogas\biogass[-digester-galazio.png"/>
          <p:cNvPicPr>
            <a:picLocks noChangeAspect="1" noChangeArrowheads="1"/>
          </p:cNvPicPr>
          <p:nvPr/>
        </p:nvPicPr>
        <p:blipFill>
          <a:blip r:embed="rId3" cstate="print"/>
          <a:srcRect/>
          <a:stretch>
            <a:fillRect/>
          </a:stretch>
        </p:blipFill>
        <p:spPr bwMode="auto">
          <a:xfrm>
            <a:off x="7132186" y="1514592"/>
            <a:ext cx="2134644" cy="2352133"/>
          </a:xfrm>
          <a:prstGeom prst="rect">
            <a:avLst/>
          </a:prstGeom>
          <a:noFill/>
        </p:spPr>
      </p:pic>
      <p:pic>
        <p:nvPicPr>
          <p:cNvPr id="2053" name="Picture 5" descr="C:\Users\Da\Desktop\Επιστήμη και Τεχνολογία Περιβάλλοντος\Παρουσίαση\shillouete\good\xwneush.png"/>
          <p:cNvPicPr>
            <a:picLocks noChangeAspect="1" noChangeArrowheads="1"/>
          </p:cNvPicPr>
          <p:nvPr/>
        </p:nvPicPr>
        <p:blipFill>
          <a:blip r:embed="rId4" cstate="print"/>
          <a:srcRect/>
          <a:stretch>
            <a:fillRect/>
          </a:stretch>
        </p:blipFill>
        <p:spPr bwMode="auto">
          <a:xfrm>
            <a:off x="1048841" y="3777919"/>
            <a:ext cx="901850" cy="794080"/>
          </a:xfrm>
          <a:prstGeom prst="rect">
            <a:avLst/>
          </a:prstGeom>
          <a:noFill/>
        </p:spPr>
      </p:pic>
      <p:pic>
        <p:nvPicPr>
          <p:cNvPr id="42" name="Picture 3" descr="C:\Users\Da\Desktop\Επιστήμη και Τεχνολογία Περιβάλλοντος\Παρουσίαση\shillouete\good\waters.png"/>
          <p:cNvPicPr>
            <a:picLocks noChangeAspect="1" noChangeArrowheads="1"/>
          </p:cNvPicPr>
          <p:nvPr/>
        </p:nvPicPr>
        <p:blipFill>
          <a:blip r:embed="rId5" cstate="print"/>
          <a:srcRect/>
          <a:stretch>
            <a:fillRect/>
          </a:stretch>
        </p:blipFill>
        <p:spPr bwMode="auto">
          <a:xfrm>
            <a:off x="1350371" y="5476936"/>
            <a:ext cx="601259" cy="659076"/>
          </a:xfrm>
          <a:prstGeom prst="rect">
            <a:avLst/>
          </a:prstGeom>
          <a:noFill/>
        </p:spPr>
      </p:pic>
    </p:spTree>
    <p:extLst>
      <p:ext uri="{BB962C8B-B14F-4D97-AF65-F5344CB8AC3E}">
        <p14:creationId xmlns="" xmlns:p14="http://schemas.microsoft.com/office/powerpoint/2010/main" val="215294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Θέση εικόνας" descr="Neste-rotterdam_nexbtl_plant-1021x580.jpg"/>
          <p:cNvPicPr>
            <a:picLocks noGrp="1" noChangeAspect="1"/>
          </p:cNvPicPr>
          <p:nvPr>
            <p:ph type="pic" sz="quarter" idx="11"/>
          </p:nvPr>
        </p:nvPicPr>
        <p:blipFill>
          <a:blip r:embed="rId2" cstate="print"/>
          <a:srcRect t="2073" b="2073"/>
          <a:stretch>
            <a:fillRect/>
          </a:stretch>
        </p:blipFill>
        <p:spPr/>
      </p:pic>
      <p:sp>
        <p:nvSpPr>
          <p:cNvPr id="2" name="Rectangle: Rounded Corners 1">
            <a:extLst>
              <a:ext uri="{FF2B5EF4-FFF2-40B4-BE49-F238E27FC236}">
                <a16:creationId xmlns:a16="http://schemas.microsoft.com/office/drawing/2014/main" xmlns=""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xmlns="" id="{F1820EB2-3D36-430A-83C4-047568798689}"/>
              </a:ext>
            </a:extLst>
          </p:cNvPr>
          <p:cNvSpPr txBox="1"/>
          <p:nvPr/>
        </p:nvSpPr>
        <p:spPr>
          <a:xfrm>
            <a:off x="8652031" y="2341877"/>
            <a:ext cx="2708239" cy="3046988"/>
          </a:xfrm>
          <a:prstGeom prst="rect">
            <a:avLst/>
          </a:prstGeom>
          <a:noFill/>
        </p:spPr>
        <p:txBody>
          <a:bodyPr wrap="square" rtlCol="0">
            <a:spAutoFit/>
          </a:bodyPr>
          <a:lstStyle/>
          <a:p>
            <a:pPr algn="r"/>
            <a:r>
              <a:rPr lang="el-GR" altLang="ko-KR" sz="1200" dirty="0" smtClean="0">
                <a:solidFill>
                  <a:schemeClr val="tx1">
                    <a:lumMod val="75000"/>
                    <a:lumOff val="25000"/>
                  </a:schemeClr>
                </a:solidFill>
                <a:latin typeface="Arial" pitchFamily="34" charset="0"/>
                <a:cs typeface="Arial" pitchFamily="34" charset="0"/>
              </a:rPr>
              <a:t>Η </a:t>
            </a:r>
            <a:r>
              <a:rPr lang="el-GR" altLang="ko-KR" sz="1200" dirty="0" err="1" smtClean="0">
                <a:solidFill>
                  <a:schemeClr val="tx1">
                    <a:lumMod val="75000"/>
                    <a:lumOff val="25000"/>
                  </a:schemeClr>
                </a:solidFill>
                <a:latin typeface="Arial" pitchFamily="34" charset="0"/>
                <a:cs typeface="Arial" pitchFamily="34" charset="0"/>
              </a:rPr>
              <a:t>εστεροποίηση</a:t>
            </a:r>
            <a:r>
              <a:rPr lang="el-GR" altLang="ko-KR" sz="1200" dirty="0" smtClean="0">
                <a:solidFill>
                  <a:schemeClr val="tx1">
                    <a:lumMod val="75000"/>
                    <a:lumOff val="25000"/>
                  </a:schemeClr>
                </a:solidFill>
                <a:latin typeface="Arial" pitchFamily="34" charset="0"/>
                <a:cs typeface="Arial" pitchFamily="34" charset="0"/>
              </a:rPr>
              <a:t> είναι η ο γενικός όρος που χρησιμοποιείται για την περιγραφή της χημικής αντίδρασης όπου 2 αντιδρώντα (συνήθως μια αλκοόλη και ένα οξύ) σχηματίζουν έναν εστέρα ως προϊόν </a:t>
            </a:r>
            <a:r>
              <a:rPr lang="el-GR" altLang="ko-KR" sz="1200" dirty="0" smtClean="0">
                <a:solidFill>
                  <a:schemeClr val="tx1">
                    <a:lumMod val="75000"/>
                    <a:lumOff val="25000"/>
                  </a:schemeClr>
                </a:solidFill>
                <a:latin typeface="Arial" pitchFamily="34" charset="0"/>
                <a:cs typeface="Arial" pitchFamily="34" charset="0"/>
              </a:rPr>
              <a:t>αντίδρασης. Οι εστέρες είναι συνηθισμένοι στη βιολογική χημεία και τα βιολογικά υλικά και συχνά έχουν ευχάριστο χαρακτηριστικό, </a:t>
            </a:r>
            <a:r>
              <a:rPr lang="el-GR" altLang="ko-KR" sz="1200" dirty="0" err="1" smtClean="0">
                <a:solidFill>
                  <a:schemeClr val="tx1">
                    <a:lumMod val="75000"/>
                    <a:lumOff val="25000"/>
                  </a:schemeClr>
                </a:solidFill>
                <a:latin typeface="Arial" pitchFamily="34" charset="0"/>
                <a:cs typeface="Arial" pitchFamily="34" charset="0"/>
              </a:rPr>
              <a:t>φρουτώδη</a:t>
            </a:r>
            <a:r>
              <a:rPr lang="el-GR" altLang="ko-KR" sz="1200" dirty="0" smtClean="0">
                <a:solidFill>
                  <a:schemeClr val="tx1">
                    <a:lumMod val="75000"/>
                    <a:lumOff val="25000"/>
                  </a:schemeClr>
                </a:solidFill>
                <a:latin typeface="Arial" pitchFamily="34" charset="0"/>
                <a:cs typeface="Arial" pitchFamily="34" charset="0"/>
              </a:rPr>
              <a:t> </a:t>
            </a:r>
            <a:r>
              <a:rPr lang="el-GR" altLang="ko-KR" sz="1200" dirty="0" smtClean="0">
                <a:solidFill>
                  <a:schemeClr val="tx1">
                    <a:lumMod val="75000"/>
                    <a:lumOff val="25000"/>
                  </a:schemeClr>
                </a:solidFill>
                <a:latin typeface="Arial" pitchFamily="34" charset="0"/>
                <a:cs typeface="Arial" pitchFamily="34" charset="0"/>
              </a:rPr>
              <a:t>άρωμα. Η ανωτέρα διαδικασία χρησιμοποιείται για την παραγωγή </a:t>
            </a:r>
            <a:r>
              <a:rPr lang="el-GR" altLang="ko-KR" sz="1200" dirty="0" err="1" smtClean="0">
                <a:solidFill>
                  <a:schemeClr val="tx1">
                    <a:lumMod val="75000"/>
                    <a:lumOff val="25000"/>
                  </a:schemeClr>
                </a:solidFill>
                <a:latin typeface="Arial" pitchFamily="34" charset="0"/>
                <a:cs typeface="Arial" pitchFamily="34" charset="0"/>
              </a:rPr>
              <a:t>βιοκαύσιμων</a:t>
            </a:r>
            <a:r>
              <a:rPr lang="el-GR" altLang="ko-KR" sz="1200" dirty="0" smtClean="0">
                <a:solidFill>
                  <a:schemeClr val="tx1">
                    <a:lumMod val="75000"/>
                    <a:lumOff val="25000"/>
                  </a:schemeClr>
                </a:solidFill>
                <a:latin typeface="Arial" pitchFamily="34" charset="0"/>
                <a:cs typeface="Arial" pitchFamily="34" charset="0"/>
              </a:rPr>
              <a:t> και </a:t>
            </a:r>
            <a:r>
              <a:rPr lang="en-US" altLang="ko-KR" sz="1200" dirty="0" smtClean="0">
                <a:solidFill>
                  <a:schemeClr val="tx1">
                    <a:lumMod val="75000"/>
                    <a:lumOff val="25000"/>
                  </a:schemeClr>
                </a:solidFill>
                <a:latin typeface="Arial" pitchFamily="34" charset="0"/>
                <a:cs typeface="Arial" pitchFamily="34" charset="0"/>
              </a:rPr>
              <a:t>biodiesel</a:t>
            </a:r>
            <a:r>
              <a:rPr lang="el-GR" altLang="ko-KR" sz="1200" dirty="0" smtClean="0">
                <a:solidFill>
                  <a:schemeClr val="tx1">
                    <a:lumMod val="75000"/>
                    <a:lumOff val="25000"/>
                  </a:schemeClr>
                </a:solidFill>
                <a:latin typeface="Arial" pitchFamily="34" charset="0"/>
                <a:cs typeface="Arial" pitchFamily="34" charset="0"/>
              </a:rPr>
              <a:t>, χρησιμοποιώντας ως πρώτη ύλη φυτικά ή ζωικά λίπη και έλαια που αντιδράνε με αλυσίδες αλκοόλης (αιθανόλη, </a:t>
            </a:r>
            <a:r>
              <a:rPr lang="el-GR" altLang="ko-KR" sz="1200" dirty="0" err="1" smtClean="0">
                <a:solidFill>
                  <a:schemeClr val="tx1">
                    <a:lumMod val="75000"/>
                    <a:lumOff val="25000"/>
                  </a:schemeClr>
                </a:solidFill>
                <a:latin typeface="Arial" pitchFamily="34" charset="0"/>
                <a:cs typeface="Arial" pitchFamily="34" charset="0"/>
              </a:rPr>
              <a:t>μεθανόλη</a:t>
            </a:r>
            <a:r>
              <a:rPr lang="el-GR" altLang="ko-KR" sz="1200" dirty="0" smtClean="0">
                <a:solidFill>
                  <a:schemeClr val="tx1">
                    <a:lumMod val="75000"/>
                    <a:lumOff val="25000"/>
                  </a:schemeClr>
                </a:solidFill>
                <a:latin typeface="Arial" pitchFamily="34" charset="0"/>
                <a:cs typeface="Arial" pitchFamily="34" charset="0"/>
              </a:rPr>
              <a:t>)  </a:t>
            </a:r>
            <a:endParaRPr lang="ko-KR" altLang="en-US" sz="1200" dirty="0">
              <a:solidFill>
                <a:schemeClr val="tx1">
                  <a:lumMod val="75000"/>
                  <a:lumOff val="25000"/>
                </a:schemeClr>
              </a:solidFill>
              <a:latin typeface="Arial" pitchFamily="34" charset="0"/>
              <a:cs typeface="Arial" pitchFamily="34" charset="0"/>
            </a:endParaRPr>
          </a:p>
        </p:txBody>
      </p:sp>
      <p:sp>
        <p:nvSpPr>
          <p:cNvPr id="9" name="TextBox 8">
            <a:extLst>
              <a:ext uri="{FF2B5EF4-FFF2-40B4-BE49-F238E27FC236}">
                <a16:creationId xmlns:a16="http://schemas.microsoft.com/office/drawing/2014/main" xmlns="" id="{31883241-1F27-4499-B395-E723E1806197}"/>
              </a:ext>
            </a:extLst>
          </p:cNvPr>
          <p:cNvSpPr txBox="1"/>
          <p:nvPr/>
        </p:nvSpPr>
        <p:spPr>
          <a:xfrm>
            <a:off x="8624735" y="1198730"/>
            <a:ext cx="2708239" cy="738664"/>
          </a:xfrm>
          <a:prstGeom prst="rect">
            <a:avLst/>
          </a:prstGeom>
          <a:noFill/>
        </p:spPr>
        <p:txBody>
          <a:bodyPr wrap="square" rtlCol="0">
            <a:spAutoFit/>
          </a:bodyPr>
          <a:lstStyle/>
          <a:p>
            <a:pPr algn="r"/>
            <a:r>
              <a:rPr lang="el-GR" altLang="ko-KR" sz="1400" b="1" dirty="0" smtClean="0">
                <a:solidFill>
                  <a:schemeClr val="accent1"/>
                </a:solidFill>
                <a:latin typeface="Arial" pitchFamily="34" charset="0"/>
                <a:cs typeface="Arial" pitchFamily="34" charset="0"/>
              </a:rPr>
              <a:t>Παραγωγή </a:t>
            </a:r>
            <a:r>
              <a:rPr lang="en-US" altLang="ko-KR" sz="1400" b="1" dirty="0" smtClean="0">
                <a:solidFill>
                  <a:schemeClr val="accent1"/>
                </a:solidFill>
                <a:latin typeface="Arial" pitchFamily="34" charset="0"/>
                <a:cs typeface="Arial" pitchFamily="34" charset="0"/>
              </a:rPr>
              <a:t>Bio</a:t>
            </a:r>
            <a:r>
              <a:rPr lang="en-US" altLang="ko-KR" sz="1400" b="1" dirty="0" smtClean="0">
                <a:solidFill>
                  <a:schemeClr val="accent1"/>
                </a:solidFill>
                <a:latin typeface="Arial" pitchFamily="34" charset="0"/>
                <a:cs typeface="Arial" pitchFamily="34" charset="0"/>
              </a:rPr>
              <a:t>d</a:t>
            </a:r>
            <a:r>
              <a:rPr lang="en-US" altLang="ko-KR" sz="1400" b="1" dirty="0" smtClean="0">
                <a:solidFill>
                  <a:schemeClr val="accent1"/>
                </a:solidFill>
                <a:latin typeface="Arial" pitchFamily="34" charset="0"/>
                <a:cs typeface="Arial" pitchFamily="34" charset="0"/>
              </a:rPr>
              <a:t>iesel</a:t>
            </a:r>
            <a:r>
              <a:rPr lang="el-GR" altLang="ko-KR" sz="1400" b="1" dirty="0" smtClean="0">
                <a:solidFill>
                  <a:schemeClr val="accent1"/>
                </a:solidFill>
                <a:latin typeface="Arial" pitchFamily="34" charset="0"/>
                <a:cs typeface="Arial" pitchFamily="34" charset="0"/>
              </a:rPr>
              <a:t> </a:t>
            </a:r>
            <a:r>
              <a:rPr lang="el-GR" altLang="ko-KR" sz="2800" b="1" dirty="0" err="1" smtClean="0">
                <a:solidFill>
                  <a:schemeClr val="accent5"/>
                </a:solidFill>
                <a:latin typeface="Arial" pitchFamily="34" charset="0"/>
                <a:cs typeface="Arial" pitchFamily="34" charset="0"/>
              </a:rPr>
              <a:t>Εστεροποίηση</a:t>
            </a:r>
            <a:r>
              <a:rPr lang="el-GR" altLang="ko-KR" sz="2800" b="1" dirty="0" smtClean="0">
                <a:solidFill>
                  <a:schemeClr val="accent1"/>
                </a:solidFill>
                <a:latin typeface="Arial" pitchFamily="34" charset="0"/>
                <a:cs typeface="Arial" pitchFamily="34" charset="0"/>
              </a:rPr>
              <a:t> </a:t>
            </a:r>
            <a:endParaRPr lang="ko-KR" altLang="en-US" sz="2800" b="1" dirty="0">
              <a:solidFill>
                <a:schemeClr val="accent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xmlns="" id="{F7B33262-15DB-499E-8DB3-D7DCCB43C3F3}"/>
              </a:ext>
            </a:extLst>
          </p:cNvPr>
          <p:cNvSpPr txBox="1"/>
          <p:nvPr/>
        </p:nvSpPr>
        <p:spPr>
          <a:xfrm>
            <a:off x="6836991" y="594480"/>
            <a:ext cx="2120303" cy="3170227"/>
          </a:xfrm>
          <a:prstGeom prst="rect">
            <a:avLst/>
          </a:prstGeom>
          <a:noFill/>
        </p:spPr>
        <p:txBody>
          <a:bodyPr wrap="square" rtlCol="0">
            <a:spAutoFit/>
          </a:bodyPr>
          <a:lstStyle/>
          <a:p>
            <a:r>
              <a:rPr lang="en-US" altLang="ko-KR" sz="20001" b="1" dirty="0">
                <a:solidFill>
                  <a:schemeClr val="accent5"/>
                </a:solidFill>
                <a:cs typeface="Arial" pitchFamily="34" charset="0"/>
              </a:rPr>
              <a:t>3</a:t>
            </a:r>
            <a:endParaRPr lang="ko-KR" altLang="en-US" sz="20001" b="1" dirty="0">
              <a:solidFill>
                <a:schemeClr val="accent5"/>
              </a:solidFill>
              <a:cs typeface="Arial" pitchFamily="34" charset="0"/>
            </a:endParaRPr>
          </a:p>
        </p:txBody>
      </p:sp>
    </p:spTree>
    <p:extLst>
      <p:ext uri="{BB962C8B-B14F-4D97-AF65-F5344CB8AC3E}">
        <p14:creationId xmlns:p14="http://schemas.microsoft.com/office/powerpoint/2010/main" xmlns="" val="375853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DF0ECEB9-4C5E-4FF0-B841-3753BB84EA33}"/>
              </a:ext>
            </a:extLst>
          </p:cNvPr>
          <p:cNvGrpSpPr/>
          <p:nvPr/>
        </p:nvGrpSpPr>
        <p:grpSpPr>
          <a:xfrm>
            <a:off x="6761940" y="3445447"/>
            <a:ext cx="775865" cy="775865"/>
            <a:chOff x="4266660" y="45289"/>
            <a:chExt cx="768290" cy="768290"/>
          </a:xfrm>
        </p:grpSpPr>
        <p:sp>
          <p:nvSpPr>
            <p:cNvPr id="4" name="Freeform: Shape 3">
              <a:extLst>
                <a:ext uri="{FF2B5EF4-FFF2-40B4-BE49-F238E27FC236}">
                  <a16:creationId xmlns:a16="http://schemas.microsoft.com/office/drawing/2014/main" xmlns="" id="{D47829C0-6C8D-4433-A04A-6751E337F641}"/>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E1D33DDE-0959-423D-BBC3-5A3F9E800DC8}"/>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sp>
        <p:nvSpPr>
          <p:cNvPr id="13" name="Text Placeholder 10">
            <a:extLst>
              <a:ext uri="{FF2B5EF4-FFF2-40B4-BE49-F238E27FC236}">
                <a16:creationId xmlns:a16="http://schemas.microsoft.com/office/drawing/2014/main" xmlns="" id="{E4A14483-FC1C-486E-A51A-2DC7A30FA0C4}"/>
              </a:ext>
            </a:extLst>
          </p:cNvPr>
          <p:cNvSpPr txBox="1">
            <a:spLocks/>
          </p:cNvSpPr>
          <p:nvPr/>
        </p:nvSpPr>
        <p:spPr>
          <a:xfrm>
            <a:off x="879224" y="544230"/>
            <a:ext cx="4620824" cy="188409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4800" b="1" dirty="0" smtClean="0">
                <a:solidFill>
                  <a:schemeClr val="accent2"/>
                </a:solidFill>
                <a:latin typeface="+mj-lt"/>
                <a:cs typeface="Arial" pitchFamily="34" charset="0"/>
              </a:rPr>
              <a:t>Συμπεράσματα</a:t>
            </a:r>
            <a:r>
              <a:rPr lang="en-US" altLang="ko-KR" sz="4800" b="1" dirty="0" smtClean="0">
                <a:solidFill>
                  <a:schemeClr val="accent1"/>
                </a:solidFill>
                <a:latin typeface="+mj-lt"/>
                <a:cs typeface="Arial" pitchFamily="34" charset="0"/>
              </a:rPr>
              <a:t> </a:t>
            </a:r>
            <a:endParaRPr lang="en-US" altLang="ko-KR" sz="4800" b="1" dirty="0">
              <a:solidFill>
                <a:schemeClr val="accent1"/>
              </a:solidFill>
              <a:latin typeface="+mj-lt"/>
              <a:cs typeface="Arial" pitchFamily="34" charset="0"/>
            </a:endParaRPr>
          </a:p>
          <a:p>
            <a:pPr marL="0" indent="0">
              <a:buNone/>
            </a:pPr>
            <a:r>
              <a:rPr lang="el-GR" altLang="ko-KR" sz="4800" b="1" dirty="0" smtClean="0">
                <a:solidFill>
                  <a:schemeClr val="tx1">
                    <a:lumMod val="75000"/>
                    <a:lumOff val="25000"/>
                  </a:schemeClr>
                </a:solidFill>
                <a:latin typeface="+mj-lt"/>
                <a:cs typeface="Arial" pitchFamily="34" charset="0"/>
              </a:rPr>
              <a:t>Τεχνολογιών</a:t>
            </a:r>
            <a:r>
              <a:rPr lang="el-GR" altLang="ko-KR" b="1" dirty="0" smtClean="0">
                <a:solidFill>
                  <a:schemeClr val="tx1">
                    <a:lumMod val="75000"/>
                    <a:lumOff val="25000"/>
                  </a:schemeClr>
                </a:solidFill>
                <a:latin typeface="+mj-lt"/>
                <a:cs typeface="Arial" pitchFamily="34" charset="0"/>
              </a:rPr>
              <a:t> </a:t>
            </a:r>
            <a:r>
              <a:rPr lang="el-GR" altLang="ko-KR" b="1" dirty="0" smtClean="0">
                <a:solidFill>
                  <a:schemeClr val="tx1">
                    <a:lumMod val="75000"/>
                    <a:lumOff val="25000"/>
                  </a:schemeClr>
                </a:solidFill>
                <a:latin typeface="+mj-lt"/>
                <a:cs typeface="Arial" pitchFamily="34" charset="0"/>
              </a:rPr>
              <a:t>Α</a:t>
            </a:r>
            <a:r>
              <a:rPr lang="el-GR" altLang="ko-KR" b="1" dirty="0" smtClean="0">
                <a:solidFill>
                  <a:schemeClr val="tx1">
                    <a:lumMod val="75000"/>
                    <a:lumOff val="25000"/>
                  </a:schemeClr>
                </a:solidFill>
                <a:latin typeface="+mj-lt"/>
                <a:cs typeface="Arial" pitchFamily="34" charset="0"/>
              </a:rPr>
              <a:t>ξιοποίησης </a:t>
            </a:r>
            <a:r>
              <a:rPr lang="el-GR" altLang="ko-KR" b="1" dirty="0" smtClean="0">
                <a:solidFill>
                  <a:schemeClr val="tx1">
                    <a:lumMod val="75000"/>
                    <a:lumOff val="25000"/>
                  </a:schemeClr>
                </a:solidFill>
                <a:latin typeface="+mj-lt"/>
                <a:cs typeface="Arial" pitchFamily="34" charset="0"/>
              </a:rPr>
              <a:t>Β</a:t>
            </a:r>
            <a:r>
              <a:rPr lang="el-GR" altLang="ko-KR" b="1" dirty="0" smtClean="0">
                <a:solidFill>
                  <a:schemeClr val="tx1">
                    <a:lumMod val="75000"/>
                    <a:lumOff val="25000"/>
                  </a:schemeClr>
                </a:solidFill>
                <a:latin typeface="+mj-lt"/>
                <a:cs typeface="Arial" pitchFamily="34" charset="0"/>
              </a:rPr>
              <a:t>ιομάζας </a:t>
            </a:r>
            <a:endParaRPr lang="en-US" altLang="ko-KR" b="1" dirty="0">
              <a:solidFill>
                <a:schemeClr val="tx1">
                  <a:lumMod val="75000"/>
                  <a:lumOff val="25000"/>
                </a:schemeClr>
              </a:solidFill>
              <a:latin typeface="+mj-lt"/>
              <a:cs typeface="Arial" pitchFamily="34" charset="0"/>
            </a:endParaRPr>
          </a:p>
        </p:txBody>
      </p:sp>
      <p:sp>
        <p:nvSpPr>
          <p:cNvPr id="14" name="TextBox 13">
            <a:extLst>
              <a:ext uri="{FF2B5EF4-FFF2-40B4-BE49-F238E27FC236}">
                <a16:creationId xmlns:a16="http://schemas.microsoft.com/office/drawing/2014/main" xmlns="" id="{17B737A3-42C9-4A20-A61F-E63DC5AFF836}"/>
              </a:ext>
            </a:extLst>
          </p:cNvPr>
          <p:cNvSpPr txBox="1"/>
          <p:nvPr/>
        </p:nvSpPr>
        <p:spPr>
          <a:xfrm>
            <a:off x="2667725" y="3143293"/>
            <a:ext cx="3100777" cy="307777"/>
          </a:xfrm>
          <a:prstGeom prst="rect">
            <a:avLst/>
          </a:prstGeom>
          <a:noFill/>
        </p:spPr>
        <p:txBody>
          <a:bodyPr wrap="square" rtlCol="0">
            <a:spAutoFit/>
          </a:bodyPr>
          <a:lstStyle/>
          <a:p>
            <a:r>
              <a:rPr lang="el-GR" altLang="ko-KR" sz="1400" b="1" dirty="0" smtClean="0">
                <a:solidFill>
                  <a:schemeClr val="accent1"/>
                </a:solidFill>
                <a:cs typeface="Arial" pitchFamily="34" charset="0"/>
              </a:rPr>
              <a:t>Εισαγωγικά</a:t>
            </a:r>
            <a:endParaRPr lang="ko-KR" altLang="en-US" sz="1400" b="1" dirty="0">
              <a:solidFill>
                <a:schemeClr val="accent1"/>
              </a:solidFill>
              <a:cs typeface="Arial" pitchFamily="34" charset="0"/>
            </a:endParaRPr>
          </a:p>
        </p:txBody>
      </p:sp>
      <p:sp>
        <p:nvSpPr>
          <p:cNvPr id="15" name="TextBox 14">
            <a:extLst>
              <a:ext uri="{FF2B5EF4-FFF2-40B4-BE49-F238E27FC236}">
                <a16:creationId xmlns:a16="http://schemas.microsoft.com/office/drawing/2014/main" xmlns="" id="{E4B56F6C-1017-48C1-A2A1-039418AEEE47}"/>
              </a:ext>
            </a:extLst>
          </p:cNvPr>
          <p:cNvSpPr txBox="1"/>
          <p:nvPr/>
        </p:nvSpPr>
        <p:spPr>
          <a:xfrm>
            <a:off x="879225" y="3767695"/>
            <a:ext cx="4889277" cy="2308324"/>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Είναι ένας σημαντικός τρόπος για να κάνουμε τους ανθρώπους να ζουν σε αρμονία με τη φύση. </a:t>
            </a:r>
            <a:r>
              <a:rPr lang="el-GR" altLang="ko-KR" sz="1200" dirty="0" smtClean="0">
                <a:solidFill>
                  <a:schemeClr val="tx1">
                    <a:lumMod val="75000"/>
                    <a:lumOff val="25000"/>
                  </a:schemeClr>
                </a:solidFill>
                <a:cs typeface="Arial" pitchFamily="34" charset="0"/>
              </a:rPr>
              <a:t>Στο μακροπρόθεσμη </a:t>
            </a:r>
            <a:r>
              <a:rPr lang="el-GR" altLang="ko-KR" sz="1200" dirty="0" smtClean="0">
                <a:solidFill>
                  <a:schemeClr val="tx1">
                    <a:lumMod val="75000"/>
                    <a:lumOff val="25000"/>
                  </a:schemeClr>
                </a:solidFill>
                <a:cs typeface="Arial" pitchFamily="34" charset="0"/>
              </a:rPr>
              <a:t>ιστορία της ανθρώπινης ανάπτυξης, παρόλο που δημιούργησαν έναν βιομηχανικό πολιτισμό </a:t>
            </a:r>
            <a:r>
              <a:rPr lang="el-GR" altLang="ko-KR" sz="1200" dirty="0" smtClean="0">
                <a:solidFill>
                  <a:schemeClr val="tx1">
                    <a:lumMod val="75000"/>
                    <a:lumOff val="25000"/>
                  </a:schemeClr>
                </a:solidFill>
                <a:cs typeface="Arial" pitchFamily="34" charset="0"/>
              </a:rPr>
              <a:t>με </a:t>
            </a:r>
            <a:r>
              <a:rPr lang="el-GR" altLang="ko-KR" sz="1200" dirty="0" smtClean="0">
                <a:solidFill>
                  <a:schemeClr val="tx1">
                    <a:lumMod val="75000"/>
                    <a:lumOff val="25000"/>
                  </a:schemeClr>
                </a:solidFill>
                <a:cs typeface="Arial" pitchFamily="34" charset="0"/>
              </a:rPr>
              <a:t>φτηνό </a:t>
            </a:r>
            <a:r>
              <a:rPr lang="el-GR" altLang="ko-KR" sz="1200" dirty="0" smtClean="0">
                <a:solidFill>
                  <a:schemeClr val="tx1">
                    <a:lumMod val="75000"/>
                    <a:lumOff val="25000"/>
                  </a:schemeClr>
                </a:solidFill>
                <a:cs typeface="Arial" pitchFamily="34" charset="0"/>
              </a:rPr>
              <a:t>κόστος πετρελαίου, </a:t>
            </a:r>
            <a:r>
              <a:rPr lang="el-GR" altLang="ko-KR" sz="1200" dirty="0" smtClean="0">
                <a:solidFill>
                  <a:schemeClr val="tx1">
                    <a:lumMod val="75000"/>
                    <a:lumOff val="25000"/>
                  </a:schemeClr>
                </a:solidFill>
                <a:cs typeface="Arial" pitchFamily="34" charset="0"/>
              </a:rPr>
              <a:t>άνθρακα και </a:t>
            </a:r>
            <a:r>
              <a:rPr lang="el-GR" altLang="ko-KR" sz="1200" dirty="0" smtClean="0">
                <a:solidFill>
                  <a:schemeClr val="tx1">
                    <a:lumMod val="75000"/>
                    <a:lumOff val="25000"/>
                  </a:schemeClr>
                </a:solidFill>
                <a:cs typeface="Arial" pitchFamily="34" charset="0"/>
              </a:rPr>
              <a:t>φυσικού αερίου </a:t>
            </a:r>
            <a:r>
              <a:rPr lang="el-GR" altLang="ko-KR" sz="1200" dirty="0" smtClean="0">
                <a:solidFill>
                  <a:schemeClr val="tx1">
                    <a:lumMod val="75000"/>
                    <a:lumOff val="25000"/>
                  </a:schemeClr>
                </a:solidFill>
                <a:cs typeface="Arial" pitchFamily="34" charset="0"/>
              </a:rPr>
              <a:t>ως </a:t>
            </a:r>
            <a:r>
              <a:rPr lang="el-GR" altLang="ko-KR" sz="1200" dirty="0" smtClean="0">
                <a:solidFill>
                  <a:schemeClr val="tx1">
                    <a:lumMod val="75000"/>
                    <a:lumOff val="25000"/>
                  </a:schemeClr>
                </a:solidFill>
                <a:cs typeface="Arial" pitchFamily="34" charset="0"/>
              </a:rPr>
              <a:t>κεφάλαιό οι </a:t>
            </a:r>
            <a:r>
              <a:rPr lang="el-GR" altLang="ko-KR" sz="1200" dirty="0" smtClean="0">
                <a:solidFill>
                  <a:schemeClr val="tx1">
                    <a:lumMod val="75000"/>
                    <a:lumOff val="25000"/>
                  </a:schemeClr>
                </a:solidFill>
                <a:cs typeface="Arial" pitchFamily="34" charset="0"/>
              </a:rPr>
              <a:t>άνθρωποι έχουν προκαλέσει μια σειρά προβλημάτων όπως το φαινόμενο του θερμοκηπίου </a:t>
            </a:r>
            <a:r>
              <a:rPr lang="el-GR" altLang="ko-KR" sz="1200" dirty="0" smtClean="0">
                <a:solidFill>
                  <a:schemeClr val="tx1">
                    <a:lumMod val="75000"/>
                    <a:lumOff val="25000"/>
                  </a:schemeClr>
                </a:solidFill>
                <a:cs typeface="Arial" pitchFamily="34" charset="0"/>
              </a:rPr>
              <a:t>και ρύπανση του περιβάλλοντος με επιπτώσεις στην υγεία των ανθρώπων . </a:t>
            </a:r>
            <a:r>
              <a:rPr lang="el-GR" altLang="ko-KR" sz="1200" dirty="0" smtClean="0">
                <a:solidFill>
                  <a:schemeClr val="tx1">
                    <a:lumMod val="75000"/>
                    <a:lumOff val="25000"/>
                  </a:schemeClr>
                </a:solidFill>
                <a:cs typeface="Arial" pitchFamily="34" charset="0"/>
              </a:rPr>
              <a:t>Αν θέλουμε </a:t>
            </a:r>
            <a:r>
              <a:rPr lang="el-GR" altLang="ko-KR" sz="1200" dirty="0" smtClean="0">
                <a:solidFill>
                  <a:schemeClr val="tx1">
                    <a:lumMod val="75000"/>
                    <a:lumOff val="25000"/>
                  </a:schemeClr>
                </a:solidFill>
                <a:cs typeface="Arial" pitchFamily="34" charset="0"/>
              </a:rPr>
              <a:t>να αλλάξουμε αυτό το μοτίβο ανάπτυξης, </a:t>
            </a:r>
            <a:r>
              <a:rPr lang="el-GR" altLang="ko-KR" sz="1200" dirty="0" smtClean="0">
                <a:solidFill>
                  <a:schemeClr val="tx1">
                    <a:lumMod val="75000"/>
                    <a:lumOff val="25000"/>
                  </a:schemeClr>
                </a:solidFill>
                <a:cs typeface="Arial" pitchFamily="34" charset="0"/>
              </a:rPr>
              <a:t>ειδικά όσον αφορά τη μείωση </a:t>
            </a:r>
            <a:r>
              <a:rPr lang="el-GR" altLang="ko-KR" sz="1200" dirty="0" smtClean="0">
                <a:solidFill>
                  <a:schemeClr val="tx1">
                    <a:lumMod val="75000"/>
                    <a:lumOff val="25000"/>
                  </a:schemeClr>
                </a:solidFill>
                <a:cs typeface="Arial" pitchFamily="34" charset="0"/>
              </a:rPr>
              <a:t>της εξάρτησης του βιομηχανικού μας κλάδου από ορυκτά καύσιμα</a:t>
            </a:r>
            <a:r>
              <a:rPr lang="el-GR" altLang="ko-KR" sz="1200" dirty="0" smtClean="0">
                <a:solidFill>
                  <a:schemeClr val="tx1">
                    <a:lumMod val="75000"/>
                    <a:lumOff val="25000"/>
                  </a:schemeClr>
                </a:solidFill>
                <a:cs typeface="Arial" pitchFamily="34" charset="0"/>
              </a:rPr>
              <a:t>,</a:t>
            </a:r>
            <a:r>
              <a:rPr lang="el-GR" altLang="ko-KR" sz="1200" dirty="0" smtClean="0">
                <a:solidFill>
                  <a:schemeClr val="tx1">
                    <a:lumMod val="75000"/>
                    <a:lumOff val="25000"/>
                  </a:schemeClr>
                </a:solidFill>
                <a:cs typeface="Arial" pitchFamily="34" charset="0"/>
              </a:rPr>
              <a:t> είναι </a:t>
            </a:r>
            <a:r>
              <a:rPr lang="el-GR" altLang="ko-KR" sz="1200" dirty="0" smtClean="0">
                <a:solidFill>
                  <a:schemeClr val="tx1">
                    <a:lumMod val="75000"/>
                    <a:lumOff val="25000"/>
                  </a:schemeClr>
                </a:solidFill>
                <a:cs typeface="Arial" pitchFamily="34" charset="0"/>
              </a:rPr>
              <a:t>η ανάπτυξη </a:t>
            </a:r>
            <a:r>
              <a:rPr lang="el-GR" altLang="ko-KR" sz="1200" dirty="0" smtClean="0">
                <a:solidFill>
                  <a:schemeClr val="tx1">
                    <a:lumMod val="75000"/>
                    <a:lumOff val="25000"/>
                  </a:schemeClr>
                </a:solidFill>
                <a:cs typeface="Arial" pitchFamily="34" charset="0"/>
              </a:rPr>
              <a:t>μιας καινούργιας βιομηχανικής αλυσίδα </a:t>
            </a:r>
            <a:r>
              <a:rPr lang="el-GR" altLang="ko-KR" sz="1200" dirty="0" smtClean="0">
                <a:solidFill>
                  <a:schemeClr val="tx1">
                    <a:lumMod val="75000"/>
                    <a:lumOff val="25000"/>
                  </a:schemeClr>
                </a:solidFill>
                <a:cs typeface="Arial" pitchFamily="34" charset="0"/>
              </a:rPr>
              <a:t>που θα μπορούσε να αντικαταστήσει προϊόντα με βάση το πετρέλαιο. </a:t>
            </a:r>
            <a:endParaRPr lang="en-US" altLang="ko-KR"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8710C5C4-419F-4430-BA3F-E09FBF07BF71}"/>
              </a:ext>
            </a:extLst>
          </p:cNvPr>
          <p:cNvSpPr txBox="1"/>
          <p:nvPr/>
        </p:nvSpPr>
        <p:spPr>
          <a:xfrm>
            <a:off x="8171055" y="3675555"/>
            <a:ext cx="3100777" cy="307777"/>
          </a:xfrm>
          <a:prstGeom prst="rect">
            <a:avLst/>
          </a:prstGeom>
          <a:noFill/>
        </p:spPr>
        <p:txBody>
          <a:bodyPr wrap="square" rtlCol="0">
            <a:spAutoFit/>
          </a:bodyPr>
          <a:lstStyle/>
          <a:p>
            <a:r>
              <a:rPr lang="en-US" altLang="ko-KR" sz="1400" b="1" dirty="0" err="1" smtClean="0">
                <a:solidFill>
                  <a:schemeClr val="accent3"/>
                </a:solidFill>
                <a:cs typeface="Arial" pitchFamily="34" charset="0"/>
              </a:rPr>
              <a:t>asdasdasd</a:t>
            </a:r>
            <a:endParaRPr lang="ko-KR" altLang="en-US" sz="1400" b="1" dirty="0">
              <a:solidFill>
                <a:schemeClr val="accent3"/>
              </a:solidFill>
              <a:cs typeface="Arial" pitchFamily="34" charset="0"/>
            </a:endParaRPr>
          </a:p>
        </p:txBody>
      </p:sp>
      <p:sp>
        <p:nvSpPr>
          <p:cNvPr id="20" name="TextBox 19">
            <a:extLst>
              <a:ext uri="{FF2B5EF4-FFF2-40B4-BE49-F238E27FC236}">
                <a16:creationId xmlns:a16="http://schemas.microsoft.com/office/drawing/2014/main" xmlns="" id="{712381CC-7595-4D4B-B48F-CF94AE0BF8D9}"/>
              </a:ext>
            </a:extLst>
          </p:cNvPr>
          <p:cNvSpPr txBox="1"/>
          <p:nvPr/>
        </p:nvSpPr>
        <p:spPr>
          <a:xfrm>
            <a:off x="6382554" y="4272662"/>
            <a:ext cx="488927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D5BCC1EA-EED5-4DB3-ADCB-8F5E486C3041}"/>
              </a:ext>
            </a:extLst>
          </p:cNvPr>
          <p:cNvSpPr txBox="1"/>
          <p:nvPr/>
        </p:nvSpPr>
        <p:spPr>
          <a:xfrm>
            <a:off x="8211997" y="858391"/>
            <a:ext cx="3100777" cy="307777"/>
          </a:xfrm>
          <a:prstGeom prst="rect">
            <a:avLst/>
          </a:prstGeom>
          <a:noFill/>
        </p:spPr>
        <p:txBody>
          <a:bodyPr wrap="square" rtlCol="0">
            <a:spAutoFit/>
          </a:bodyPr>
          <a:lstStyle/>
          <a:p>
            <a:r>
              <a:rPr lang="el-GR" altLang="ko-KR" sz="1400" b="1" dirty="0" smtClean="0">
                <a:solidFill>
                  <a:schemeClr val="accent4"/>
                </a:solidFill>
                <a:cs typeface="Arial" pitchFamily="34" charset="0"/>
              </a:rPr>
              <a:t>Βιοχημικές Τεχνολογίες</a:t>
            </a:r>
            <a:endParaRPr lang="ko-KR" altLang="en-US" sz="1400" b="1" dirty="0">
              <a:solidFill>
                <a:schemeClr val="accent4"/>
              </a:solidFill>
              <a:cs typeface="Arial" pitchFamily="34" charset="0"/>
            </a:endParaRPr>
          </a:p>
        </p:txBody>
      </p:sp>
      <p:sp>
        <p:nvSpPr>
          <p:cNvPr id="27" name="TextBox 26">
            <a:extLst>
              <a:ext uri="{FF2B5EF4-FFF2-40B4-BE49-F238E27FC236}">
                <a16:creationId xmlns:a16="http://schemas.microsoft.com/office/drawing/2014/main" xmlns="" id="{253CD2B8-ADCB-4BEC-BED8-D25B1A7CACB2}"/>
              </a:ext>
            </a:extLst>
          </p:cNvPr>
          <p:cNvSpPr txBox="1"/>
          <p:nvPr/>
        </p:nvSpPr>
        <p:spPr>
          <a:xfrm>
            <a:off x="6478088" y="1387259"/>
            <a:ext cx="4889277" cy="2123658"/>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Βιοχημικές τεχνολογίες μετατροπής της βιομάζας έχουν εφαρμοστεί στο βιομηχανικό σύστημα, επειδή μπορούμε να αποκτήσουμε βιολογική ενέργεια, υλικά και χημικές ουσίες που μπορούν να αντικαταστήσουν προϊόντα με βάση το </a:t>
            </a:r>
            <a:r>
              <a:rPr lang="el-GR" altLang="ko-KR" sz="1200" dirty="0" smtClean="0">
                <a:solidFill>
                  <a:schemeClr val="tx1">
                    <a:lumMod val="75000"/>
                    <a:lumOff val="25000"/>
                  </a:schemeClr>
                </a:solidFill>
                <a:cs typeface="Arial" pitchFamily="34" charset="0"/>
              </a:rPr>
              <a:t>πετρέλαιο. Οι </a:t>
            </a:r>
            <a:r>
              <a:rPr lang="el-GR" altLang="ko-KR" sz="1200" dirty="0" smtClean="0">
                <a:solidFill>
                  <a:schemeClr val="tx1">
                    <a:lumMod val="75000"/>
                    <a:lumOff val="25000"/>
                  </a:schemeClr>
                </a:solidFill>
                <a:cs typeface="Arial" pitchFamily="34" charset="0"/>
              </a:rPr>
              <a:t>τεχνολογίες βιοχημικής μετατροπής της βιομάζας είναι καθαρές </a:t>
            </a:r>
            <a:r>
              <a:rPr lang="el-GR" altLang="ko-KR" sz="1200" dirty="0" smtClean="0">
                <a:solidFill>
                  <a:schemeClr val="tx1">
                    <a:lumMod val="75000"/>
                    <a:lumOff val="25000"/>
                  </a:schemeClr>
                </a:solidFill>
                <a:cs typeface="Arial" pitchFamily="34" charset="0"/>
              </a:rPr>
              <a:t>με πρώτη ύλη </a:t>
            </a:r>
            <a:r>
              <a:rPr lang="el-GR" altLang="ko-KR" sz="1200" dirty="0" smtClean="0">
                <a:solidFill>
                  <a:schemeClr val="tx1">
                    <a:lumMod val="75000"/>
                    <a:lumOff val="25000"/>
                  </a:schemeClr>
                </a:solidFill>
                <a:cs typeface="Arial" pitchFamily="34" charset="0"/>
              </a:rPr>
              <a:t>ανανεώσιμη βιομάζα. Η ανάπτυξη προϊόντων με βάση τα βιολογικά προϊόντα φέρνει τα ενδιάμεσα προϊόντα του οικολογικού κύκλου για να εξυπηρετούν τους ανθρώπους χρησιμοποιώντας τη διαδικασία οικολογικού μετασχηματισμού στη φύση. Επομένως είναι ένας σημαντικός τρόπος για να κάνουμε τους ανθρώπους να ζουν σε αρμονία με τη φύση.</a:t>
            </a:r>
            <a:endParaRPr lang="en-US" altLang="ko-KR" sz="1200" dirty="0">
              <a:solidFill>
                <a:schemeClr val="tx1">
                  <a:lumMod val="75000"/>
                  <a:lumOff val="25000"/>
                </a:schemeClr>
              </a:solidFill>
              <a:cs typeface="Arial" pitchFamily="34" charset="0"/>
            </a:endParaRPr>
          </a:p>
        </p:txBody>
      </p:sp>
      <p:pic>
        <p:nvPicPr>
          <p:cNvPr id="21" name="Picture 4" descr="C:\Users\Da\Desktop\Επιστήμη και Τεχνολογία Περιβάλλοντος\Παρουσίαση\shillouete\good\biogas\biogass[-digester-galazio.png"/>
          <p:cNvPicPr>
            <a:picLocks noChangeAspect="1" noChangeArrowheads="1"/>
          </p:cNvPicPr>
          <p:nvPr/>
        </p:nvPicPr>
        <p:blipFill>
          <a:blip r:embed="rId2" cstate="print"/>
          <a:srcRect/>
          <a:stretch>
            <a:fillRect/>
          </a:stretch>
        </p:blipFill>
        <p:spPr bwMode="auto">
          <a:xfrm>
            <a:off x="7063948" y="728844"/>
            <a:ext cx="592446" cy="652808"/>
          </a:xfrm>
          <a:prstGeom prst="rect">
            <a:avLst/>
          </a:prstGeom>
          <a:noFill/>
        </p:spPr>
      </p:pic>
      <p:pic>
        <p:nvPicPr>
          <p:cNvPr id="1026" name="Picture 2" descr="C:\Users\Da\Desktop\Επιστήμη και Τεχνολογία Περιβάλλοντος\Παρουσίαση\shillouete\good\biomass\pp-green.png"/>
          <p:cNvPicPr>
            <a:picLocks noChangeAspect="1" noChangeArrowheads="1"/>
          </p:cNvPicPr>
          <p:nvPr/>
        </p:nvPicPr>
        <p:blipFill>
          <a:blip r:embed="rId3" cstate="print"/>
          <a:srcRect/>
          <a:stretch>
            <a:fillRect/>
          </a:stretch>
        </p:blipFill>
        <p:spPr bwMode="auto">
          <a:xfrm>
            <a:off x="999628" y="2988859"/>
            <a:ext cx="1558287" cy="614149"/>
          </a:xfrm>
          <a:prstGeom prst="rect">
            <a:avLst/>
          </a:prstGeom>
          <a:noFill/>
        </p:spPr>
      </p:pic>
    </p:spTree>
    <p:extLst>
      <p:ext uri="{BB962C8B-B14F-4D97-AF65-F5344CB8AC3E}">
        <p14:creationId xmlns:p14="http://schemas.microsoft.com/office/powerpoint/2010/main" xmlns="" val="316694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a:extLst>
              <a:ext uri="{FF2B5EF4-FFF2-40B4-BE49-F238E27FC236}">
                <a16:creationId xmlns="" xmlns:a16="http://schemas.microsoft.com/office/drawing/2014/main" id="{BEDB01E6-578A-462F-BF32-C2C3AA7DEEA1}"/>
              </a:ext>
            </a:extLst>
          </p:cNvPr>
          <p:cNvGrpSpPr/>
          <p:nvPr/>
        </p:nvGrpSpPr>
        <p:grpSpPr>
          <a:xfrm>
            <a:off x="6911026" y="1676894"/>
            <a:ext cx="1017088" cy="1215057"/>
            <a:chOff x="7981066" y="2575110"/>
            <a:chExt cx="1017088" cy="1215057"/>
          </a:xfrm>
          <a:solidFill>
            <a:schemeClr val="accent1"/>
          </a:solidFill>
        </p:grpSpPr>
        <p:sp>
          <p:nvSpPr>
            <p:cNvPr id="44" name="Freeform: Shape 43">
              <a:extLst>
                <a:ext uri="{FF2B5EF4-FFF2-40B4-BE49-F238E27FC236}">
                  <a16:creationId xmlns="" xmlns:a16="http://schemas.microsoft.com/office/drawing/2014/main" id="{C686EFE8-A78C-4299-840D-6FDC52CBF015}"/>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Graphic 12">
              <a:extLst>
                <a:ext uri="{FF2B5EF4-FFF2-40B4-BE49-F238E27FC236}">
                  <a16:creationId xmlns="" xmlns:a16="http://schemas.microsoft.com/office/drawing/2014/main" id="{521DE834-C4EC-4D1D-B2BE-B86330067E3B}"/>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p>
              <a:endParaRPr lang="en-US"/>
            </a:p>
          </p:txBody>
        </p:sp>
      </p:grpSp>
      <p:grpSp>
        <p:nvGrpSpPr>
          <p:cNvPr id="3" name="Group 1">
            <a:extLst>
              <a:ext uri="{FF2B5EF4-FFF2-40B4-BE49-F238E27FC236}">
                <a16:creationId xmlns="" xmlns:a16="http://schemas.microsoft.com/office/drawing/2014/main" id="{DCBF4C2A-841A-41B9-98BA-B1B6BCBD9E47}"/>
              </a:ext>
            </a:extLst>
          </p:cNvPr>
          <p:cNvGrpSpPr/>
          <p:nvPr/>
        </p:nvGrpSpPr>
        <p:grpSpPr>
          <a:xfrm>
            <a:off x="5896004" y="897971"/>
            <a:ext cx="1040343" cy="2681980"/>
            <a:chOff x="5896004" y="897971"/>
            <a:chExt cx="1040343" cy="2681980"/>
          </a:xfrm>
          <a:solidFill>
            <a:schemeClr val="accent2"/>
          </a:solidFill>
        </p:grpSpPr>
        <p:sp>
          <p:nvSpPr>
            <p:cNvPr id="42" name="Freeform: Shape 41">
              <a:extLst>
                <a:ext uri="{FF2B5EF4-FFF2-40B4-BE49-F238E27FC236}">
                  <a16:creationId xmlns="" xmlns:a16="http://schemas.microsoft.com/office/drawing/2014/main" id="{0B672E30-0915-4756-8DA9-EC7826FEA94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 xmlns:a16="http://schemas.microsoft.com/office/drawing/2014/main" id="{3C215486-5581-41DA-BB13-EC2929BFDFF6}"/>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grpSp>
        <p:nvGrpSpPr>
          <p:cNvPr id="4" name="Group 32">
            <a:extLst>
              <a:ext uri="{FF2B5EF4-FFF2-40B4-BE49-F238E27FC236}">
                <a16:creationId xmlns="" xmlns:a16="http://schemas.microsoft.com/office/drawing/2014/main" id="{1A54AB28-9F5A-48C0-A57A-AE3E743FFDE1}"/>
              </a:ext>
            </a:extLst>
          </p:cNvPr>
          <p:cNvGrpSpPr/>
          <p:nvPr/>
        </p:nvGrpSpPr>
        <p:grpSpPr>
          <a:xfrm>
            <a:off x="3609104" y="2369880"/>
            <a:ext cx="4336199" cy="1622461"/>
            <a:chOff x="5615841" y="4238904"/>
            <a:chExt cx="1552845" cy="581023"/>
          </a:xfrm>
          <a:solidFill>
            <a:schemeClr val="accent3"/>
          </a:solidFill>
        </p:grpSpPr>
        <p:sp>
          <p:nvSpPr>
            <p:cNvPr id="31" name="Freeform: Shape 30">
              <a:extLst>
                <a:ext uri="{FF2B5EF4-FFF2-40B4-BE49-F238E27FC236}">
                  <a16:creationId xmlns="" xmlns:a16="http://schemas.microsoft.com/office/drawing/2014/main" id="{7F06776A-A1FE-49DF-9DF8-D21E35001880}"/>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32" name="Freeform: Shape 31">
              <a:extLst>
                <a:ext uri="{FF2B5EF4-FFF2-40B4-BE49-F238E27FC236}">
                  <a16:creationId xmlns="" xmlns:a16="http://schemas.microsoft.com/office/drawing/2014/main" id="{0723D289-969B-426B-B8FA-FC6EE52575F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58" name="Rectangle 57">
            <a:extLst>
              <a:ext uri="{FF2B5EF4-FFF2-40B4-BE49-F238E27FC236}">
                <a16:creationId xmlns="" xmlns:a16="http://schemas.microsoft.com/office/drawing/2014/main" id="{F8DB6FFD-AFE5-43BD-ABD6-00113C4BD74C}"/>
              </a:ext>
            </a:extLst>
          </p:cNvPr>
          <p:cNvSpPr/>
          <p:nvPr/>
        </p:nvSpPr>
        <p:spPr>
          <a:xfrm>
            <a:off x="0" y="4153709"/>
            <a:ext cx="12192000" cy="138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4">
            <a:extLst>
              <a:ext uri="{FF2B5EF4-FFF2-40B4-BE49-F238E27FC236}">
                <a16:creationId xmlns="" xmlns:a16="http://schemas.microsoft.com/office/drawing/2014/main" id="{3FBB36C2-2713-4D8A-BA46-DEEB982E310F}"/>
              </a:ext>
            </a:extLst>
          </p:cNvPr>
          <p:cNvGrpSpPr/>
          <p:nvPr/>
        </p:nvGrpSpPr>
        <p:grpSpPr>
          <a:xfrm>
            <a:off x="3653397" y="1887066"/>
            <a:ext cx="1546155" cy="505120"/>
            <a:chOff x="4723437" y="2782010"/>
            <a:chExt cx="1546155" cy="505120"/>
          </a:xfrm>
        </p:grpSpPr>
        <p:sp>
          <p:nvSpPr>
            <p:cNvPr id="38" name="Freeform: Shape 37">
              <a:extLst>
                <a:ext uri="{FF2B5EF4-FFF2-40B4-BE49-F238E27FC236}">
                  <a16:creationId xmlns="" xmlns:a16="http://schemas.microsoft.com/office/drawing/2014/main" id="{49AEBCB8-9322-4067-B666-83F9AF540BF1}"/>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4761E601-E025-48CD-9F5D-301F067DA4FE}"/>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C7E79BEC-BD2C-4EA9-AA15-040318662F43}"/>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A86273BA-E6AD-48DB-8FB4-3FC95F00361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sp>
        <p:nvSpPr>
          <p:cNvPr id="60" name="TextBox 59">
            <a:extLst>
              <a:ext uri="{FF2B5EF4-FFF2-40B4-BE49-F238E27FC236}">
                <a16:creationId xmlns="" xmlns:a16="http://schemas.microsoft.com/office/drawing/2014/main" id="{6F542FDA-6944-41BC-817D-DE672C425147}"/>
              </a:ext>
            </a:extLst>
          </p:cNvPr>
          <p:cNvSpPr txBox="1"/>
          <p:nvPr/>
        </p:nvSpPr>
        <p:spPr>
          <a:xfrm>
            <a:off x="3680299" y="4163010"/>
            <a:ext cx="4831402"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
        <p:nvSpPr>
          <p:cNvPr id="62" name="Oval 61">
            <a:extLst>
              <a:ext uri="{FF2B5EF4-FFF2-40B4-BE49-F238E27FC236}">
                <a16:creationId xmlns="" xmlns:a16="http://schemas.microsoft.com/office/drawing/2014/main" id="{E61A478B-62D4-4072-997E-3837B16B99F0}"/>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 xmlns:a16="http://schemas.microsoft.com/office/drawing/2014/main" id="{E0A05C90-FC07-4A23-B3F3-F2271CDD452A}"/>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 xmlns:a16="http://schemas.microsoft.com/office/drawing/2014/main" id="{4654E7D2-C455-48AD-9072-7C9F160565B1}"/>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C3AEA43F-7102-4622-863C-29B6D6394F72}"/>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447E0538-A412-4387-94A5-2B342C0A2E77}"/>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 xmlns:a16="http://schemas.microsoft.com/office/drawing/2014/main" id="{43425CA9-3BFA-4533-A436-6EF7335C439C}"/>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16E02D60-ECA5-447C-A132-55E2E0516A52}"/>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DA4C073D-E698-4E29-BC83-EF46F8AA076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 xmlns:a16="http://schemas.microsoft.com/office/drawing/2014/main" id="{D816EC0B-289D-45DB-BA2A-2D5774E94545}"/>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 xmlns:a16="http://schemas.microsoft.com/office/drawing/2014/main" id="{B3E9C167-3E74-444B-BBF1-A9F4B19A003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 xmlns:a16="http://schemas.microsoft.com/office/drawing/2014/main" id="{9F287556-555D-45F7-91BA-127AA0690FD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 xmlns:a16="http://schemas.microsoft.com/office/drawing/2014/main" id="{83C54042-12EC-4257-9472-65969213694F}"/>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 xmlns:a16="http://schemas.microsoft.com/office/drawing/2014/main" id="{3C1D6E05-CC0A-452F-A74B-FE5A4584A4DF}"/>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 xmlns:a16="http://schemas.microsoft.com/office/drawing/2014/main" id="{914D98F1-76F8-41BF-A12D-78A5C07503ED}"/>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 xmlns:a16="http://schemas.microsoft.com/office/drawing/2014/main" id="{9EAC5C74-3392-4FBA-8A2D-E2B9483F00A2}"/>
              </a:ext>
            </a:extLst>
          </p:cNvPr>
          <p:cNvSpPr/>
          <p:nvPr/>
        </p:nvSpPr>
        <p:spPr>
          <a:xfrm>
            <a:off x="481123" y="4439471"/>
            <a:ext cx="762187" cy="76218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 xmlns:a16="http://schemas.microsoft.com/office/drawing/2014/main" id="{0952C6B5-0003-48C7-9E41-46727D58D262}"/>
              </a:ext>
            </a:extLst>
          </p:cNvPr>
          <p:cNvSpPr/>
          <p:nvPr/>
        </p:nvSpPr>
        <p:spPr>
          <a:xfrm>
            <a:off x="10520003" y="5103756"/>
            <a:ext cx="464131" cy="46413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 xmlns:a16="http://schemas.microsoft.com/office/drawing/2014/main" id="{AACC6F48-963A-4D2D-891F-B11C324665FB}"/>
              </a:ext>
            </a:extLst>
          </p:cNvPr>
          <p:cNvSpPr/>
          <p:nvPr/>
        </p:nvSpPr>
        <p:spPr>
          <a:xfrm>
            <a:off x="9256939" y="616041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 xmlns:a16="http://schemas.microsoft.com/office/drawing/2014/main" id="{2209FB43-BBDD-41E0-8C0A-051FAD8F47E4}"/>
              </a:ext>
            </a:extLst>
          </p:cNvPr>
          <p:cNvSpPr/>
          <p:nvPr/>
        </p:nvSpPr>
        <p:spPr>
          <a:xfrm>
            <a:off x="10858712" y="5119682"/>
            <a:ext cx="826317" cy="8263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 xmlns:a16="http://schemas.microsoft.com/office/drawing/2014/main" id="{67878697-B718-4D49-B8FC-454C280C8238}"/>
              </a:ext>
            </a:extLst>
          </p:cNvPr>
          <p:cNvSpPr/>
          <p:nvPr/>
        </p:nvSpPr>
        <p:spPr>
          <a:xfrm>
            <a:off x="8257517" y="5000138"/>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 xmlns:a16="http://schemas.microsoft.com/office/drawing/2014/main" id="{C37F3F48-FCE9-4756-8242-6F96B485530D}"/>
              </a:ext>
            </a:extLst>
          </p:cNvPr>
          <p:cNvSpPr/>
          <p:nvPr/>
        </p:nvSpPr>
        <p:spPr>
          <a:xfrm>
            <a:off x="3227515" y="5371302"/>
            <a:ext cx="286720" cy="28672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 xmlns:a16="http://schemas.microsoft.com/office/drawing/2014/main" id="{EBC5EA47-AF78-4443-A1B8-3559FF601647}"/>
              </a:ext>
            </a:extLst>
          </p:cNvPr>
          <p:cNvSpPr/>
          <p:nvPr/>
        </p:nvSpPr>
        <p:spPr>
          <a:xfrm>
            <a:off x="2712665" y="5604458"/>
            <a:ext cx="656604" cy="65660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 xmlns:a16="http://schemas.microsoft.com/office/drawing/2014/main" id="{8C34BC9F-65C8-4978-80DA-4ECADB737858}"/>
              </a:ext>
            </a:extLst>
          </p:cNvPr>
          <p:cNvSpPr/>
          <p:nvPr/>
        </p:nvSpPr>
        <p:spPr>
          <a:xfrm>
            <a:off x="1751580" y="4816286"/>
            <a:ext cx="682849" cy="68284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 xmlns:a16="http://schemas.microsoft.com/office/drawing/2014/main" id="{B02291E0-B99B-4495-92DE-EB42A6C69230}"/>
              </a:ext>
            </a:extLst>
          </p:cNvPr>
          <p:cNvSpPr/>
          <p:nvPr/>
        </p:nvSpPr>
        <p:spPr>
          <a:xfrm>
            <a:off x="4783042" y="6104314"/>
            <a:ext cx="776344" cy="77634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 xmlns:a16="http://schemas.microsoft.com/office/drawing/2014/main" id="{A36D0159-0FBC-4B08-91FD-B5D892CA7BA3}"/>
              </a:ext>
            </a:extLst>
          </p:cNvPr>
          <p:cNvSpPr/>
          <p:nvPr/>
        </p:nvSpPr>
        <p:spPr>
          <a:xfrm>
            <a:off x="6852474" y="5379329"/>
            <a:ext cx="242979" cy="24297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 xmlns:a16="http://schemas.microsoft.com/office/drawing/2014/main" id="{7FBC0625-FE03-4E22-B678-3B0096C355B8}"/>
              </a:ext>
            </a:extLst>
          </p:cNvPr>
          <p:cNvSpPr/>
          <p:nvPr/>
        </p:nvSpPr>
        <p:spPr>
          <a:xfrm>
            <a:off x="5928058" y="5854759"/>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 xmlns:a16="http://schemas.microsoft.com/office/drawing/2014/main" id="{15E7D22D-22B1-48B6-93B4-4286CC271BFD}"/>
              </a:ext>
            </a:extLst>
          </p:cNvPr>
          <p:cNvSpPr/>
          <p:nvPr/>
        </p:nvSpPr>
        <p:spPr>
          <a:xfrm>
            <a:off x="1171043" y="6561831"/>
            <a:ext cx="219607" cy="21960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 xmlns:a16="http://schemas.microsoft.com/office/drawing/2014/main" id="{D33C6072-A605-45F7-93C8-93173206E614}"/>
              </a:ext>
            </a:extLst>
          </p:cNvPr>
          <p:cNvSpPr/>
          <p:nvPr/>
        </p:nvSpPr>
        <p:spPr>
          <a:xfrm>
            <a:off x="3255709" y="3422681"/>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 xmlns:a16="http://schemas.microsoft.com/office/drawing/2014/main" id="{380D9025-E8B8-4F96-843E-FFA4DFCBA173}"/>
              </a:ext>
            </a:extLst>
          </p:cNvPr>
          <p:cNvSpPr/>
          <p:nvPr/>
        </p:nvSpPr>
        <p:spPr>
          <a:xfrm>
            <a:off x="8406878" y="3990900"/>
            <a:ext cx="476336" cy="476336"/>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5998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5300" t="26698" r="25553" b="9380"/>
          <a:stretch/>
        </p:blipFill>
        <p:spPr>
          <a:xfrm>
            <a:off x="2717073" y="750915"/>
            <a:ext cx="6844937" cy="5007827"/>
          </a:xfrm>
          <a:prstGeom prst="rect">
            <a:avLst/>
          </a:prstGeom>
        </p:spPr>
      </p:pic>
      <p:sp>
        <p:nvSpPr>
          <p:cNvPr id="5" name="TextBox 4"/>
          <p:cNvSpPr txBox="1"/>
          <p:nvPr/>
        </p:nvSpPr>
        <p:spPr>
          <a:xfrm>
            <a:off x="2016034" y="6130834"/>
            <a:ext cx="8247016" cy="338554"/>
          </a:xfrm>
          <a:prstGeom prst="rect">
            <a:avLst/>
          </a:prstGeom>
          <a:noFill/>
        </p:spPr>
        <p:txBody>
          <a:bodyPr wrap="square" rtlCol="0">
            <a:spAutoFit/>
          </a:bodyPr>
          <a:lstStyle/>
          <a:p>
            <a:r>
              <a:rPr lang="el-GR" sz="1600" dirty="0" smtClean="0"/>
              <a:t>Πηγή: Εργασία: Σταθμοί παραγωγής ηλεκτρικής ενέργειας από βιομάζα, Βενέτος Βασίλειος, ΑΠΘ</a:t>
            </a:r>
            <a:endParaRPr lang="el-GR" sz="1600" dirty="0"/>
          </a:p>
        </p:txBody>
      </p:sp>
    </p:spTree>
    <p:extLst>
      <p:ext uri="{BB962C8B-B14F-4D97-AF65-F5344CB8AC3E}">
        <p14:creationId xmlns="" xmlns:p14="http://schemas.microsoft.com/office/powerpoint/2010/main" val="405628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A5A2245E-D65D-4E72-9270-065B6538264E}"/>
              </a:ext>
            </a:extLst>
          </p:cNvPr>
          <p:cNvGrpSpPr/>
          <p:nvPr/>
        </p:nvGrpSpPr>
        <p:grpSpPr>
          <a:xfrm>
            <a:off x="0" y="3960061"/>
            <a:ext cx="12192001" cy="2080511"/>
            <a:chOff x="-1" y="3417122"/>
            <a:chExt cx="12192001" cy="2080511"/>
          </a:xfrm>
          <a:solidFill>
            <a:schemeClr val="accent1"/>
          </a:solidFill>
        </p:grpSpPr>
        <p:sp>
          <p:nvSpPr>
            <p:cNvPr id="99" name="Rectangle 98">
              <a:extLst>
                <a:ext uri="{FF2B5EF4-FFF2-40B4-BE49-F238E27FC236}">
                  <a16:creationId xmlns:a16="http://schemas.microsoft.com/office/drawing/2014/main" xmlns=""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xmlns=""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xmlns=""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xmlns="" id="{7F2CFAEB-7DBC-4C48-A698-FE974A481D1A}"/>
              </a:ext>
            </a:extLst>
          </p:cNvPr>
          <p:cNvSpPr txBox="1"/>
          <p:nvPr/>
        </p:nvSpPr>
        <p:spPr>
          <a:xfrm>
            <a:off x="0" y="4115342"/>
            <a:ext cx="12192000" cy="830997"/>
          </a:xfrm>
          <a:prstGeom prst="rect">
            <a:avLst/>
          </a:prstGeom>
          <a:noFill/>
        </p:spPr>
        <p:txBody>
          <a:bodyPr wrap="square" rtlCol="0" anchor="ctr">
            <a:spAutoFit/>
          </a:bodyPr>
          <a:lstStyle/>
          <a:p>
            <a:pPr algn="ctr"/>
            <a:r>
              <a:rPr lang="el-GR" altLang="ko-KR" sz="4800" dirty="0" smtClean="0">
                <a:solidFill>
                  <a:schemeClr val="bg1"/>
                </a:solidFill>
                <a:cs typeface="Arial" pitchFamily="34" charset="0"/>
              </a:rPr>
              <a:t>Ορισμός</a:t>
            </a:r>
            <a:endParaRPr lang="ko-KR" altLang="en-US" sz="4800" dirty="0">
              <a:solidFill>
                <a:schemeClr val="bg1"/>
              </a:solidFill>
              <a:cs typeface="Arial" pitchFamily="34" charset="0"/>
            </a:endParaRPr>
          </a:p>
        </p:txBody>
      </p:sp>
      <p:sp>
        <p:nvSpPr>
          <p:cNvPr id="101" name="TextBox 100">
            <a:extLst>
              <a:ext uri="{FF2B5EF4-FFF2-40B4-BE49-F238E27FC236}">
                <a16:creationId xmlns:a16="http://schemas.microsoft.com/office/drawing/2014/main" xmlns="" id="{F8AFA9A0-B94F-4AFB-902E-688D37A82A6F}"/>
              </a:ext>
            </a:extLst>
          </p:cNvPr>
          <p:cNvSpPr txBox="1"/>
          <p:nvPr/>
        </p:nvSpPr>
        <p:spPr>
          <a:xfrm>
            <a:off x="673768" y="4989712"/>
            <a:ext cx="10852486" cy="923330"/>
          </a:xfrm>
          <a:prstGeom prst="rect">
            <a:avLst/>
          </a:prstGeom>
          <a:noFill/>
        </p:spPr>
        <p:txBody>
          <a:bodyPr wrap="square" rtlCol="0" anchor="ctr">
            <a:spAutoFit/>
          </a:bodyPr>
          <a:lstStyle/>
          <a:p>
            <a:pPr algn="ctr"/>
            <a:r>
              <a:rPr lang="el-GR" altLang="ko-KR" dirty="0" smtClean="0">
                <a:solidFill>
                  <a:schemeClr val="bg1"/>
                </a:solidFill>
                <a:cs typeface="Arial" pitchFamily="34" charset="0"/>
              </a:rPr>
              <a:t>Βιομάζα είναι ένα σύνολο υλικών φυτικής ή ζωικής προελεύσεως που με κατάλληλη επεξεργασία μπορεί να αποδώσει ενέργεια. Ειδικότερα, η βιομάζα για ενεργειακούς σκοπούς, περιλαμβάνει κάθε τύπο που μπορεί να χρησιμοποιηθεί για την παραγωγή στέρεων, υγρών και/ή αέριων καυσίμων.</a:t>
            </a:r>
            <a:endParaRPr lang="ko-KR" altLang="en-US" dirty="0">
              <a:solidFill>
                <a:schemeClr val="bg1"/>
              </a:solidFill>
              <a:cs typeface="Arial" pitchFamily="34" charset="0"/>
            </a:endParaRPr>
          </a:p>
        </p:txBody>
      </p:sp>
      <p:grpSp>
        <p:nvGrpSpPr>
          <p:cNvPr id="3" name="Group 104">
            <a:extLst>
              <a:ext uri="{FF2B5EF4-FFF2-40B4-BE49-F238E27FC236}">
                <a16:creationId xmlns:a16="http://schemas.microsoft.com/office/drawing/2014/main" xmlns="" id="{DCC25ADD-4A69-4511-8889-085F9D49CE63}"/>
              </a:ext>
            </a:extLst>
          </p:cNvPr>
          <p:cNvGrpSpPr/>
          <p:nvPr/>
        </p:nvGrpSpPr>
        <p:grpSpPr>
          <a:xfrm>
            <a:off x="4960005" y="1133489"/>
            <a:ext cx="2218401" cy="2218401"/>
            <a:chOff x="4547049" y="1897856"/>
            <a:chExt cx="3071634" cy="3071634"/>
          </a:xfrm>
          <a:effectLst/>
        </p:grpSpPr>
        <p:sp>
          <p:nvSpPr>
            <p:cNvPr id="106" name="Freeform: Shape 105">
              <a:extLst>
                <a:ext uri="{FF2B5EF4-FFF2-40B4-BE49-F238E27FC236}">
                  <a16:creationId xmlns:a16="http://schemas.microsoft.com/office/drawing/2014/main" xmlns=""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107" name="Freeform: Shape 106">
              <a:extLst>
                <a:ext uri="{FF2B5EF4-FFF2-40B4-BE49-F238E27FC236}">
                  <a16:creationId xmlns:a16="http://schemas.microsoft.com/office/drawing/2014/main" xmlns=""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12" name="Freeform: Shape 211">
            <a:extLst>
              <a:ext uri="{FF2B5EF4-FFF2-40B4-BE49-F238E27FC236}">
                <a16:creationId xmlns:a16="http://schemas.microsoft.com/office/drawing/2014/main" xmlns="" id="{6D9F7DA0-C551-446D-94C3-D85473FF4DD4}"/>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Block Arc 116">
            <a:extLst>
              <a:ext uri="{FF2B5EF4-FFF2-40B4-BE49-F238E27FC236}">
                <a16:creationId xmlns:a16="http://schemas.microsoft.com/office/drawing/2014/main" xmlns="" id="{25486F56-8214-4D30-95B5-F6089000B9CB}"/>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aphic 30">
            <a:extLst>
              <a:ext uri="{FF2B5EF4-FFF2-40B4-BE49-F238E27FC236}">
                <a16:creationId xmlns:a16="http://schemas.microsoft.com/office/drawing/2014/main" xmlns="" id="{3BBFB3E6-898A-41B7-BFD3-D63E70DBE654}"/>
              </a:ext>
            </a:extLst>
          </p:cNvPr>
          <p:cNvGrpSpPr/>
          <p:nvPr/>
        </p:nvGrpSpPr>
        <p:grpSpPr>
          <a:xfrm rot="1052635">
            <a:off x="7017236" y="1488581"/>
            <a:ext cx="1338434" cy="1227345"/>
            <a:chOff x="5655092" y="376887"/>
            <a:chExt cx="4490688" cy="4117968"/>
          </a:xfrm>
          <a:solidFill>
            <a:schemeClr val="accent1"/>
          </a:solidFill>
        </p:grpSpPr>
        <p:sp>
          <p:nvSpPr>
            <p:cNvPr id="119" name="Freeform: Shape 118">
              <a:extLst>
                <a:ext uri="{FF2B5EF4-FFF2-40B4-BE49-F238E27FC236}">
                  <a16:creationId xmlns:a16="http://schemas.microsoft.com/office/drawing/2014/main" xmlns=""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xmlns=""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5" name="Group 121">
            <a:extLst>
              <a:ext uri="{FF2B5EF4-FFF2-40B4-BE49-F238E27FC236}">
                <a16:creationId xmlns:a16="http://schemas.microsoft.com/office/drawing/2014/main" xmlns="" id="{13B41294-5C02-4A37-885D-0AD435A594F2}"/>
              </a:ext>
            </a:extLst>
          </p:cNvPr>
          <p:cNvGrpSpPr/>
          <p:nvPr/>
        </p:nvGrpSpPr>
        <p:grpSpPr>
          <a:xfrm rot="1151421">
            <a:off x="6183232" y="741923"/>
            <a:ext cx="727105" cy="550706"/>
            <a:chOff x="5712813" y="1354067"/>
            <a:chExt cx="891420" cy="675158"/>
          </a:xfrm>
        </p:grpSpPr>
        <p:sp>
          <p:nvSpPr>
            <p:cNvPr id="123" name="Freeform: Shape 122">
              <a:extLst>
                <a:ext uri="{FF2B5EF4-FFF2-40B4-BE49-F238E27FC236}">
                  <a16:creationId xmlns:a16="http://schemas.microsoft.com/office/drawing/2014/main" xmlns=""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grpSp>
      <p:grpSp>
        <p:nvGrpSpPr>
          <p:cNvPr id="6" name="Group 126">
            <a:extLst>
              <a:ext uri="{FF2B5EF4-FFF2-40B4-BE49-F238E27FC236}">
                <a16:creationId xmlns:a16="http://schemas.microsoft.com/office/drawing/2014/main" xmlns="" id="{ECE682B8-5BD4-4732-9491-F4A67F6D0095}"/>
              </a:ext>
            </a:extLst>
          </p:cNvPr>
          <p:cNvGrpSpPr/>
          <p:nvPr/>
        </p:nvGrpSpPr>
        <p:grpSpPr>
          <a:xfrm rot="2779377">
            <a:off x="6882919" y="891553"/>
            <a:ext cx="612565" cy="807484"/>
            <a:chOff x="5733204" y="4148522"/>
            <a:chExt cx="1306402" cy="1722100"/>
          </a:xfrm>
        </p:grpSpPr>
        <p:grpSp>
          <p:nvGrpSpPr>
            <p:cNvPr id="7" name="Group 127">
              <a:extLst>
                <a:ext uri="{FF2B5EF4-FFF2-40B4-BE49-F238E27FC236}">
                  <a16:creationId xmlns:a16="http://schemas.microsoft.com/office/drawing/2014/main" xmlns=""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a16="http://schemas.microsoft.com/office/drawing/2014/main" xmlns=""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8" name="Group 128">
              <a:extLst>
                <a:ext uri="{FF2B5EF4-FFF2-40B4-BE49-F238E27FC236}">
                  <a16:creationId xmlns:a16="http://schemas.microsoft.com/office/drawing/2014/main" xmlns=""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a16="http://schemas.microsoft.com/office/drawing/2014/main" xmlns=""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9" name="Group 135">
            <a:extLst>
              <a:ext uri="{FF2B5EF4-FFF2-40B4-BE49-F238E27FC236}">
                <a16:creationId xmlns:a16="http://schemas.microsoft.com/office/drawing/2014/main" xmlns="" id="{13822EB5-523E-4C82-A4CD-F151154C2A33}"/>
              </a:ext>
            </a:extLst>
          </p:cNvPr>
          <p:cNvGrpSpPr/>
          <p:nvPr/>
        </p:nvGrpSpPr>
        <p:grpSpPr>
          <a:xfrm rot="18305502">
            <a:off x="4593929" y="1486661"/>
            <a:ext cx="889290" cy="318443"/>
            <a:chOff x="2751274" y="4274125"/>
            <a:chExt cx="1502839" cy="538144"/>
          </a:xfrm>
        </p:grpSpPr>
        <p:sp>
          <p:nvSpPr>
            <p:cNvPr id="137" name="Freeform: Shape 136">
              <a:extLst>
                <a:ext uri="{FF2B5EF4-FFF2-40B4-BE49-F238E27FC236}">
                  <a16:creationId xmlns:a16="http://schemas.microsoft.com/office/drawing/2014/main" xmlns=""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0" name="Group 140">
            <a:extLst>
              <a:ext uri="{FF2B5EF4-FFF2-40B4-BE49-F238E27FC236}">
                <a16:creationId xmlns:a16="http://schemas.microsoft.com/office/drawing/2014/main" xmlns="" id="{A0AED753-A5F1-4786-A3CB-CAECBB79D969}"/>
              </a:ext>
            </a:extLst>
          </p:cNvPr>
          <p:cNvGrpSpPr/>
          <p:nvPr/>
        </p:nvGrpSpPr>
        <p:grpSpPr>
          <a:xfrm rot="20616275">
            <a:off x="5299953" y="850101"/>
            <a:ext cx="822437" cy="417980"/>
            <a:chOff x="1786971" y="4942919"/>
            <a:chExt cx="2041538" cy="1037553"/>
          </a:xfrm>
        </p:grpSpPr>
        <p:sp>
          <p:nvSpPr>
            <p:cNvPr id="142" name="Rectangle: Rounded Corners 141">
              <a:extLst>
                <a:ext uri="{FF2B5EF4-FFF2-40B4-BE49-F238E27FC236}">
                  <a16:creationId xmlns:a16="http://schemas.microsoft.com/office/drawing/2014/main" xmlns=""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xmlns=""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xmlns=""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4">
              <a:extLst>
                <a:ext uri="{FF2B5EF4-FFF2-40B4-BE49-F238E27FC236}">
                  <a16:creationId xmlns:a16="http://schemas.microsoft.com/office/drawing/2014/main" xmlns="" id="{BB260B09-5284-4ED4-AC15-61105CD48A51}"/>
                </a:ext>
              </a:extLst>
            </p:cNvPr>
            <p:cNvGrpSpPr/>
            <p:nvPr/>
          </p:nvGrpSpPr>
          <p:grpSpPr>
            <a:xfrm>
              <a:off x="2260924" y="5043805"/>
              <a:ext cx="1107473" cy="187751"/>
              <a:chOff x="7962899" y="2433000"/>
              <a:chExt cx="2294160" cy="371747"/>
            </a:xfrm>
          </p:grpSpPr>
          <p:grpSp>
            <p:nvGrpSpPr>
              <p:cNvPr id="12" name="Group 198">
                <a:extLst>
                  <a:ext uri="{FF2B5EF4-FFF2-40B4-BE49-F238E27FC236}">
                    <a16:creationId xmlns:a16="http://schemas.microsoft.com/office/drawing/2014/main" xmlns=""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a16="http://schemas.microsoft.com/office/drawing/2014/main" xmlns=""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xmlns=""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xmlns=""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9">
                <a:extLst>
                  <a:ext uri="{FF2B5EF4-FFF2-40B4-BE49-F238E27FC236}">
                    <a16:creationId xmlns:a16="http://schemas.microsoft.com/office/drawing/2014/main" xmlns=""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a16="http://schemas.microsoft.com/office/drawing/2014/main" xmlns=""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xmlns=""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xmlns=""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00">
                <a:extLst>
                  <a:ext uri="{FF2B5EF4-FFF2-40B4-BE49-F238E27FC236}">
                    <a16:creationId xmlns:a16="http://schemas.microsoft.com/office/drawing/2014/main" xmlns=""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a16="http://schemas.microsoft.com/office/drawing/2014/main" xmlns=""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xmlns=""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rapezoid 145">
              <a:extLst>
                <a:ext uri="{FF2B5EF4-FFF2-40B4-BE49-F238E27FC236}">
                  <a16:creationId xmlns:a16="http://schemas.microsoft.com/office/drawing/2014/main" xmlns=""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a16="http://schemas.microsoft.com/office/drawing/2014/main" xmlns=""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a16="http://schemas.microsoft.com/office/drawing/2014/main" xmlns=""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a16="http://schemas.microsoft.com/office/drawing/2014/main" xmlns=""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9">
              <a:extLst>
                <a:ext uri="{FF2B5EF4-FFF2-40B4-BE49-F238E27FC236}">
                  <a16:creationId xmlns:a16="http://schemas.microsoft.com/office/drawing/2014/main" xmlns=""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a16="http://schemas.microsoft.com/office/drawing/2014/main" xmlns=""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xmlns=""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0">
              <a:extLst>
                <a:ext uri="{FF2B5EF4-FFF2-40B4-BE49-F238E27FC236}">
                  <a16:creationId xmlns:a16="http://schemas.microsoft.com/office/drawing/2014/main" xmlns=""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a16="http://schemas.microsoft.com/office/drawing/2014/main" xmlns=""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xmlns=""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xmlns=""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xmlns=""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xmlns=""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xmlns=""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xmlns=""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1">
              <a:extLst>
                <a:ext uri="{FF2B5EF4-FFF2-40B4-BE49-F238E27FC236}">
                  <a16:creationId xmlns:a16="http://schemas.microsoft.com/office/drawing/2014/main" xmlns=""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a16="http://schemas.microsoft.com/office/drawing/2014/main" xmlns=""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xmlns=""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xmlns=""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xmlns=""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xmlns=""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xmlns=""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xmlns=""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xmlns=""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xmlns=""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xmlns=""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xmlns=""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2">
              <a:extLst>
                <a:ext uri="{FF2B5EF4-FFF2-40B4-BE49-F238E27FC236}">
                  <a16:creationId xmlns:a16="http://schemas.microsoft.com/office/drawing/2014/main" xmlns=""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a16="http://schemas.microsoft.com/office/drawing/2014/main" xmlns=""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xmlns=""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xmlns=""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xmlns=""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xmlns=""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xmlns=""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xmlns=""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xmlns=""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xmlns=""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xmlns=""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xmlns=""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Graphic 153">
              <a:extLst>
                <a:ext uri="{FF2B5EF4-FFF2-40B4-BE49-F238E27FC236}">
                  <a16:creationId xmlns:a16="http://schemas.microsoft.com/office/drawing/2014/main" xmlns="" id="{2359835D-458D-49E3-8B57-05439233AE5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a16="http://schemas.microsoft.com/office/drawing/2014/main" xmlns=""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19">
            <a:extLst>
              <a:ext uri="{FF2B5EF4-FFF2-40B4-BE49-F238E27FC236}">
                <a16:creationId xmlns:a16="http://schemas.microsoft.com/office/drawing/2014/main" xmlns="" id="{501E6DC6-2B4D-422C-919E-F4FFBF13FA30}"/>
              </a:ext>
            </a:extLst>
          </p:cNvPr>
          <p:cNvGrpSpPr/>
          <p:nvPr/>
        </p:nvGrpSpPr>
        <p:grpSpPr>
          <a:xfrm>
            <a:off x="4658362" y="827652"/>
            <a:ext cx="450484" cy="450484"/>
            <a:chOff x="4266660" y="45289"/>
            <a:chExt cx="768290" cy="768290"/>
          </a:xfrm>
        </p:grpSpPr>
        <p:sp>
          <p:nvSpPr>
            <p:cNvPr id="221" name="Freeform: Shape 220">
              <a:extLst>
                <a:ext uri="{FF2B5EF4-FFF2-40B4-BE49-F238E27FC236}">
                  <a16:creationId xmlns:a16="http://schemas.microsoft.com/office/drawing/2014/main" xmlns=""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a16="http://schemas.microsoft.com/office/drawing/2014/main" xmlns=""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126 - TextBox"/>
          <p:cNvSpPr txBox="1"/>
          <p:nvPr/>
        </p:nvSpPr>
        <p:spPr>
          <a:xfrm>
            <a:off x="4953664" y="1974710"/>
            <a:ext cx="2226364" cy="523220"/>
          </a:xfrm>
          <a:prstGeom prst="rect">
            <a:avLst/>
          </a:prstGeom>
          <a:noFill/>
        </p:spPr>
        <p:txBody>
          <a:bodyPr wrap="square" rtlCol="0">
            <a:spAutoFit/>
          </a:bodyPr>
          <a:lstStyle/>
          <a:p>
            <a:pPr algn="ctr"/>
            <a:r>
              <a:rPr lang="en-US" sz="2800" dirty="0" smtClean="0">
                <a:solidFill>
                  <a:schemeClr val="accent1"/>
                </a:solidFill>
                <a:latin typeface="Arial Black" pitchFamily="34" charset="0"/>
                <a:cs typeface="HelveticaNowMicro ExtraBold" pitchFamily="34" charset="0"/>
              </a:rPr>
              <a:t>BIOMAZA</a:t>
            </a:r>
            <a:endParaRPr lang="en-US" sz="2800" dirty="0">
              <a:solidFill>
                <a:schemeClr val="accent1"/>
              </a:solidFill>
              <a:latin typeface="Arial Black" pitchFamily="34" charset="0"/>
              <a:cs typeface="HelveticaNowMicro ExtraBold" pitchFamily="34" charset="0"/>
            </a:endParaRPr>
          </a:p>
        </p:txBody>
      </p:sp>
    </p:spTree>
    <p:extLst>
      <p:ext uri="{BB962C8B-B14F-4D97-AF65-F5344CB8AC3E}">
        <p14:creationId xmlns:p14="http://schemas.microsoft.com/office/powerpoint/2010/main" xmlns="" val="21163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smtClean="0"/>
              <a:t>Fully Editable </a:t>
            </a:r>
            <a:r>
              <a:rPr lang="en-US" dirty="0"/>
              <a:t>Shapes</a:t>
            </a:r>
          </a:p>
        </p:txBody>
      </p:sp>
      <p:grpSp>
        <p:nvGrpSpPr>
          <p:cNvPr id="3" name="Group 2">
            <a:extLst>
              <a:ext uri="{FF2B5EF4-FFF2-40B4-BE49-F238E27FC236}">
                <a16:creationId xmlns:a16="http://schemas.microsoft.com/office/drawing/2014/main" xmlns="" id="{9A17C5B2-9EB6-4A16-B2FE-B830C45CE154}"/>
              </a:ext>
            </a:extLst>
          </p:cNvPr>
          <p:cNvGrpSpPr/>
          <p:nvPr/>
        </p:nvGrpSpPr>
        <p:grpSpPr>
          <a:xfrm>
            <a:off x="672151" y="2700857"/>
            <a:ext cx="890994" cy="1064420"/>
            <a:chOff x="7981066" y="2575110"/>
            <a:chExt cx="1017088" cy="1215057"/>
          </a:xfrm>
          <a:solidFill>
            <a:schemeClr val="accent1"/>
          </a:solidFill>
        </p:grpSpPr>
        <p:sp>
          <p:nvSpPr>
            <p:cNvPr id="4" name="Freeform: Shape 3">
              <a:extLst>
                <a:ext uri="{FF2B5EF4-FFF2-40B4-BE49-F238E27FC236}">
                  <a16:creationId xmlns:a16="http://schemas.microsoft.com/office/drawing/2014/main" xmlns="" id="{5525E0F4-B1F5-4E04-95D8-A3022DA3D79B}"/>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Graphic 12">
              <a:extLst>
                <a:ext uri="{FF2B5EF4-FFF2-40B4-BE49-F238E27FC236}">
                  <a16:creationId xmlns:a16="http://schemas.microsoft.com/office/drawing/2014/main" xmlns="" id="{32673DF4-DEAC-49E9-B7AB-0BDAB275C5CA}"/>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C078E147-8B4D-4CC0-8A20-A0648E9F6085}"/>
              </a:ext>
            </a:extLst>
          </p:cNvPr>
          <p:cNvGrpSpPr/>
          <p:nvPr/>
        </p:nvGrpSpPr>
        <p:grpSpPr>
          <a:xfrm>
            <a:off x="10555354" y="3141350"/>
            <a:ext cx="1341372" cy="3458026"/>
            <a:chOff x="5896004" y="897971"/>
            <a:chExt cx="1040343" cy="2681980"/>
          </a:xfrm>
          <a:solidFill>
            <a:schemeClr val="accent2"/>
          </a:solidFill>
        </p:grpSpPr>
        <p:sp>
          <p:nvSpPr>
            <p:cNvPr id="7" name="Freeform: Shape 6">
              <a:extLst>
                <a:ext uri="{FF2B5EF4-FFF2-40B4-BE49-F238E27FC236}">
                  <a16:creationId xmlns:a16="http://schemas.microsoft.com/office/drawing/2014/main" xmlns="" id="{AF68CD15-4B3A-4F34-AE21-4D083D0A8CA8}"/>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25760596-CC57-431F-98E5-2DA343E8C305}"/>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grpSp>
        <p:nvGrpSpPr>
          <p:cNvPr id="9" name="Group 8">
            <a:extLst>
              <a:ext uri="{FF2B5EF4-FFF2-40B4-BE49-F238E27FC236}">
                <a16:creationId xmlns:a16="http://schemas.microsoft.com/office/drawing/2014/main" xmlns="" id="{1343917C-875B-4461-BE32-BC2A9133A51B}"/>
              </a:ext>
            </a:extLst>
          </p:cNvPr>
          <p:cNvGrpSpPr/>
          <p:nvPr/>
        </p:nvGrpSpPr>
        <p:grpSpPr>
          <a:xfrm>
            <a:off x="408123" y="1670717"/>
            <a:ext cx="1801096" cy="673910"/>
            <a:chOff x="5615841" y="4238904"/>
            <a:chExt cx="1552845" cy="581023"/>
          </a:xfrm>
          <a:solidFill>
            <a:schemeClr val="accent3"/>
          </a:solidFill>
        </p:grpSpPr>
        <p:sp>
          <p:nvSpPr>
            <p:cNvPr id="10" name="Freeform: Shape 9">
              <a:extLst>
                <a:ext uri="{FF2B5EF4-FFF2-40B4-BE49-F238E27FC236}">
                  <a16:creationId xmlns:a16="http://schemas.microsoft.com/office/drawing/2014/main" xmlns="" id="{AD74344B-F758-4F2C-8599-67727A1C4885}"/>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0ECADDCD-DE5C-43CF-B0B8-6E8E8AA86836}"/>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grpSp>
        <p:nvGrpSpPr>
          <p:cNvPr id="12" name="Group 11">
            <a:extLst>
              <a:ext uri="{FF2B5EF4-FFF2-40B4-BE49-F238E27FC236}">
                <a16:creationId xmlns:a16="http://schemas.microsoft.com/office/drawing/2014/main" xmlns="" id="{C5883811-8F74-466E-8EDA-E013862674B5}"/>
              </a:ext>
            </a:extLst>
          </p:cNvPr>
          <p:cNvGrpSpPr/>
          <p:nvPr/>
        </p:nvGrpSpPr>
        <p:grpSpPr>
          <a:xfrm>
            <a:off x="2414546" y="1839507"/>
            <a:ext cx="1546155" cy="505120"/>
            <a:chOff x="4723437" y="2782010"/>
            <a:chExt cx="1546155" cy="505120"/>
          </a:xfrm>
        </p:grpSpPr>
        <p:sp>
          <p:nvSpPr>
            <p:cNvPr id="13" name="Freeform: Shape 12">
              <a:extLst>
                <a:ext uri="{FF2B5EF4-FFF2-40B4-BE49-F238E27FC236}">
                  <a16:creationId xmlns:a16="http://schemas.microsoft.com/office/drawing/2014/main" xmlns="" id="{9CA347BA-41A6-417C-A991-2C6B53A3773F}"/>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C18D4EF5-80FE-45D4-9AA7-357E73E76CA2}"/>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C5A176A9-406E-42C0-A622-2D8FD3B1FE4E}"/>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AF539B9A-A617-453D-8348-49AC4C711453}"/>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xmlns="" id="{3BDE74CF-0186-4639-9D03-EA2DAD98AEB0}"/>
              </a:ext>
            </a:extLst>
          </p:cNvPr>
          <p:cNvGrpSpPr/>
          <p:nvPr/>
        </p:nvGrpSpPr>
        <p:grpSpPr>
          <a:xfrm>
            <a:off x="6013770" y="1762445"/>
            <a:ext cx="775865" cy="775865"/>
            <a:chOff x="4266660" y="45289"/>
            <a:chExt cx="768290" cy="768290"/>
          </a:xfrm>
        </p:grpSpPr>
        <p:sp>
          <p:nvSpPr>
            <p:cNvPr id="18" name="Freeform: Shape 17">
              <a:extLst>
                <a:ext uri="{FF2B5EF4-FFF2-40B4-BE49-F238E27FC236}">
                  <a16:creationId xmlns:a16="http://schemas.microsoft.com/office/drawing/2014/main" xmlns="" id="{687173D7-6216-4F0A-9B6A-6CD6BD550BB5}"/>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45E28DA-0BAE-4B5F-A48B-DB4DBED91CD9}"/>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xmlns="" id="{1689EC5C-51C5-47A3-AB1E-5F6B5742985E}"/>
              </a:ext>
            </a:extLst>
          </p:cNvPr>
          <p:cNvGrpSpPr/>
          <p:nvPr/>
        </p:nvGrpSpPr>
        <p:grpSpPr>
          <a:xfrm>
            <a:off x="7287148" y="1822698"/>
            <a:ext cx="536688" cy="690919"/>
            <a:chOff x="8985075" y="-1608"/>
            <a:chExt cx="536688" cy="690919"/>
          </a:xfrm>
          <a:solidFill>
            <a:schemeClr val="accent4"/>
          </a:solidFill>
        </p:grpSpPr>
        <p:sp>
          <p:nvSpPr>
            <p:cNvPr id="21" name="Freeform: Shape 20">
              <a:extLst>
                <a:ext uri="{FF2B5EF4-FFF2-40B4-BE49-F238E27FC236}">
                  <a16:creationId xmlns:a16="http://schemas.microsoft.com/office/drawing/2014/main" xmlns="" id="{B7F50D7B-697C-4B93-AE51-493FBE2EAC9C}"/>
                </a:ext>
              </a:extLst>
            </p:cNvPr>
            <p:cNvSpPr/>
            <p:nvPr/>
          </p:nvSpPr>
          <p:spPr>
            <a:xfrm>
              <a:off x="9136495" y="102158"/>
              <a:ext cx="385268" cy="587153"/>
            </a:xfrm>
            <a:custGeom>
              <a:avLst/>
              <a:gdLst>
                <a:gd name="connsiteX0" fmla="*/ 356963 w 385268"/>
                <a:gd name="connsiteY0" fmla="*/ 438880 h 587153"/>
                <a:gd name="connsiteX1" fmla="*/ 278517 w 385268"/>
                <a:gd name="connsiteY1" fmla="*/ 527032 h 587153"/>
                <a:gd name="connsiteX2" fmla="*/ 356963 w 385268"/>
                <a:gd name="connsiteY2" fmla="*/ 438880 h 587153"/>
                <a:gd name="connsiteX3" fmla="*/ 202799 w 385268"/>
                <a:gd name="connsiteY3" fmla="*/ 45 h 587153"/>
                <a:gd name="connsiteX4" fmla="*/ 219479 w 385268"/>
                <a:gd name="connsiteY4" fmla="*/ 10255 h 587153"/>
                <a:gd name="connsiteX5" fmla="*/ 278517 w 385268"/>
                <a:gd name="connsiteY5" fmla="*/ 96788 h 587153"/>
                <a:gd name="connsiteX6" fmla="*/ 373946 w 385268"/>
                <a:gd name="connsiteY6" fmla="*/ 315144 h 587153"/>
                <a:gd name="connsiteX7" fmla="*/ 385268 w 385268"/>
                <a:gd name="connsiteY7" fmla="*/ 388738 h 587153"/>
                <a:gd name="connsiteX8" fmla="*/ 278517 w 385268"/>
                <a:gd name="connsiteY8" fmla="*/ 565041 h 587153"/>
                <a:gd name="connsiteX9" fmla="*/ 78761 w 385268"/>
                <a:gd name="connsiteY9" fmla="*/ 547249 h 587153"/>
                <a:gd name="connsiteX10" fmla="*/ 2741 w 385268"/>
                <a:gd name="connsiteY10" fmla="*/ 354772 h 587153"/>
                <a:gd name="connsiteX11" fmla="*/ 56117 w 385268"/>
                <a:gd name="connsiteY11" fmla="*/ 246403 h 587153"/>
                <a:gd name="connsiteX12" fmla="*/ 190365 w 385268"/>
                <a:gd name="connsiteY12" fmla="*/ 15916 h 587153"/>
                <a:gd name="connsiteX13" fmla="*/ 202799 w 385268"/>
                <a:gd name="connsiteY13" fmla="*/ 45 h 5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268" h="587153">
                  <a:moveTo>
                    <a:pt x="356963" y="438880"/>
                  </a:moveTo>
                  <a:cubicBezTo>
                    <a:pt x="339980" y="476081"/>
                    <a:pt x="320570" y="510858"/>
                    <a:pt x="278517" y="527032"/>
                  </a:cubicBezTo>
                  <a:cubicBezTo>
                    <a:pt x="323805" y="522180"/>
                    <a:pt x="353728" y="487405"/>
                    <a:pt x="356963" y="438880"/>
                  </a:cubicBezTo>
                  <a:close/>
                  <a:moveTo>
                    <a:pt x="202799" y="45"/>
                  </a:moveTo>
                  <a:cubicBezTo>
                    <a:pt x="207752" y="-461"/>
                    <a:pt x="213413" y="3381"/>
                    <a:pt x="219479" y="10255"/>
                  </a:cubicBezTo>
                  <a:cubicBezTo>
                    <a:pt x="242933" y="36134"/>
                    <a:pt x="260725" y="66057"/>
                    <a:pt x="278517" y="96788"/>
                  </a:cubicBezTo>
                  <a:cubicBezTo>
                    <a:pt x="317335" y="166339"/>
                    <a:pt x="351302" y="238315"/>
                    <a:pt x="373946" y="315144"/>
                  </a:cubicBezTo>
                  <a:cubicBezTo>
                    <a:pt x="381225" y="339406"/>
                    <a:pt x="385268" y="363668"/>
                    <a:pt x="385268" y="388738"/>
                  </a:cubicBezTo>
                  <a:cubicBezTo>
                    <a:pt x="384460" y="467994"/>
                    <a:pt x="350493" y="528648"/>
                    <a:pt x="278517" y="565041"/>
                  </a:cubicBezTo>
                  <a:cubicBezTo>
                    <a:pt x="208966" y="599816"/>
                    <a:pt x="141033" y="593346"/>
                    <a:pt x="78761" y="547249"/>
                  </a:cubicBezTo>
                  <a:cubicBezTo>
                    <a:pt x="14872" y="499534"/>
                    <a:pt x="-8581" y="434027"/>
                    <a:pt x="2741" y="354772"/>
                  </a:cubicBezTo>
                  <a:cubicBezTo>
                    <a:pt x="9210" y="311909"/>
                    <a:pt x="29429" y="277943"/>
                    <a:pt x="56117" y="246403"/>
                  </a:cubicBezTo>
                  <a:cubicBezTo>
                    <a:pt x="114345" y="177661"/>
                    <a:pt x="162868" y="102449"/>
                    <a:pt x="190365" y="15916"/>
                  </a:cubicBezTo>
                  <a:cubicBezTo>
                    <a:pt x="193600" y="5403"/>
                    <a:pt x="197846" y="550"/>
                    <a:pt x="202799" y="45"/>
                  </a:cubicBezTo>
                  <a:close/>
                </a:path>
              </a:pathLst>
            </a:custGeom>
            <a:grpFill/>
            <a:ln w="808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1931B4E7-6774-416A-A693-04E5596C45DB}"/>
                </a:ext>
              </a:extLst>
            </p:cNvPr>
            <p:cNvSpPr/>
            <p:nvPr/>
          </p:nvSpPr>
          <p:spPr>
            <a:xfrm>
              <a:off x="8985075" y="-1608"/>
              <a:ext cx="187403" cy="285604"/>
            </a:xfrm>
            <a:custGeom>
              <a:avLst/>
              <a:gdLst>
                <a:gd name="connsiteX0" fmla="*/ 356963 w 385268"/>
                <a:gd name="connsiteY0" fmla="*/ 438880 h 587153"/>
                <a:gd name="connsiteX1" fmla="*/ 278517 w 385268"/>
                <a:gd name="connsiteY1" fmla="*/ 527032 h 587153"/>
                <a:gd name="connsiteX2" fmla="*/ 356963 w 385268"/>
                <a:gd name="connsiteY2" fmla="*/ 438880 h 587153"/>
                <a:gd name="connsiteX3" fmla="*/ 202799 w 385268"/>
                <a:gd name="connsiteY3" fmla="*/ 45 h 587153"/>
                <a:gd name="connsiteX4" fmla="*/ 219479 w 385268"/>
                <a:gd name="connsiteY4" fmla="*/ 10255 h 587153"/>
                <a:gd name="connsiteX5" fmla="*/ 278517 w 385268"/>
                <a:gd name="connsiteY5" fmla="*/ 96788 h 587153"/>
                <a:gd name="connsiteX6" fmla="*/ 373946 w 385268"/>
                <a:gd name="connsiteY6" fmla="*/ 315144 h 587153"/>
                <a:gd name="connsiteX7" fmla="*/ 385268 w 385268"/>
                <a:gd name="connsiteY7" fmla="*/ 388738 h 587153"/>
                <a:gd name="connsiteX8" fmla="*/ 278517 w 385268"/>
                <a:gd name="connsiteY8" fmla="*/ 565041 h 587153"/>
                <a:gd name="connsiteX9" fmla="*/ 78761 w 385268"/>
                <a:gd name="connsiteY9" fmla="*/ 547249 h 587153"/>
                <a:gd name="connsiteX10" fmla="*/ 2741 w 385268"/>
                <a:gd name="connsiteY10" fmla="*/ 354772 h 587153"/>
                <a:gd name="connsiteX11" fmla="*/ 56117 w 385268"/>
                <a:gd name="connsiteY11" fmla="*/ 246403 h 587153"/>
                <a:gd name="connsiteX12" fmla="*/ 190365 w 385268"/>
                <a:gd name="connsiteY12" fmla="*/ 15916 h 587153"/>
                <a:gd name="connsiteX13" fmla="*/ 202799 w 385268"/>
                <a:gd name="connsiteY13" fmla="*/ 45 h 5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268" h="587153">
                  <a:moveTo>
                    <a:pt x="356963" y="438880"/>
                  </a:moveTo>
                  <a:cubicBezTo>
                    <a:pt x="339980" y="476081"/>
                    <a:pt x="320570" y="510858"/>
                    <a:pt x="278517" y="527032"/>
                  </a:cubicBezTo>
                  <a:cubicBezTo>
                    <a:pt x="323805" y="522180"/>
                    <a:pt x="353728" y="487405"/>
                    <a:pt x="356963" y="438880"/>
                  </a:cubicBezTo>
                  <a:close/>
                  <a:moveTo>
                    <a:pt x="202799" y="45"/>
                  </a:moveTo>
                  <a:cubicBezTo>
                    <a:pt x="207752" y="-461"/>
                    <a:pt x="213413" y="3381"/>
                    <a:pt x="219479" y="10255"/>
                  </a:cubicBezTo>
                  <a:cubicBezTo>
                    <a:pt x="242933" y="36134"/>
                    <a:pt x="260725" y="66057"/>
                    <a:pt x="278517" y="96788"/>
                  </a:cubicBezTo>
                  <a:cubicBezTo>
                    <a:pt x="317335" y="166339"/>
                    <a:pt x="351302" y="238315"/>
                    <a:pt x="373946" y="315144"/>
                  </a:cubicBezTo>
                  <a:cubicBezTo>
                    <a:pt x="381225" y="339406"/>
                    <a:pt x="385268" y="363668"/>
                    <a:pt x="385268" y="388738"/>
                  </a:cubicBezTo>
                  <a:cubicBezTo>
                    <a:pt x="384460" y="467994"/>
                    <a:pt x="350493" y="528648"/>
                    <a:pt x="278517" y="565041"/>
                  </a:cubicBezTo>
                  <a:cubicBezTo>
                    <a:pt x="208966" y="599816"/>
                    <a:pt x="141033" y="593346"/>
                    <a:pt x="78761" y="547249"/>
                  </a:cubicBezTo>
                  <a:cubicBezTo>
                    <a:pt x="14872" y="499534"/>
                    <a:pt x="-8581" y="434027"/>
                    <a:pt x="2741" y="354772"/>
                  </a:cubicBezTo>
                  <a:cubicBezTo>
                    <a:pt x="9210" y="311909"/>
                    <a:pt x="29429" y="277943"/>
                    <a:pt x="56117" y="246403"/>
                  </a:cubicBezTo>
                  <a:cubicBezTo>
                    <a:pt x="114345" y="177661"/>
                    <a:pt x="162868" y="102449"/>
                    <a:pt x="190365" y="15916"/>
                  </a:cubicBezTo>
                  <a:cubicBezTo>
                    <a:pt x="193600" y="5403"/>
                    <a:pt x="197846" y="550"/>
                    <a:pt x="202799" y="45"/>
                  </a:cubicBezTo>
                  <a:close/>
                </a:path>
              </a:pathLst>
            </a:custGeom>
            <a:grpFill/>
            <a:ln w="8081" cap="flat">
              <a:noFill/>
              <a:prstDash val="solid"/>
              <a:miter/>
            </a:ln>
          </p:spPr>
          <p:txBody>
            <a:bodyPr rtlCol="0" anchor="ctr"/>
            <a:lstStyle/>
            <a:p>
              <a:endParaRPr lang="en-US"/>
            </a:p>
          </p:txBody>
        </p:sp>
      </p:grpSp>
      <p:grpSp>
        <p:nvGrpSpPr>
          <p:cNvPr id="23" name="Graphic 93">
            <a:extLst>
              <a:ext uri="{FF2B5EF4-FFF2-40B4-BE49-F238E27FC236}">
                <a16:creationId xmlns:a16="http://schemas.microsoft.com/office/drawing/2014/main" xmlns="" id="{07A0A4E3-4154-4730-B29B-DD27F5159B39}"/>
              </a:ext>
            </a:extLst>
          </p:cNvPr>
          <p:cNvGrpSpPr/>
          <p:nvPr/>
        </p:nvGrpSpPr>
        <p:grpSpPr>
          <a:xfrm>
            <a:off x="4393000" y="1776175"/>
            <a:ext cx="1208052" cy="620062"/>
            <a:chOff x="2867025" y="1771650"/>
            <a:chExt cx="6457950" cy="3314700"/>
          </a:xfrm>
          <a:solidFill>
            <a:schemeClr val="accent1"/>
          </a:solidFill>
        </p:grpSpPr>
        <p:sp>
          <p:nvSpPr>
            <p:cNvPr id="24" name="Freeform: Shape 23">
              <a:extLst>
                <a:ext uri="{FF2B5EF4-FFF2-40B4-BE49-F238E27FC236}">
                  <a16:creationId xmlns:a16="http://schemas.microsoft.com/office/drawing/2014/main" xmlns="" id="{75AC13D2-A206-4997-B144-6A56F95E9758}"/>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B4929CD-CE6B-4D55-A424-BB8CB69C8F88}"/>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1457A9C-BB5C-43ED-9F57-73E7B3648E80}"/>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xmlns="" id="{7750A376-03A0-45CB-94E2-28BF9E3AFFB8}"/>
              </a:ext>
            </a:extLst>
          </p:cNvPr>
          <p:cNvSpPr/>
          <p:nvPr/>
        </p:nvSpPr>
        <p:spPr>
          <a:xfrm>
            <a:off x="8272941" y="174839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
        <p:nvSpPr>
          <p:cNvPr id="99" name="Rectangle 14">
            <a:extLst>
              <a:ext uri="{FF2B5EF4-FFF2-40B4-BE49-F238E27FC236}">
                <a16:creationId xmlns:a16="http://schemas.microsoft.com/office/drawing/2014/main" xmlns="" id="{ABEF3534-0B0D-4D11-88B0-714E3A601318}"/>
              </a:ext>
            </a:extLst>
          </p:cNvPr>
          <p:cNvSpPr/>
          <p:nvPr/>
        </p:nvSpPr>
        <p:spPr>
          <a:xfrm>
            <a:off x="1917442" y="2972914"/>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0" name="Rectangle 41">
            <a:extLst>
              <a:ext uri="{FF2B5EF4-FFF2-40B4-BE49-F238E27FC236}">
                <a16:creationId xmlns:a16="http://schemas.microsoft.com/office/drawing/2014/main" xmlns="" id="{B5FE36C1-0ADB-45BB-A531-FE972B2BBA51}"/>
              </a:ext>
            </a:extLst>
          </p:cNvPr>
          <p:cNvSpPr>
            <a:spLocks/>
          </p:cNvSpPr>
          <p:nvPr/>
        </p:nvSpPr>
        <p:spPr>
          <a:xfrm>
            <a:off x="4073995" y="3073859"/>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Freeform: Shape 100">
            <a:extLst>
              <a:ext uri="{FF2B5EF4-FFF2-40B4-BE49-F238E27FC236}">
                <a16:creationId xmlns:a16="http://schemas.microsoft.com/office/drawing/2014/main" xmlns="" id="{00FBF2D4-4FB9-4003-B98B-D6EEC84F6C32}"/>
              </a:ext>
            </a:extLst>
          </p:cNvPr>
          <p:cNvSpPr/>
          <p:nvPr/>
        </p:nvSpPr>
        <p:spPr>
          <a:xfrm>
            <a:off x="3005009" y="2957860"/>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grpSp>
        <p:nvGrpSpPr>
          <p:cNvPr id="112" name="Group 111">
            <a:extLst>
              <a:ext uri="{FF2B5EF4-FFF2-40B4-BE49-F238E27FC236}">
                <a16:creationId xmlns:a16="http://schemas.microsoft.com/office/drawing/2014/main" xmlns="" id="{38A9B6F5-3ACC-4590-B994-4E129F1C6ACE}"/>
              </a:ext>
            </a:extLst>
          </p:cNvPr>
          <p:cNvGrpSpPr/>
          <p:nvPr/>
        </p:nvGrpSpPr>
        <p:grpSpPr>
          <a:xfrm>
            <a:off x="9182641" y="1719154"/>
            <a:ext cx="951053" cy="953302"/>
            <a:chOff x="5882220" y="3348558"/>
            <a:chExt cx="1128277" cy="1130945"/>
          </a:xfrm>
          <a:solidFill>
            <a:schemeClr val="accent2"/>
          </a:solidFill>
        </p:grpSpPr>
        <p:sp>
          <p:nvSpPr>
            <p:cNvPr id="113" name="Freeform: Shape 112">
              <a:extLst>
                <a:ext uri="{FF2B5EF4-FFF2-40B4-BE49-F238E27FC236}">
                  <a16:creationId xmlns:a16="http://schemas.microsoft.com/office/drawing/2014/main" xmlns="" id="{DAED8F79-3C28-459B-8545-93E560013BDA}"/>
                </a:ext>
              </a:extLst>
            </p:cNvPr>
            <p:cNvSpPr/>
            <p:nvPr/>
          </p:nvSpPr>
          <p:spPr>
            <a:xfrm>
              <a:off x="6280965" y="3708658"/>
              <a:ext cx="330785" cy="410744"/>
            </a:xfrm>
            <a:custGeom>
              <a:avLst/>
              <a:gdLst>
                <a:gd name="connsiteX0" fmla="*/ 2637844 w 4157304"/>
                <a:gd name="connsiteY0" fmla="*/ 4502302 h 5162222"/>
                <a:gd name="connsiteX1" fmla="*/ 2584552 w 4157304"/>
                <a:gd name="connsiteY1" fmla="*/ 4502304 h 5162222"/>
                <a:gd name="connsiteX2" fmla="*/ 1601586 w 4157304"/>
                <a:gd name="connsiteY2" fmla="*/ 4679948 h 5162222"/>
                <a:gd name="connsiteX3" fmla="*/ 1542371 w 4157304"/>
                <a:gd name="connsiteY3" fmla="*/ 4751006 h 5162222"/>
                <a:gd name="connsiteX4" fmla="*/ 1625272 w 4157304"/>
                <a:gd name="connsiteY4" fmla="*/ 4798378 h 5162222"/>
                <a:gd name="connsiteX5" fmla="*/ 2608238 w 4157304"/>
                <a:gd name="connsiteY5" fmla="*/ 4614809 h 5162222"/>
                <a:gd name="connsiteX6" fmla="*/ 2673372 w 4157304"/>
                <a:gd name="connsiteY6" fmla="*/ 4537833 h 5162222"/>
                <a:gd name="connsiteX7" fmla="*/ 2637844 w 4157304"/>
                <a:gd name="connsiteY7" fmla="*/ 4502302 h 5162222"/>
                <a:gd name="connsiteX8" fmla="*/ 2607682 w 4157304"/>
                <a:gd name="connsiteY8" fmla="*/ 4156265 h 5162222"/>
                <a:gd name="connsiteX9" fmla="*/ 2572709 w 4157304"/>
                <a:gd name="connsiteY9" fmla="*/ 4158858 h 5162222"/>
                <a:gd name="connsiteX10" fmla="*/ 1631190 w 4157304"/>
                <a:gd name="connsiteY10" fmla="*/ 4336502 h 5162222"/>
                <a:gd name="connsiteX11" fmla="*/ 1548289 w 4157304"/>
                <a:gd name="connsiteY11" fmla="*/ 4419403 h 5162222"/>
                <a:gd name="connsiteX12" fmla="*/ 1660800 w 4157304"/>
                <a:gd name="connsiteY12" fmla="*/ 4466775 h 5162222"/>
                <a:gd name="connsiteX13" fmla="*/ 2596395 w 4157304"/>
                <a:gd name="connsiteY13" fmla="*/ 4283206 h 5162222"/>
                <a:gd name="connsiteX14" fmla="*/ 2679295 w 4157304"/>
                <a:gd name="connsiteY14" fmla="*/ 4206229 h 5162222"/>
                <a:gd name="connsiteX15" fmla="*/ 2607682 w 4157304"/>
                <a:gd name="connsiteY15" fmla="*/ 4156265 h 5162222"/>
                <a:gd name="connsiteX16" fmla="*/ 2102367 w 4157304"/>
                <a:gd name="connsiteY16" fmla="*/ 2 h 5162222"/>
                <a:gd name="connsiteX17" fmla="*/ 3993865 w 4157304"/>
                <a:gd name="connsiteY17" fmla="*/ 1269174 h 5162222"/>
                <a:gd name="connsiteX18" fmla="*/ 3271444 w 4157304"/>
                <a:gd name="connsiteY18" fmla="*/ 3773965 h 5162222"/>
                <a:gd name="connsiteX19" fmla="*/ 3111561 w 4157304"/>
                <a:gd name="connsiteY19" fmla="*/ 4070039 h 5162222"/>
                <a:gd name="connsiteX20" fmla="*/ 3111561 w 4157304"/>
                <a:gd name="connsiteY20" fmla="*/ 4401642 h 5162222"/>
                <a:gd name="connsiteX21" fmla="*/ 2377297 w 4157304"/>
                <a:gd name="connsiteY21" fmla="*/ 5159592 h 5162222"/>
                <a:gd name="connsiteX22" fmla="*/ 1939107 w 4157304"/>
                <a:gd name="connsiteY22" fmla="*/ 5159592 h 5162222"/>
                <a:gd name="connsiteX23" fmla="*/ 1050885 w 4157304"/>
                <a:gd name="connsiteY23" fmla="*/ 4218073 h 5162222"/>
                <a:gd name="connsiteX24" fmla="*/ 784421 w 4157304"/>
                <a:gd name="connsiteY24" fmla="*/ 3691064 h 5162222"/>
                <a:gd name="connsiteX25" fmla="*/ 91604 w 4157304"/>
                <a:gd name="connsiteY25" fmla="*/ 1517877 h 5162222"/>
                <a:gd name="connsiteX26" fmla="*/ 1755544 w 4157304"/>
                <a:gd name="connsiteY26" fmla="*/ 31588 h 5162222"/>
                <a:gd name="connsiteX27" fmla="*/ 2102367 w 4157304"/>
                <a:gd name="connsiteY27" fmla="*/ 2 h 516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7304" h="5162222">
                  <a:moveTo>
                    <a:pt x="2637844" y="4502302"/>
                  </a:moveTo>
                  <a:cubicBezTo>
                    <a:pt x="2621561" y="4497861"/>
                    <a:pt x="2602317" y="4499342"/>
                    <a:pt x="2584552" y="4502304"/>
                  </a:cubicBezTo>
                  <a:cubicBezTo>
                    <a:pt x="2258868" y="4561519"/>
                    <a:pt x="1927265" y="4620734"/>
                    <a:pt x="1601586" y="4679948"/>
                  </a:cubicBezTo>
                  <a:cubicBezTo>
                    <a:pt x="1566057" y="4685867"/>
                    <a:pt x="1530528" y="4703634"/>
                    <a:pt x="1542371" y="4751006"/>
                  </a:cubicBezTo>
                  <a:cubicBezTo>
                    <a:pt x="1554214" y="4792453"/>
                    <a:pt x="1583818" y="4804296"/>
                    <a:pt x="1625272" y="4798378"/>
                  </a:cubicBezTo>
                  <a:cubicBezTo>
                    <a:pt x="1950951" y="4739163"/>
                    <a:pt x="2282554" y="4679948"/>
                    <a:pt x="2608238" y="4614809"/>
                  </a:cubicBezTo>
                  <a:cubicBezTo>
                    <a:pt x="2643767" y="4608891"/>
                    <a:pt x="2679296" y="4591123"/>
                    <a:pt x="2673372" y="4537833"/>
                  </a:cubicBezTo>
                  <a:cubicBezTo>
                    <a:pt x="2667450" y="4517106"/>
                    <a:pt x="2654128" y="4506743"/>
                    <a:pt x="2637844" y="4502302"/>
                  </a:cubicBezTo>
                  <a:close/>
                  <a:moveTo>
                    <a:pt x="2607682" y="4156265"/>
                  </a:moveTo>
                  <a:cubicBezTo>
                    <a:pt x="2596395" y="4156266"/>
                    <a:pt x="2584552" y="4157377"/>
                    <a:pt x="2572709" y="4158858"/>
                  </a:cubicBezTo>
                  <a:cubicBezTo>
                    <a:pt x="2258867" y="4218072"/>
                    <a:pt x="1945031" y="4277287"/>
                    <a:pt x="1631190" y="4336502"/>
                  </a:cubicBezTo>
                  <a:cubicBezTo>
                    <a:pt x="1589742" y="4342420"/>
                    <a:pt x="1542370" y="4366106"/>
                    <a:pt x="1548289" y="4419403"/>
                  </a:cubicBezTo>
                  <a:cubicBezTo>
                    <a:pt x="1554213" y="4490461"/>
                    <a:pt x="1613428" y="4454932"/>
                    <a:pt x="1660800" y="4466775"/>
                  </a:cubicBezTo>
                  <a:cubicBezTo>
                    <a:pt x="1962793" y="4413478"/>
                    <a:pt x="2276634" y="4354263"/>
                    <a:pt x="2596395" y="4283206"/>
                  </a:cubicBezTo>
                  <a:cubicBezTo>
                    <a:pt x="2643766" y="4277287"/>
                    <a:pt x="2691138" y="4265444"/>
                    <a:pt x="2679295" y="4206229"/>
                  </a:cubicBezTo>
                  <a:cubicBezTo>
                    <a:pt x="2670413" y="4166257"/>
                    <a:pt x="2641546" y="4156264"/>
                    <a:pt x="2607682" y="4156265"/>
                  </a:cubicBezTo>
                  <a:close/>
                  <a:moveTo>
                    <a:pt x="2102367" y="2"/>
                  </a:moveTo>
                  <a:cubicBezTo>
                    <a:pt x="2909678" y="1052"/>
                    <a:pt x="3682987" y="512705"/>
                    <a:pt x="3993865" y="1269174"/>
                  </a:cubicBezTo>
                  <a:cubicBezTo>
                    <a:pt x="4372840" y="2181083"/>
                    <a:pt x="4076765" y="3217345"/>
                    <a:pt x="3271444" y="3773965"/>
                  </a:cubicBezTo>
                  <a:cubicBezTo>
                    <a:pt x="3153014" y="3856865"/>
                    <a:pt x="3099718" y="3933842"/>
                    <a:pt x="3111561" y="4070039"/>
                  </a:cubicBezTo>
                  <a:cubicBezTo>
                    <a:pt x="3123404" y="4176626"/>
                    <a:pt x="3111561" y="4289131"/>
                    <a:pt x="3111561" y="4401642"/>
                  </a:cubicBezTo>
                  <a:cubicBezTo>
                    <a:pt x="3105642" y="4845750"/>
                    <a:pt x="2827329" y="5141824"/>
                    <a:pt x="2377297" y="5159592"/>
                  </a:cubicBezTo>
                  <a:cubicBezTo>
                    <a:pt x="2229263" y="5165510"/>
                    <a:pt x="2087147" y="5159592"/>
                    <a:pt x="1939107" y="5159592"/>
                  </a:cubicBezTo>
                  <a:cubicBezTo>
                    <a:pt x="1293668" y="5165510"/>
                    <a:pt x="1050885" y="4928651"/>
                    <a:pt x="1050885" y="4218073"/>
                  </a:cubicBezTo>
                  <a:cubicBezTo>
                    <a:pt x="1104181" y="4010824"/>
                    <a:pt x="991670" y="3856865"/>
                    <a:pt x="784421" y="3691064"/>
                  </a:cubicBezTo>
                  <a:cubicBezTo>
                    <a:pt x="91604" y="3122602"/>
                    <a:pt x="-151173" y="2382413"/>
                    <a:pt x="91604" y="1517877"/>
                  </a:cubicBezTo>
                  <a:cubicBezTo>
                    <a:pt x="328464" y="682951"/>
                    <a:pt x="908769" y="185546"/>
                    <a:pt x="1755544" y="31588"/>
                  </a:cubicBezTo>
                  <a:cubicBezTo>
                    <a:pt x="1871013" y="10122"/>
                    <a:pt x="1987037" y="-149"/>
                    <a:pt x="2102367" y="2"/>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3DA6FF79-F98D-4EA8-A4D7-DEB344479678}"/>
                </a:ext>
              </a:extLst>
            </p:cNvPr>
            <p:cNvSpPr/>
            <p:nvPr/>
          </p:nvSpPr>
          <p:spPr>
            <a:xfrm>
              <a:off x="5882220" y="3348558"/>
              <a:ext cx="1128277" cy="1130945"/>
            </a:xfrm>
            <a:custGeom>
              <a:avLst/>
              <a:gdLst>
                <a:gd name="connsiteX0" fmla="*/ 354222 w 684230"/>
                <a:gd name="connsiteY0" fmla="*/ 512733 h 685848"/>
                <a:gd name="connsiteX1" fmla="*/ 372014 w 684230"/>
                <a:gd name="connsiteY1" fmla="*/ 535377 h 685848"/>
                <a:gd name="connsiteX2" fmla="*/ 372014 w 684230"/>
                <a:gd name="connsiteY2" fmla="*/ 600885 h 685848"/>
                <a:gd name="connsiteX3" fmla="*/ 372014 w 684230"/>
                <a:gd name="connsiteY3" fmla="*/ 663966 h 685848"/>
                <a:gd name="connsiteX4" fmla="*/ 353413 w 684230"/>
                <a:gd name="connsiteY4" fmla="*/ 685801 h 685848"/>
                <a:gd name="connsiteX5" fmla="*/ 335621 w 684230"/>
                <a:gd name="connsiteY5" fmla="*/ 663157 h 685848"/>
                <a:gd name="connsiteX6" fmla="*/ 335621 w 684230"/>
                <a:gd name="connsiteY6" fmla="*/ 534568 h 685848"/>
                <a:gd name="connsiteX7" fmla="*/ 354222 w 684230"/>
                <a:gd name="connsiteY7" fmla="*/ 512733 h 685848"/>
                <a:gd name="connsiteX8" fmla="*/ 215829 w 684230"/>
                <a:gd name="connsiteY8" fmla="*/ 469870 h 685848"/>
                <a:gd name="connsiteX9" fmla="*/ 221592 w 684230"/>
                <a:gd name="connsiteY9" fmla="*/ 483618 h 685848"/>
                <a:gd name="connsiteX10" fmla="*/ 148805 w 684230"/>
                <a:gd name="connsiteY10" fmla="*/ 544273 h 685848"/>
                <a:gd name="connsiteX11" fmla="*/ 140718 w 684230"/>
                <a:gd name="connsiteY11" fmla="*/ 522437 h 685848"/>
                <a:gd name="connsiteX12" fmla="*/ 202182 w 684230"/>
                <a:gd name="connsiteY12" fmla="*/ 470678 h 685848"/>
                <a:gd name="connsiteX13" fmla="*/ 215829 w 684230"/>
                <a:gd name="connsiteY13" fmla="*/ 469870 h 685848"/>
                <a:gd name="connsiteX14" fmla="*/ 480383 w 684230"/>
                <a:gd name="connsiteY14" fmla="*/ 465826 h 685848"/>
                <a:gd name="connsiteX15" fmla="*/ 493323 w 684230"/>
                <a:gd name="connsiteY15" fmla="*/ 474722 h 685848"/>
                <a:gd name="connsiteX16" fmla="*/ 536994 w 684230"/>
                <a:gd name="connsiteY16" fmla="*/ 524055 h 685848"/>
                <a:gd name="connsiteX17" fmla="*/ 536994 w 684230"/>
                <a:gd name="connsiteY17" fmla="*/ 547508 h 685848"/>
                <a:gd name="connsiteX18" fmla="*/ 515967 w 684230"/>
                <a:gd name="connsiteY18" fmla="*/ 543465 h 685848"/>
                <a:gd name="connsiteX19" fmla="*/ 472296 w 684230"/>
                <a:gd name="connsiteY19" fmla="*/ 494131 h 685848"/>
                <a:gd name="connsiteX20" fmla="*/ 469061 w 684230"/>
                <a:gd name="connsiteY20" fmla="*/ 474722 h 685848"/>
                <a:gd name="connsiteX21" fmla="*/ 480383 w 684230"/>
                <a:gd name="connsiteY21" fmla="*/ 465826 h 685848"/>
                <a:gd name="connsiteX22" fmla="*/ 17792 w 684230"/>
                <a:gd name="connsiteY22" fmla="*/ 339665 h 685848"/>
                <a:gd name="connsiteX23" fmla="*/ 157703 w 684230"/>
                <a:gd name="connsiteY23" fmla="*/ 339665 h 685848"/>
                <a:gd name="connsiteX24" fmla="*/ 177112 w 684230"/>
                <a:gd name="connsiteY24" fmla="*/ 353413 h 685848"/>
                <a:gd name="connsiteX25" fmla="*/ 159320 w 684230"/>
                <a:gd name="connsiteY25" fmla="*/ 367971 h 685848"/>
                <a:gd name="connsiteX26" fmla="*/ 87343 w 684230"/>
                <a:gd name="connsiteY26" fmla="*/ 367971 h 685848"/>
                <a:gd name="connsiteX27" fmla="*/ 18601 w 684230"/>
                <a:gd name="connsiteY27" fmla="*/ 367971 h 685848"/>
                <a:gd name="connsiteX28" fmla="*/ 0 w 684230"/>
                <a:gd name="connsiteY28" fmla="*/ 354222 h 685848"/>
                <a:gd name="connsiteX29" fmla="*/ 17792 w 684230"/>
                <a:gd name="connsiteY29" fmla="*/ 339665 h 685848"/>
                <a:gd name="connsiteX30" fmla="*/ 530524 w 684230"/>
                <a:gd name="connsiteY30" fmla="*/ 315404 h 685848"/>
                <a:gd name="connsiteX31" fmla="*/ 664774 w 684230"/>
                <a:gd name="connsiteY31" fmla="*/ 315404 h 685848"/>
                <a:gd name="connsiteX32" fmla="*/ 684183 w 684230"/>
                <a:gd name="connsiteY32" fmla="*/ 333196 h 685848"/>
                <a:gd name="connsiteX33" fmla="*/ 663965 w 684230"/>
                <a:gd name="connsiteY33" fmla="*/ 345327 h 685848"/>
                <a:gd name="connsiteX34" fmla="*/ 598458 w 684230"/>
                <a:gd name="connsiteY34" fmla="*/ 346136 h 685848"/>
                <a:gd name="connsiteX35" fmla="*/ 529715 w 684230"/>
                <a:gd name="connsiteY35" fmla="*/ 346136 h 685848"/>
                <a:gd name="connsiteX36" fmla="*/ 510306 w 684230"/>
                <a:gd name="connsiteY36" fmla="*/ 332388 h 685848"/>
                <a:gd name="connsiteX37" fmla="*/ 530524 w 684230"/>
                <a:gd name="connsiteY37" fmla="*/ 315404 h 685848"/>
                <a:gd name="connsiteX38" fmla="*/ 541847 w 684230"/>
                <a:gd name="connsiteY38" fmla="*/ 142740 h 685848"/>
                <a:gd name="connsiteX39" fmla="*/ 550743 w 684230"/>
                <a:gd name="connsiteY39" fmla="*/ 156893 h 685848"/>
                <a:gd name="connsiteX40" fmla="*/ 542656 w 684230"/>
                <a:gd name="connsiteY40" fmla="*/ 169024 h 685848"/>
                <a:gd name="connsiteX41" fmla="*/ 490896 w 684230"/>
                <a:gd name="connsiteY41" fmla="*/ 213504 h 685848"/>
                <a:gd name="connsiteX42" fmla="*/ 469870 w 684230"/>
                <a:gd name="connsiteY42" fmla="*/ 213504 h 685848"/>
                <a:gd name="connsiteX43" fmla="*/ 471487 w 684230"/>
                <a:gd name="connsiteY43" fmla="*/ 191668 h 685848"/>
                <a:gd name="connsiteX44" fmla="*/ 525672 w 684230"/>
                <a:gd name="connsiteY44" fmla="*/ 145571 h 685848"/>
                <a:gd name="connsiteX45" fmla="*/ 541847 w 684230"/>
                <a:gd name="connsiteY45" fmla="*/ 142740 h 685848"/>
                <a:gd name="connsiteX46" fmla="*/ 156084 w 684230"/>
                <a:gd name="connsiteY46" fmla="*/ 135057 h 685848"/>
                <a:gd name="connsiteX47" fmla="*/ 215930 w 684230"/>
                <a:gd name="connsiteY47" fmla="*/ 202991 h 685848"/>
                <a:gd name="connsiteX48" fmla="*/ 208651 w 684230"/>
                <a:gd name="connsiteY48" fmla="*/ 215122 h 685848"/>
                <a:gd name="connsiteX49" fmla="*/ 190051 w 684230"/>
                <a:gd name="connsiteY49" fmla="*/ 211887 h 685848"/>
                <a:gd name="connsiteX50" fmla="*/ 143145 w 684230"/>
                <a:gd name="connsiteY50" fmla="*/ 157701 h 685848"/>
                <a:gd name="connsiteX51" fmla="*/ 140719 w 684230"/>
                <a:gd name="connsiteY51" fmla="*/ 141527 h 685848"/>
                <a:gd name="connsiteX52" fmla="*/ 156084 w 684230"/>
                <a:gd name="connsiteY52" fmla="*/ 135057 h 685848"/>
                <a:gd name="connsiteX53" fmla="*/ 329961 w 684230"/>
                <a:gd name="connsiteY53" fmla="*/ 0 h 685848"/>
                <a:gd name="connsiteX54" fmla="*/ 343709 w 684230"/>
                <a:gd name="connsiteY54" fmla="*/ 19409 h 685848"/>
                <a:gd name="connsiteX55" fmla="*/ 344518 w 684230"/>
                <a:gd name="connsiteY55" fmla="*/ 88151 h 685848"/>
                <a:gd name="connsiteX56" fmla="*/ 344518 w 684230"/>
                <a:gd name="connsiteY56" fmla="*/ 154468 h 685848"/>
                <a:gd name="connsiteX57" fmla="*/ 331578 w 684230"/>
                <a:gd name="connsiteY57" fmla="*/ 173877 h 685848"/>
                <a:gd name="connsiteX58" fmla="*/ 315403 w 684230"/>
                <a:gd name="connsiteY58" fmla="*/ 156894 h 685848"/>
                <a:gd name="connsiteX59" fmla="*/ 314594 w 684230"/>
                <a:gd name="connsiteY59" fmla="*/ 18601 h 685848"/>
                <a:gd name="connsiteX60" fmla="*/ 329961 w 684230"/>
                <a:gd name="connsiteY60" fmla="*/ 0 h 68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230" h="685848">
                  <a:moveTo>
                    <a:pt x="354222" y="512733"/>
                  </a:moveTo>
                  <a:cubicBezTo>
                    <a:pt x="368779" y="512733"/>
                    <a:pt x="372014" y="523246"/>
                    <a:pt x="372014" y="535377"/>
                  </a:cubicBezTo>
                  <a:cubicBezTo>
                    <a:pt x="372014" y="556404"/>
                    <a:pt x="372014" y="578241"/>
                    <a:pt x="372014" y="600885"/>
                  </a:cubicBezTo>
                  <a:cubicBezTo>
                    <a:pt x="372014" y="621912"/>
                    <a:pt x="372014" y="642939"/>
                    <a:pt x="372014" y="663966"/>
                  </a:cubicBezTo>
                  <a:cubicBezTo>
                    <a:pt x="372014" y="676905"/>
                    <a:pt x="366353" y="686610"/>
                    <a:pt x="353413" y="685801"/>
                  </a:cubicBezTo>
                  <a:cubicBezTo>
                    <a:pt x="340474" y="685801"/>
                    <a:pt x="335621" y="676097"/>
                    <a:pt x="335621" y="663157"/>
                  </a:cubicBezTo>
                  <a:cubicBezTo>
                    <a:pt x="335621" y="620295"/>
                    <a:pt x="335621" y="577432"/>
                    <a:pt x="335621" y="534568"/>
                  </a:cubicBezTo>
                  <a:cubicBezTo>
                    <a:pt x="335621" y="521629"/>
                    <a:pt x="339665" y="512733"/>
                    <a:pt x="354222" y="512733"/>
                  </a:cubicBezTo>
                  <a:close/>
                  <a:moveTo>
                    <a:pt x="215829" y="469870"/>
                  </a:moveTo>
                  <a:cubicBezTo>
                    <a:pt x="219166" y="472700"/>
                    <a:pt x="221188" y="477957"/>
                    <a:pt x="221592" y="483618"/>
                  </a:cubicBezTo>
                  <a:cubicBezTo>
                    <a:pt x="222400" y="492514"/>
                    <a:pt x="160936" y="545081"/>
                    <a:pt x="148805" y="544273"/>
                  </a:cubicBezTo>
                  <a:cubicBezTo>
                    <a:pt x="137483" y="541038"/>
                    <a:pt x="132631" y="530524"/>
                    <a:pt x="140718" y="522437"/>
                  </a:cubicBezTo>
                  <a:cubicBezTo>
                    <a:pt x="159319" y="503836"/>
                    <a:pt x="180346" y="486044"/>
                    <a:pt x="202182" y="470678"/>
                  </a:cubicBezTo>
                  <a:cubicBezTo>
                    <a:pt x="207843" y="466635"/>
                    <a:pt x="212493" y="467039"/>
                    <a:pt x="215829" y="469870"/>
                  </a:cubicBezTo>
                  <a:close/>
                  <a:moveTo>
                    <a:pt x="480383" y="465826"/>
                  </a:moveTo>
                  <a:cubicBezTo>
                    <a:pt x="485235" y="469061"/>
                    <a:pt x="490088" y="471487"/>
                    <a:pt x="493323" y="474722"/>
                  </a:cubicBezTo>
                  <a:cubicBezTo>
                    <a:pt x="507880" y="490897"/>
                    <a:pt x="522437" y="507881"/>
                    <a:pt x="536994" y="524055"/>
                  </a:cubicBezTo>
                  <a:cubicBezTo>
                    <a:pt x="543464" y="531334"/>
                    <a:pt x="545890" y="541039"/>
                    <a:pt x="536994" y="547508"/>
                  </a:cubicBezTo>
                  <a:cubicBezTo>
                    <a:pt x="530524" y="552361"/>
                    <a:pt x="521628" y="550743"/>
                    <a:pt x="515967" y="543465"/>
                  </a:cubicBezTo>
                  <a:cubicBezTo>
                    <a:pt x="501410" y="527290"/>
                    <a:pt x="486853" y="510307"/>
                    <a:pt x="472296" y="494131"/>
                  </a:cubicBezTo>
                  <a:cubicBezTo>
                    <a:pt x="467443" y="488470"/>
                    <a:pt x="465826" y="481192"/>
                    <a:pt x="469061" y="474722"/>
                  </a:cubicBezTo>
                  <a:cubicBezTo>
                    <a:pt x="470678" y="471487"/>
                    <a:pt x="475531" y="469061"/>
                    <a:pt x="480383" y="465826"/>
                  </a:cubicBezTo>
                  <a:close/>
                  <a:moveTo>
                    <a:pt x="17792" y="339665"/>
                  </a:moveTo>
                  <a:cubicBezTo>
                    <a:pt x="64698" y="339665"/>
                    <a:pt x="110797" y="339665"/>
                    <a:pt x="157703" y="339665"/>
                  </a:cubicBezTo>
                  <a:cubicBezTo>
                    <a:pt x="167407" y="339665"/>
                    <a:pt x="176303" y="342900"/>
                    <a:pt x="177112" y="353413"/>
                  </a:cubicBezTo>
                  <a:cubicBezTo>
                    <a:pt x="177921" y="365545"/>
                    <a:pt x="168216" y="367971"/>
                    <a:pt x="159320" y="367971"/>
                  </a:cubicBezTo>
                  <a:cubicBezTo>
                    <a:pt x="135058" y="367971"/>
                    <a:pt x="110797" y="367163"/>
                    <a:pt x="87343" y="367971"/>
                  </a:cubicBezTo>
                  <a:cubicBezTo>
                    <a:pt x="64698" y="367971"/>
                    <a:pt x="42054" y="367971"/>
                    <a:pt x="18601" y="367971"/>
                  </a:cubicBezTo>
                  <a:cubicBezTo>
                    <a:pt x="9705" y="367971"/>
                    <a:pt x="0" y="367163"/>
                    <a:pt x="0" y="354222"/>
                  </a:cubicBezTo>
                  <a:cubicBezTo>
                    <a:pt x="0" y="342091"/>
                    <a:pt x="8087" y="339665"/>
                    <a:pt x="17792" y="339665"/>
                  </a:cubicBezTo>
                  <a:close/>
                  <a:moveTo>
                    <a:pt x="530524" y="315404"/>
                  </a:moveTo>
                  <a:cubicBezTo>
                    <a:pt x="575004" y="314595"/>
                    <a:pt x="620294" y="314595"/>
                    <a:pt x="664774" y="315404"/>
                  </a:cubicBezTo>
                  <a:cubicBezTo>
                    <a:pt x="675287" y="315404"/>
                    <a:pt x="684992" y="321065"/>
                    <a:pt x="684183" y="333196"/>
                  </a:cubicBezTo>
                  <a:cubicBezTo>
                    <a:pt x="683374" y="344519"/>
                    <a:pt x="673669" y="345327"/>
                    <a:pt x="663965" y="345327"/>
                  </a:cubicBezTo>
                  <a:cubicBezTo>
                    <a:pt x="642129" y="346136"/>
                    <a:pt x="620294" y="346136"/>
                    <a:pt x="598458" y="346136"/>
                  </a:cubicBezTo>
                  <a:cubicBezTo>
                    <a:pt x="575813" y="346136"/>
                    <a:pt x="552359" y="346136"/>
                    <a:pt x="529715" y="346136"/>
                  </a:cubicBezTo>
                  <a:cubicBezTo>
                    <a:pt x="520010" y="346136"/>
                    <a:pt x="511115" y="345327"/>
                    <a:pt x="510306" y="332388"/>
                  </a:cubicBezTo>
                  <a:cubicBezTo>
                    <a:pt x="509497" y="318638"/>
                    <a:pt x="520819" y="316212"/>
                    <a:pt x="530524" y="315404"/>
                  </a:cubicBezTo>
                  <a:close/>
                  <a:moveTo>
                    <a:pt x="541847" y="142740"/>
                  </a:moveTo>
                  <a:cubicBezTo>
                    <a:pt x="545891" y="145166"/>
                    <a:pt x="548722" y="150423"/>
                    <a:pt x="550743" y="156893"/>
                  </a:cubicBezTo>
                  <a:cubicBezTo>
                    <a:pt x="548317" y="160937"/>
                    <a:pt x="546700" y="165789"/>
                    <a:pt x="542656" y="169024"/>
                  </a:cubicBezTo>
                  <a:cubicBezTo>
                    <a:pt x="525672" y="184390"/>
                    <a:pt x="507880" y="198947"/>
                    <a:pt x="490896" y="213504"/>
                  </a:cubicBezTo>
                  <a:cubicBezTo>
                    <a:pt x="484427" y="219165"/>
                    <a:pt x="476339" y="221591"/>
                    <a:pt x="469870" y="213504"/>
                  </a:cubicBezTo>
                  <a:cubicBezTo>
                    <a:pt x="464208" y="206225"/>
                    <a:pt x="465826" y="197329"/>
                    <a:pt x="471487" y="191668"/>
                  </a:cubicBezTo>
                  <a:cubicBezTo>
                    <a:pt x="489279" y="175494"/>
                    <a:pt x="507072" y="160128"/>
                    <a:pt x="525672" y="145571"/>
                  </a:cubicBezTo>
                  <a:cubicBezTo>
                    <a:pt x="532546" y="140718"/>
                    <a:pt x="537803" y="140314"/>
                    <a:pt x="541847" y="142740"/>
                  </a:cubicBezTo>
                  <a:close/>
                  <a:moveTo>
                    <a:pt x="156084" y="135057"/>
                  </a:moveTo>
                  <a:cubicBezTo>
                    <a:pt x="165789" y="136674"/>
                    <a:pt x="215930" y="194904"/>
                    <a:pt x="215930" y="202991"/>
                  </a:cubicBezTo>
                  <a:cubicBezTo>
                    <a:pt x="215930" y="208652"/>
                    <a:pt x="212695" y="211887"/>
                    <a:pt x="208651" y="215122"/>
                  </a:cubicBezTo>
                  <a:cubicBezTo>
                    <a:pt x="201373" y="220783"/>
                    <a:pt x="194903" y="216739"/>
                    <a:pt x="190051" y="211887"/>
                  </a:cubicBezTo>
                  <a:cubicBezTo>
                    <a:pt x="173876" y="194095"/>
                    <a:pt x="158511" y="176302"/>
                    <a:pt x="143145" y="157701"/>
                  </a:cubicBezTo>
                  <a:cubicBezTo>
                    <a:pt x="139910" y="153658"/>
                    <a:pt x="135866" y="147997"/>
                    <a:pt x="140719" y="141527"/>
                  </a:cubicBezTo>
                  <a:cubicBezTo>
                    <a:pt x="144762" y="135866"/>
                    <a:pt x="149614" y="133440"/>
                    <a:pt x="156084" y="135057"/>
                  </a:cubicBezTo>
                  <a:close/>
                  <a:moveTo>
                    <a:pt x="329961" y="0"/>
                  </a:moveTo>
                  <a:cubicBezTo>
                    <a:pt x="342091" y="0"/>
                    <a:pt x="343709" y="9705"/>
                    <a:pt x="343709" y="19409"/>
                  </a:cubicBezTo>
                  <a:cubicBezTo>
                    <a:pt x="344518" y="42054"/>
                    <a:pt x="344518" y="65507"/>
                    <a:pt x="344518" y="88151"/>
                  </a:cubicBezTo>
                  <a:cubicBezTo>
                    <a:pt x="344518" y="109988"/>
                    <a:pt x="344518" y="131823"/>
                    <a:pt x="344518" y="154468"/>
                  </a:cubicBezTo>
                  <a:cubicBezTo>
                    <a:pt x="344518" y="163364"/>
                    <a:pt x="344518" y="173068"/>
                    <a:pt x="331578" y="173877"/>
                  </a:cubicBezTo>
                  <a:cubicBezTo>
                    <a:pt x="319446" y="174686"/>
                    <a:pt x="316212" y="166598"/>
                    <a:pt x="315403" y="156894"/>
                  </a:cubicBezTo>
                  <a:cubicBezTo>
                    <a:pt x="314594" y="110796"/>
                    <a:pt x="314594" y="64698"/>
                    <a:pt x="314594" y="18601"/>
                  </a:cubicBezTo>
                  <a:cubicBezTo>
                    <a:pt x="314594" y="8896"/>
                    <a:pt x="319446" y="0"/>
                    <a:pt x="329961" y="0"/>
                  </a:cubicBezTo>
                  <a:close/>
                </a:path>
              </a:pathLst>
            </a:custGeom>
            <a:grpFill/>
            <a:ln w="8081" cap="flat">
              <a:noFill/>
              <a:prstDash val="solid"/>
              <a:miter/>
            </a:ln>
          </p:spPr>
          <p:txBody>
            <a:bodyPr rtlCol="0" anchor="ctr"/>
            <a:lstStyle/>
            <a:p>
              <a:endParaRPr lang="en-US"/>
            </a:p>
          </p:txBody>
        </p:sp>
      </p:grpSp>
      <p:grpSp>
        <p:nvGrpSpPr>
          <p:cNvPr id="127" name="Graphic 205">
            <a:extLst>
              <a:ext uri="{FF2B5EF4-FFF2-40B4-BE49-F238E27FC236}">
                <a16:creationId xmlns:a16="http://schemas.microsoft.com/office/drawing/2014/main" xmlns="" id="{0D249B2A-AE50-4774-A0D9-273DA8B79B27}"/>
              </a:ext>
            </a:extLst>
          </p:cNvPr>
          <p:cNvGrpSpPr/>
          <p:nvPr/>
        </p:nvGrpSpPr>
        <p:grpSpPr>
          <a:xfrm>
            <a:off x="6028784" y="2841640"/>
            <a:ext cx="1652706" cy="1912931"/>
            <a:chOff x="3134362" y="287"/>
            <a:chExt cx="5918491" cy="6850378"/>
          </a:xfrm>
        </p:grpSpPr>
        <p:sp>
          <p:nvSpPr>
            <p:cNvPr id="128" name="Freeform: Shape 127">
              <a:extLst>
                <a:ext uri="{FF2B5EF4-FFF2-40B4-BE49-F238E27FC236}">
                  <a16:creationId xmlns:a16="http://schemas.microsoft.com/office/drawing/2014/main" xmlns="" id="{9BF261F1-3F4A-4FAB-9B7D-2E206A9A3A8F}"/>
                </a:ext>
              </a:extLst>
            </p:cNvPr>
            <p:cNvSpPr/>
            <p:nvPr/>
          </p:nvSpPr>
          <p:spPr>
            <a:xfrm>
              <a:off x="6264788" y="2852836"/>
              <a:ext cx="2788065" cy="3997829"/>
            </a:xfrm>
            <a:custGeom>
              <a:avLst/>
              <a:gdLst>
                <a:gd name="connsiteX0" fmla="*/ 134053 w 2788065"/>
                <a:gd name="connsiteY0" fmla="*/ 3064593 h 3997829"/>
                <a:gd name="connsiteX1" fmla="*/ 13077 w 2788065"/>
                <a:gd name="connsiteY1" fmla="*/ 3999556 h 3997829"/>
                <a:gd name="connsiteX2" fmla="*/ 47527 w 2788065"/>
                <a:gd name="connsiteY2" fmla="*/ 4004364 h 3997829"/>
                <a:gd name="connsiteX3" fmla="*/ 1084239 w 2788065"/>
                <a:gd name="connsiteY3" fmla="*/ 4004364 h 3997829"/>
                <a:gd name="connsiteX4" fmla="*/ 1120292 w 2788065"/>
                <a:gd name="connsiteY4" fmla="*/ 3977124 h 3997829"/>
                <a:gd name="connsiteX5" fmla="*/ 1142724 w 2788065"/>
                <a:gd name="connsiteY5" fmla="*/ 2553448 h 3997829"/>
                <a:gd name="connsiteX6" fmla="*/ 1290139 w 2788065"/>
                <a:gd name="connsiteY6" fmla="*/ 2380395 h 3997829"/>
                <a:gd name="connsiteX7" fmla="*/ 1846150 w 2788065"/>
                <a:gd name="connsiteY7" fmla="*/ 2035092 h 3997829"/>
                <a:gd name="connsiteX8" fmla="*/ 2300412 w 2788065"/>
                <a:gd name="connsiteY8" fmla="*/ 1725040 h 3997829"/>
                <a:gd name="connsiteX9" fmla="*/ 2516728 w 2788065"/>
                <a:gd name="connsiteY9" fmla="*/ 1477479 h 3997829"/>
                <a:gd name="connsiteX10" fmla="*/ 2542365 w 2788065"/>
                <a:gd name="connsiteY10" fmla="*/ 1394157 h 3997829"/>
                <a:gd name="connsiteX11" fmla="*/ 2661739 w 2788065"/>
                <a:gd name="connsiteY11" fmla="*/ 886217 h 3997829"/>
                <a:gd name="connsiteX12" fmla="*/ 2792329 w 2788065"/>
                <a:gd name="connsiteY12" fmla="*/ 291750 h 3997829"/>
                <a:gd name="connsiteX13" fmla="*/ 2781113 w 2788065"/>
                <a:gd name="connsiteY13" fmla="*/ 232463 h 3997829"/>
                <a:gd name="connsiteX14" fmla="*/ 2612868 w 2788065"/>
                <a:gd name="connsiteY14" fmla="*/ 42586 h 3997829"/>
                <a:gd name="connsiteX15" fmla="*/ 2337266 w 2788065"/>
                <a:gd name="connsiteY15" fmla="*/ 152346 h 3997829"/>
                <a:gd name="connsiteX16" fmla="*/ 2184243 w 2788065"/>
                <a:gd name="connsiteY16" fmla="*/ 931082 h 3997829"/>
                <a:gd name="connsiteX17" fmla="*/ 2076085 w 2788065"/>
                <a:gd name="connsiteY17" fmla="*/ 1310836 h 3997829"/>
                <a:gd name="connsiteX18" fmla="*/ 2023208 w 2788065"/>
                <a:gd name="connsiteY18" fmla="*/ 1373327 h 3997829"/>
                <a:gd name="connsiteX19" fmla="*/ 994508 w 2788065"/>
                <a:gd name="connsiteY19" fmla="*/ 1984618 h 3997829"/>
                <a:gd name="connsiteX20" fmla="*/ 884748 w 2788065"/>
                <a:gd name="connsiteY20" fmla="*/ 1947765 h 3997829"/>
                <a:gd name="connsiteX21" fmla="*/ 899169 w 2788065"/>
                <a:gd name="connsiteY21" fmla="*/ 1850022 h 3997829"/>
                <a:gd name="connsiteX22" fmla="*/ 1061806 w 2788065"/>
                <a:gd name="connsiteY22" fmla="*/ 1733853 h 3997829"/>
                <a:gd name="connsiteX23" fmla="*/ 1602595 w 2788065"/>
                <a:gd name="connsiteY23" fmla="*/ 1375730 h 3997829"/>
                <a:gd name="connsiteX24" fmla="*/ 1652267 w 2788065"/>
                <a:gd name="connsiteY24" fmla="*/ 1306830 h 3997829"/>
                <a:gd name="connsiteX25" fmla="*/ 1671495 w 2788065"/>
                <a:gd name="connsiteY25" fmla="*/ 1140988 h 3997829"/>
                <a:gd name="connsiteX26" fmla="*/ 1382273 w 2788065"/>
                <a:gd name="connsiteY26" fmla="*/ 860579 h 3997829"/>
                <a:gd name="connsiteX27" fmla="*/ 1321385 w 2788065"/>
                <a:gd name="connsiteY27" fmla="*/ 876603 h 3997829"/>
                <a:gd name="connsiteX28" fmla="*/ 664427 w 2788065"/>
                <a:gd name="connsiteY28" fmla="*/ 1218701 h 3997829"/>
                <a:gd name="connsiteX29" fmla="*/ 188533 w 2788065"/>
                <a:gd name="connsiteY29" fmla="*/ 1497508 h 3997829"/>
                <a:gd name="connsiteX30" fmla="*/ 19486 w 2788065"/>
                <a:gd name="connsiteY30" fmla="*/ 1940554 h 3997829"/>
                <a:gd name="connsiteX31" fmla="*/ 134053 w 2788065"/>
                <a:gd name="connsiteY31" fmla="*/ 3064593 h 39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88065" h="3997829">
                  <a:moveTo>
                    <a:pt x="134053" y="3064593"/>
                  </a:moveTo>
                  <a:cubicBezTo>
                    <a:pt x="136457" y="3193581"/>
                    <a:pt x="41118" y="3949884"/>
                    <a:pt x="13077" y="3999556"/>
                  </a:cubicBezTo>
                  <a:cubicBezTo>
                    <a:pt x="23492" y="4008369"/>
                    <a:pt x="36311" y="4004364"/>
                    <a:pt x="47527" y="4004364"/>
                  </a:cubicBezTo>
                  <a:cubicBezTo>
                    <a:pt x="392831" y="4004364"/>
                    <a:pt x="738134" y="4004364"/>
                    <a:pt x="1084239" y="4004364"/>
                  </a:cubicBezTo>
                  <a:cubicBezTo>
                    <a:pt x="1101063" y="4004364"/>
                    <a:pt x="1129905" y="4014779"/>
                    <a:pt x="1120292" y="3977124"/>
                  </a:cubicBezTo>
                  <a:cubicBezTo>
                    <a:pt x="1106672" y="3844130"/>
                    <a:pt x="1078631" y="2722494"/>
                    <a:pt x="1142724" y="2553448"/>
                  </a:cubicBezTo>
                  <a:cubicBezTo>
                    <a:pt x="1171566" y="2477337"/>
                    <a:pt x="1225245" y="2425261"/>
                    <a:pt x="1290139" y="2380395"/>
                  </a:cubicBezTo>
                  <a:cubicBezTo>
                    <a:pt x="1468800" y="2255413"/>
                    <a:pt x="1659478" y="2148858"/>
                    <a:pt x="1846150" y="2035092"/>
                  </a:cubicBezTo>
                  <a:cubicBezTo>
                    <a:pt x="2002378" y="1938951"/>
                    <a:pt x="2157805" y="1841209"/>
                    <a:pt x="2300412" y="1725040"/>
                  </a:cubicBezTo>
                  <a:cubicBezTo>
                    <a:pt x="2386137" y="1654537"/>
                    <a:pt x="2466254" y="1579227"/>
                    <a:pt x="2516728" y="1477479"/>
                  </a:cubicBezTo>
                  <a:cubicBezTo>
                    <a:pt x="2530348" y="1450239"/>
                    <a:pt x="2537558" y="1422198"/>
                    <a:pt x="2542365" y="1394157"/>
                  </a:cubicBezTo>
                  <a:cubicBezTo>
                    <a:pt x="2569605" y="1221906"/>
                    <a:pt x="2624886" y="1056865"/>
                    <a:pt x="2661739" y="886217"/>
                  </a:cubicBezTo>
                  <a:cubicBezTo>
                    <a:pt x="2704201" y="687527"/>
                    <a:pt x="2749067" y="489638"/>
                    <a:pt x="2792329" y="291750"/>
                  </a:cubicBezTo>
                  <a:cubicBezTo>
                    <a:pt x="2797137" y="270118"/>
                    <a:pt x="2793932" y="251691"/>
                    <a:pt x="2781113" y="232463"/>
                  </a:cubicBezTo>
                  <a:cubicBezTo>
                    <a:pt x="2733844" y="161159"/>
                    <a:pt x="2681768" y="94662"/>
                    <a:pt x="2612868" y="42586"/>
                  </a:cubicBezTo>
                  <a:cubicBezTo>
                    <a:pt x="2495897" y="-45542"/>
                    <a:pt x="2360500" y="8937"/>
                    <a:pt x="2337266" y="152346"/>
                  </a:cubicBezTo>
                  <a:cubicBezTo>
                    <a:pt x="2294804" y="413527"/>
                    <a:pt x="2245132" y="673907"/>
                    <a:pt x="2184243" y="931082"/>
                  </a:cubicBezTo>
                  <a:cubicBezTo>
                    <a:pt x="2153799" y="1059269"/>
                    <a:pt x="2124956" y="1188257"/>
                    <a:pt x="2076085" y="1310836"/>
                  </a:cubicBezTo>
                  <a:cubicBezTo>
                    <a:pt x="2064869" y="1338877"/>
                    <a:pt x="2048044" y="1358104"/>
                    <a:pt x="2023208" y="1373327"/>
                  </a:cubicBezTo>
                  <a:cubicBezTo>
                    <a:pt x="1680308" y="1576824"/>
                    <a:pt x="1337408" y="1781122"/>
                    <a:pt x="994508" y="1984618"/>
                  </a:cubicBezTo>
                  <a:cubicBezTo>
                    <a:pt x="961660" y="2003846"/>
                    <a:pt x="915192" y="1987823"/>
                    <a:pt x="884748" y="1947765"/>
                  </a:cubicBezTo>
                  <a:cubicBezTo>
                    <a:pt x="859111" y="1914115"/>
                    <a:pt x="861514" y="1879665"/>
                    <a:pt x="899169" y="1850022"/>
                  </a:cubicBezTo>
                  <a:cubicBezTo>
                    <a:pt x="951245" y="1808361"/>
                    <a:pt x="1006526" y="1770706"/>
                    <a:pt x="1061806" y="1733853"/>
                  </a:cubicBezTo>
                  <a:cubicBezTo>
                    <a:pt x="1242069" y="1613677"/>
                    <a:pt x="1422332" y="1494303"/>
                    <a:pt x="1602595" y="1375730"/>
                  </a:cubicBezTo>
                  <a:cubicBezTo>
                    <a:pt x="1629033" y="1358104"/>
                    <a:pt x="1645057" y="1337274"/>
                    <a:pt x="1652267" y="1306830"/>
                  </a:cubicBezTo>
                  <a:cubicBezTo>
                    <a:pt x="1665086" y="1252351"/>
                    <a:pt x="1676302" y="1197070"/>
                    <a:pt x="1671495" y="1140988"/>
                  </a:cubicBezTo>
                  <a:cubicBezTo>
                    <a:pt x="1654670" y="962328"/>
                    <a:pt x="1523279" y="888620"/>
                    <a:pt x="1382273" y="860579"/>
                  </a:cubicBezTo>
                  <a:cubicBezTo>
                    <a:pt x="1359841" y="856573"/>
                    <a:pt x="1340613" y="867790"/>
                    <a:pt x="1321385" y="876603"/>
                  </a:cubicBezTo>
                  <a:cubicBezTo>
                    <a:pt x="1095455" y="977550"/>
                    <a:pt x="879140" y="1095321"/>
                    <a:pt x="664427" y="1218701"/>
                  </a:cubicBezTo>
                  <a:cubicBezTo>
                    <a:pt x="504994" y="1310034"/>
                    <a:pt x="348766" y="1407777"/>
                    <a:pt x="188533" y="1497508"/>
                  </a:cubicBezTo>
                  <a:cubicBezTo>
                    <a:pt x="36311" y="1582432"/>
                    <a:pt x="-38198" y="1757888"/>
                    <a:pt x="19486" y="1940554"/>
                  </a:cubicBezTo>
                  <a:cubicBezTo>
                    <a:pt x="178919" y="2325916"/>
                    <a:pt x="144469" y="3016523"/>
                    <a:pt x="134053" y="3064593"/>
                  </a:cubicBezTo>
                  <a:close/>
                </a:path>
              </a:pathLst>
            </a:custGeom>
            <a:solidFill>
              <a:schemeClr val="accent2"/>
            </a:solidFill>
            <a:ln w="80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50013F53-E395-42FD-9DA4-AA141D1B437A}"/>
                </a:ext>
              </a:extLst>
            </p:cNvPr>
            <p:cNvSpPr/>
            <p:nvPr/>
          </p:nvSpPr>
          <p:spPr>
            <a:xfrm>
              <a:off x="6404776" y="287"/>
              <a:ext cx="1257834" cy="1754558"/>
            </a:xfrm>
            <a:custGeom>
              <a:avLst/>
              <a:gdLst>
                <a:gd name="connsiteX0" fmla="*/ 634199 w 1257834"/>
                <a:gd name="connsiteY0" fmla="*/ 1757476 h 1754558"/>
                <a:gd name="connsiteX1" fmla="*/ 219995 w 1257834"/>
                <a:gd name="connsiteY1" fmla="*/ 1598044 h 1754558"/>
                <a:gd name="connsiteX2" fmla="*/ 10089 w 1257834"/>
                <a:gd name="connsiteY2" fmla="*/ 1227103 h 1754558"/>
                <a:gd name="connsiteX3" fmla="*/ 59761 w 1257834"/>
                <a:gd name="connsiteY3" fmla="*/ 861770 h 1754558"/>
                <a:gd name="connsiteX4" fmla="*/ 448328 w 1257834"/>
                <a:gd name="connsiteY4" fmla="*/ 209619 h 1754558"/>
                <a:gd name="connsiteX5" fmla="*/ 601351 w 1257834"/>
                <a:gd name="connsiteY5" fmla="*/ 22947 h 1754558"/>
                <a:gd name="connsiteX6" fmla="*/ 654228 w 1257834"/>
                <a:gd name="connsiteY6" fmla="*/ 14936 h 1754558"/>
                <a:gd name="connsiteX7" fmla="*/ 1014754 w 1257834"/>
                <a:gd name="connsiteY7" fmla="*/ 472403 h 1754558"/>
                <a:gd name="connsiteX8" fmla="*/ 1191011 w 1257834"/>
                <a:gd name="connsiteY8" fmla="*/ 788864 h 1754558"/>
                <a:gd name="connsiteX9" fmla="*/ 1234274 w 1257834"/>
                <a:gd name="connsiteY9" fmla="*/ 1307220 h 1754558"/>
                <a:gd name="connsiteX10" fmla="*/ 740754 w 1257834"/>
                <a:gd name="connsiteY10" fmla="*/ 1741453 h 1754558"/>
                <a:gd name="connsiteX11" fmla="*/ 634199 w 1257834"/>
                <a:gd name="connsiteY11" fmla="*/ 1757476 h 175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7834" h="1754558">
                  <a:moveTo>
                    <a:pt x="634199" y="1757476"/>
                  </a:moveTo>
                  <a:cubicBezTo>
                    <a:pt x="476369" y="1743857"/>
                    <a:pt x="338568" y="1702196"/>
                    <a:pt x="219995" y="1598044"/>
                  </a:cubicBezTo>
                  <a:cubicBezTo>
                    <a:pt x="105428" y="1497097"/>
                    <a:pt x="38931" y="1372115"/>
                    <a:pt x="10089" y="1227103"/>
                  </a:cubicBezTo>
                  <a:cubicBezTo>
                    <a:pt x="-15549" y="1101320"/>
                    <a:pt x="10089" y="980343"/>
                    <a:pt x="59761" y="861770"/>
                  </a:cubicBezTo>
                  <a:cubicBezTo>
                    <a:pt x="159106" y="625426"/>
                    <a:pt x="292901" y="411514"/>
                    <a:pt x="448328" y="209619"/>
                  </a:cubicBezTo>
                  <a:cubicBezTo>
                    <a:pt x="497199" y="146327"/>
                    <a:pt x="550076" y="84637"/>
                    <a:pt x="601351" y="22947"/>
                  </a:cubicBezTo>
                  <a:cubicBezTo>
                    <a:pt x="615772" y="6123"/>
                    <a:pt x="628591" y="-14708"/>
                    <a:pt x="654228" y="14936"/>
                  </a:cubicBezTo>
                  <a:cubicBezTo>
                    <a:pt x="780813" y="162351"/>
                    <a:pt x="904994" y="311368"/>
                    <a:pt x="1014754" y="472403"/>
                  </a:cubicBezTo>
                  <a:cubicBezTo>
                    <a:pt x="1082853" y="572549"/>
                    <a:pt x="1151753" y="673496"/>
                    <a:pt x="1191011" y="788864"/>
                  </a:cubicBezTo>
                  <a:cubicBezTo>
                    <a:pt x="1247894" y="957109"/>
                    <a:pt x="1287151" y="1126957"/>
                    <a:pt x="1234274" y="1307220"/>
                  </a:cubicBezTo>
                  <a:cubicBezTo>
                    <a:pt x="1172584" y="1518728"/>
                    <a:pt x="959473" y="1711009"/>
                    <a:pt x="740754" y="1741453"/>
                  </a:cubicBezTo>
                  <a:cubicBezTo>
                    <a:pt x="703099" y="1746260"/>
                    <a:pt x="665444" y="1752670"/>
                    <a:pt x="634199" y="1757476"/>
                  </a:cubicBezTo>
                  <a:close/>
                </a:path>
              </a:pathLst>
            </a:custGeom>
            <a:solidFill>
              <a:schemeClr val="accent4"/>
            </a:solidFill>
            <a:ln w="80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D4036D4A-D333-4507-AE83-CCD14844D57B}"/>
                </a:ext>
              </a:extLst>
            </p:cNvPr>
            <p:cNvSpPr/>
            <p:nvPr/>
          </p:nvSpPr>
          <p:spPr>
            <a:xfrm>
              <a:off x="5949595" y="1687278"/>
              <a:ext cx="624911" cy="865262"/>
            </a:xfrm>
            <a:custGeom>
              <a:avLst/>
              <a:gdLst>
                <a:gd name="connsiteX0" fmla="*/ 631111 w 624911"/>
                <a:gd name="connsiteY0" fmla="*/ 555993 h 865261"/>
                <a:gd name="connsiteX1" fmla="*/ 442836 w 624911"/>
                <a:gd name="connsiteY1" fmla="*/ 843613 h 865261"/>
                <a:gd name="connsiteX2" fmla="*/ 99135 w 624911"/>
                <a:gd name="connsiteY2" fmla="*/ 778718 h 865261"/>
                <a:gd name="connsiteX3" fmla="*/ 43855 w 624911"/>
                <a:gd name="connsiteY3" fmla="*/ 388549 h 865261"/>
                <a:gd name="connsiteX4" fmla="*/ 283404 w 624911"/>
                <a:gd name="connsiteY4" fmla="*/ 22415 h 865261"/>
                <a:gd name="connsiteX5" fmla="*/ 346696 w 624911"/>
                <a:gd name="connsiteY5" fmla="*/ 21614 h 865261"/>
                <a:gd name="connsiteX6" fmla="*/ 583842 w 624911"/>
                <a:gd name="connsiteY6" fmla="*/ 355701 h 865261"/>
                <a:gd name="connsiteX7" fmla="*/ 631111 w 624911"/>
                <a:gd name="connsiteY7" fmla="*/ 555993 h 8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911" h="865261">
                  <a:moveTo>
                    <a:pt x="631111" y="555993"/>
                  </a:moveTo>
                  <a:cubicBezTo>
                    <a:pt x="635918" y="681777"/>
                    <a:pt x="546988" y="798747"/>
                    <a:pt x="442836" y="843613"/>
                  </a:cubicBezTo>
                  <a:cubicBezTo>
                    <a:pt x="323462" y="894887"/>
                    <a:pt x="191270" y="868449"/>
                    <a:pt x="99135" y="778718"/>
                  </a:cubicBezTo>
                  <a:cubicBezTo>
                    <a:pt x="-2613" y="680174"/>
                    <a:pt x="-34660" y="549584"/>
                    <a:pt x="43855" y="388549"/>
                  </a:cubicBezTo>
                  <a:cubicBezTo>
                    <a:pt x="107948" y="255555"/>
                    <a:pt x="191270" y="136982"/>
                    <a:pt x="283404" y="22415"/>
                  </a:cubicBezTo>
                  <a:cubicBezTo>
                    <a:pt x="305035" y="-4023"/>
                    <a:pt x="320258" y="-10433"/>
                    <a:pt x="346696" y="21614"/>
                  </a:cubicBezTo>
                  <a:cubicBezTo>
                    <a:pt x="435626" y="126567"/>
                    <a:pt x="522953" y="232321"/>
                    <a:pt x="583842" y="355701"/>
                  </a:cubicBezTo>
                  <a:cubicBezTo>
                    <a:pt x="615088" y="418192"/>
                    <a:pt x="627105" y="486292"/>
                    <a:pt x="631111" y="555993"/>
                  </a:cubicBezTo>
                  <a:close/>
                </a:path>
              </a:pathLst>
            </a:custGeom>
            <a:solidFill>
              <a:schemeClr val="accent4">
                <a:lumMod val="60000"/>
                <a:lumOff val="40000"/>
              </a:schemeClr>
            </a:solidFill>
            <a:ln w="80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4D0FFF21-1210-458B-AF75-B87213EFF29E}"/>
                </a:ext>
              </a:extLst>
            </p:cNvPr>
            <p:cNvSpPr/>
            <p:nvPr/>
          </p:nvSpPr>
          <p:spPr>
            <a:xfrm>
              <a:off x="7252174" y="869368"/>
              <a:ext cx="272397" cy="576841"/>
            </a:xfrm>
            <a:custGeom>
              <a:avLst/>
              <a:gdLst>
                <a:gd name="connsiteX0" fmla="*/ 712 w 272397"/>
                <a:gd name="connsiteY0" fmla="*/ 290723 h 576841"/>
                <a:gd name="connsiteX1" fmla="*/ 712 w 272397"/>
                <a:gd name="connsiteY1" fmla="*/ 98443 h 576841"/>
                <a:gd name="connsiteX2" fmla="*/ 141718 w 272397"/>
                <a:gd name="connsiteY2" fmla="*/ 17525 h 576841"/>
                <a:gd name="connsiteX3" fmla="*/ 225039 w 272397"/>
                <a:gd name="connsiteY3" fmla="*/ 101648 h 576841"/>
                <a:gd name="connsiteX4" fmla="*/ 224238 w 272397"/>
                <a:gd name="connsiteY4" fmla="*/ 480600 h 576841"/>
                <a:gd name="connsiteX5" fmla="*/ 107267 w 272397"/>
                <a:gd name="connsiteY5" fmla="*/ 575939 h 576841"/>
                <a:gd name="connsiteX6" fmla="*/ 2314 w 272397"/>
                <a:gd name="connsiteY6" fmla="*/ 498226 h 576841"/>
                <a:gd name="connsiteX7" fmla="*/ 712 w 272397"/>
                <a:gd name="connsiteY7" fmla="*/ 290723 h 576841"/>
                <a:gd name="connsiteX8" fmla="*/ 712 w 272397"/>
                <a:gd name="connsiteY8" fmla="*/ 290723 h 5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397" h="576841">
                  <a:moveTo>
                    <a:pt x="712" y="290723"/>
                  </a:moveTo>
                  <a:cubicBezTo>
                    <a:pt x="712" y="226630"/>
                    <a:pt x="-890" y="162537"/>
                    <a:pt x="712" y="98443"/>
                  </a:cubicBezTo>
                  <a:cubicBezTo>
                    <a:pt x="3116" y="8712"/>
                    <a:pt x="60800" y="-23335"/>
                    <a:pt x="141718" y="17525"/>
                  </a:cubicBezTo>
                  <a:cubicBezTo>
                    <a:pt x="178571" y="36753"/>
                    <a:pt x="205811" y="65595"/>
                    <a:pt x="225039" y="101648"/>
                  </a:cubicBezTo>
                  <a:cubicBezTo>
                    <a:pt x="290735" y="227431"/>
                    <a:pt x="290735" y="354817"/>
                    <a:pt x="224238" y="480600"/>
                  </a:cubicBezTo>
                  <a:cubicBezTo>
                    <a:pt x="199402" y="527869"/>
                    <a:pt x="161747" y="563922"/>
                    <a:pt x="107267" y="575939"/>
                  </a:cubicBezTo>
                  <a:cubicBezTo>
                    <a:pt x="42373" y="590360"/>
                    <a:pt x="4718" y="563922"/>
                    <a:pt x="2314" y="498226"/>
                  </a:cubicBezTo>
                  <a:cubicBezTo>
                    <a:pt x="-890" y="429326"/>
                    <a:pt x="712" y="360425"/>
                    <a:pt x="712" y="290723"/>
                  </a:cubicBezTo>
                  <a:cubicBezTo>
                    <a:pt x="712" y="290723"/>
                    <a:pt x="712" y="290723"/>
                    <a:pt x="712" y="290723"/>
                  </a:cubicBezTo>
                  <a:close/>
                </a:path>
              </a:pathLst>
            </a:custGeom>
            <a:solidFill>
              <a:srgbClr val="FEFEFE"/>
            </a:solidFill>
            <a:ln w="80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F8E42ADD-A56F-4889-B8B2-42EAB9475C3B}"/>
                </a:ext>
              </a:extLst>
            </p:cNvPr>
            <p:cNvSpPr/>
            <p:nvPr/>
          </p:nvSpPr>
          <p:spPr>
            <a:xfrm>
              <a:off x="3134362" y="2852836"/>
              <a:ext cx="2788065" cy="3997829"/>
            </a:xfrm>
            <a:custGeom>
              <a:avLst/>
              <a:gdLst>
                <a:gd name="connsiteX0" fmla="*/ 2660398 w 2788065"/>
                <a:gd name="connsiteY0" fmla="*/ 3064593 h 3997829"/>
                <a:gd name="connsiteX1" fmla="*/ 2781374 w 2788065"/>
                <a:gd name="connsiteY1" fmla="*/ 3999556 h 3997829"/>
                <a:gd name="connsiteX2" fmla="*/ 2746924 w 2788065"/>
                <a:gd name="connsiteY2" fmla="*/ 4004364 h 3997829"/>
                <a:gd name="connsiteX3" fmla="*/ 1710212 w 2788065"/>
                <a:gd name="connsiteY3" fmla="*/ 4004364 h 3997829"/>
                <a:gd name="connsiteX4" fmla="*/ 1674160 w 2788065"/>
                <a:gd name="connsiteY4" fmla="*/ 3977124 h 3997829"/>
                <a:gd name="connsiteX5" fmla="*/ 1651727 w 2788065"/>
                <a:gd name="connsiteY5" fmla="*/ 2553448 h 3997829"/>
                <a:gd name="connsiteX6" fmla="*/ 1504312 w 2788065"/>
                <a:gd name="connsiteY6" fmla="*/ 2380395 h 3997829"/>
                <a:gd name="connsiteX7" fmla="*/ 948301 w 2788065"/>
                <a:gd name="connsiteY7" fmla="*/ 2035092 h 3997829"/>
                <a:gd name="connsiteX8" fmla="*/ 494039 w 2788065"/>
                <a:gd name="connsiteY8" fmla="*/ 1725040 h 3997829"/>
                <a:gd name="connsiteX9" fmla="*/ 277724 w 2788065"/>
                <a:gd name="connsiteY9" fmla="*/ 1477479 h 3997829"/>
                <a:gd name="connsiteX10" fmla="*/ 252086 w 2788065"/>
                <a:gd name="connsiteY10" fmla="*/ 1394157 h 3997829"/>
                <a:gd name="connsiteX11" fmla="*/ 132712 w 2788065"/>
                <a:gd name="connsiteY11" fmla="*/ 886217 h 3997829"/>
                <a:gd name="connsiteX12" fmla="*/ 2122 w 2788065"/>
                <a:gd name="connsiteY12" fmla="*/ 291750 h 3997829"/>
                <a:gd name="connsiteX13" fmla="*/ 13338 w 2788065"/>
                <a:gd name="connsiteY13" fmla="*/ 232463 h 3997829"/>
                <a:gd name="connsiteX14" fmla="*/ 181583 w 2788065"/>
                <a:gd name="connsiteY14" fmla="*/ 42586 h 3997829"/>
                <a:gd name="connsiteX15" fmla="*/ 457185 w 2788065"/>
                <a:gd name="connsiteY15" fmla="*/ 152346 h 3997829"/>
                <a:gd name="connsiteX16" fmla="*/ 610208 w 2788065"/>
                <a:gd name="connsiteY16" fmla="*/ 931082 h 3997829"/>
                <a:gd name="connsiteX17" fmla="*/ 718366 w 2788065"/>
                <a:gd name="connsiteY17" fmla="*/ 1310836 h 3997829"/>
                <a:gd name="connsiteX18" fmla="*/ 771243 w 2788065"/>
                <a:gd name="connsiteY18" fmla="*/ 1373327 h 3997829"/>
                <a:gd name="connsiteX19" fmla="*/ 1799943 w 2788065"/>
                <a:gd name="connsiteY19" fmla="*/ 1984618 h 3997829"/>
                <a:gd name="connsiteX20" fmla="*/ 1909703 w 2788065"/>
                <a:gd name="connsiteY20" fmla="*/ 1947765 h 3997829"/>
                <a:gd name="connsiteX21" fmla="*/ 1895282 w 2788065"/>
                <a:gd name="connsiteY21" fmla="*/ 1850022 h 3997829"/>
                <a:gd name="connsiteX22" fmla="*/ 1732645 w 2788065"/>
                <a:gd name="connsiteY22" fmla="*/ 1733853 h 3997829"/>
                <a:gd name="connsiteX23" fmla="*/ 1191857 w 2788065"/>
                <a:gd name="connsiteY23" fmla="*/ 1375730 h 3997829"/>
                <a:gd name="connsiteX24" fmla="*/ 1142184 w 2788065"/>
                <a:gd name="connsiteY24" fmla="*/ 1306830 h 3997829"/>
                <a:gd name="connsiteX25" fmla="*/ 1122956 w 2788065"/>
                <a:gd name="connsiteY25" fmla="*/ 1140988 h 3997829"/>
                <a:gd name="connsiteX26" fmla="*/ 1412178 w 2788065"/>
                <a:gd name="connsiteY26" fmla="*/ 860579 h 3997829"/>
                <a:gd name="connsiteX27" fmla="*/ 1473067 w 2788065"/>
                <a:gd name="connsiteY27" fmla="*/ 876603 h 3997829"/>
                <a:gd name="connsiteX28" fmla="*/ 2130025 w 2788065"/>
                <a:gd name="connsiteY28" fmla="*/ 1218701 h 3997829"/>
                <a:gd name="connsiteX29" fmla="*/ 2605919 w 2788065"/>
                <a:gd name="connsiteY29" fmla="*/ 1497508 h 3997829"/>
                <a:gd name="connsiteX30" fmla="*/ 2774965 w 2788065"/>
                <a:gd name="connsiteY30" fmla="*/ 1940554 h 3997829"/>
                <a:gd name="connsiteX31" fmla="*/ 2660398 w 2788065"/>
                <a:gd name="connsiteY31" fmla="*/ 3064593 h 39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88065" h="3997829">
                  <a:moveTo>
                    <a:pt x="2660398" y="3064593"/>
                  </a:moveTo>
                  <a:cubicBezTo>
                    <a:pt x="2657994" y="3193581"/>
                    <a:pt x="2753333" y="3949884"/>
                    <a:pt x="2781374" y="3999556"/>
                  </a:cubicBezTo>
                  <a:cubicBezTo>
                    <a:pt x="2770959" y="4008369"/>
                    <a:pt x="2758141" y="4004364"/>
                    <a:pt x="2746924" y="4004364"/>
                  </a:cubicBezTo>
                  <a:cubicBezTo>
                    <a:pt x="2401621" y="4004364"/>
                    <a:pt x="2056317" y="4004364"/>
                    <a:pt x="1710212" y="4004364"/>
                  </a:cubicBezTo>
                  <a:cubicBezTo>
                    <a:pt x="1693388" y="4004364"/>
                    <a:pt x="1664546" y="4014779"/>
                    <a:pt x="1674160" y="3977124"/>
                  </a:cubicBezTo>
                  <a:cubicBezTo>
                    <a:pt x="1687780" y="3844130"/>
                    <a:pt x="1715821" y="2722494"/>
                    <a:pt x="1651727" y="2553448"/>
                  </a:cubicBezTo>
                  <a:cubicBezTo>
                    <a:pt x="1622885" y="2477337"/>
                    <a:pt x="1569207" y="2425261"/>
                    <a:pt x="1504312" y="2380395"/>
                  </a:cubicBezTo>
                  <a:cubicBezTo>
                    <a:pt x="1325652" y="2255413"/>
                    <a:pt x="1134974" y="2148858"/>
                    <a:pt x="948301" y="2035092"/>
                  </a:cubicBezTo>
                  <a:cubicBezTo>
                    <a:pt x="792074" y="1938951"/>
                    <a:pt x="636647" y="1841209"/>
                    <a:pt x="494039" y="1725040"/>
                  </a:cubicBezTo>
                  <a:cubicBezTo>
                    <a:pt x="408314" y="1654537"/>
                    <a:pt x="328197" y="1579227"/>
                    <a:pt x="277724" y="1477479"/>
                  </a:cubicBezTo>
                  <a:cubicBezTo>
                    <a:pt x="264104" y="1450239"/>
                    <a:pt x="256893" y="1422198"/>
                    <a:pt x="252086" y="1394157"/>
                  </a:cubicBezTo>
                  <a:cubicBezTo>
                    <a:pt x="224846" y="1221906"/>
                    <a:pt x="169566" y="1056865"/>
                    <a:pt x="132712" y="886217"/>
                  </a:cubicBezTo>
                  <a:cubicBezTo>
                    <a:pt x="90250" y="687527"/>
                    <a:pt x="45385" y="489638"/>
                    <a:pt x="2122" y="291750"/>
                  </a:cubicBezTo>
                  <a:cubicBezTo>
                    <a:pt x="-2685" y="270118"/>
                    <a:pt x="519" y="251691"/>
                    <a:pt x="13338" y="232463"/>
                  </a:cubicBezTo>
                  <a:cubicBezTo>
                    <a:pt x="60607" y="161159"/>
                    <a:pt x="112683" y="94662"/>
                    <a:pt x="181583" y="42586"/>
                  </a:cubicBezTo>
                  <a:cubicBezTo>
                    <a:pt x="298554" y="-45542"/>
                    <a:pt x="433951" y="8937"/>
                    <a:pt x="457185" y="152346"/>
                  </a:cubicBezTo>
                  <a:cubicBezTo>
                    <a:pt x="499647" y="413527"/>
                    <a:pt x="549320" y="673907"/>
                    <a:pt x="610208" y="931082"/>
                  </a:cubicBezTo>
                  <a:cubicBezTo>
                    <a:pt x="640653" y="1059269"/>
                    <a:pt x="669495" y="1188257"/>
                    <a:pt x="718366" y="1310836"/>
                  </a:cubicBezTo>
                  <a:cubicBezTo>
                    <a:pt x="729582" y="1338877"/>
                    <a:pt x="746407" y="1358104"/>
                    <a:pt x="771243" y="1373327"/>
                  </a:cubicBezTo>
                  <a:cubicBezTo>
                    <a:pt x="1114143" y="1576824"/>
                    <a:pt x="1457043" y="1781122"/>
                    <a:pt x="1799943" y="1984618"/>
                  </a:cubicBezTo>
                  <a:cubicBezTo>
                    <a:pt x="1832791" y="2003846"/>
                    <a:pt x="1879259" y="1987823"/>
                    <a:pt x="1909703" y="1947765"/>
                  </a:cubicBezTo>
                  <a:cubicBezTo>
                    <a:pt x="1935341" y="1914115"/>
                    <a:pt x="1932937" y="1879665"/>
                    <a:pt x="1895282" y="1850022"/>
                  </a:cubicBezTo>
                  <a:cubicBezTo>
                    <a:pt x="1843206" y="1808361"/>
                    <a:pt x="1787926" y="1770706"/>
                    <a:pt x="1732645" y="1733853"/>
                  </a:cubicBezTo>
                  <a:cubicBezTo>
                    <a:pt x="1552382" y="1613677"/>
                    <a:pt x="1372119" y="1494303"/>
                    <a:pt x="1191857" y="1375730"/>
                  </a:cubicBezTo>
                  <a:cubicBezTo>
                    <a:pt x="1165418" y="1358104"/>
                    <a:pt x="1149395" y="1337274"/>
                    <a:pt x="1142184" y="1306830"/>
                  </a:cubicBezTo>
                  <a:cubicBezTo>
                    <a:pt x="1129365" y="1252351"/>
                    <a:pt x="1118149" y="1197070"/>
                    <a:pt x="1122956" y="1140988"/>
                  </a:cubicBezTo>
                  <a:cubicBezTo>
                    <a:pt x="1139781" y="962328"/>
                    <a:pt x="1271172" y="888620"/>
                    <a:pt x="1412178" y="860579"/>
                  </a:cubicBezTo>
                  <a:cubicBezTo>
                    <a:pt x="1434610" y="856573"/>
                    <a:pt x="1453839" y="867790"/>
                    <a:pt x="1473067" y="876603"/>
                  </a:cubicBezTo>
                  <a:cubicBezTo>
                    <a:pt x="1698996" y="977550"/>
                    <a:pt x="1915311" y="1095321"/>
                    <a:pt x="2130025" y="1218701"/>
                  </a:cubicBezTo>
                  <a:cubicBezTo>
                    <a:pt x="2289457" y="1310034"/>
                    <a:pt x="2445685" y="1407777"/>
                    <a:pt x="2605919" y="1497508"/>
                  </a:cubicBezTo>
                  <a:cubicBezTo>
                    <a:pt x="2758141" y="1582432"/>
                    <a:pt x="2832649" y="1757888"/>
                    <a:pt x="2774965" y="1940554"/>
                  </a:cubicBezTo>
                  <a:cubicBezTo>
                    <a:pt x="2615532" y="2325916"/>
                    <a:pt x="2650784" y="3016523"/>
                    <a:pt x="2660398" y="3064593"/>
                  </a:cubicBezTo>
                  <a:close/>
                </a:path>
              </a:pathLst>
            </a:custGeom>
            <a:solidFill>
              <a:schemeClr val="accent2"/>
            </a:solidFill>
            <a:ln w="80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9AEC2849-905A-4632-888B-305D54E26005}"/>
                </a:ext>
              </a:extLst>
            </p:cNvPr>
            <p:cNvSpPr/>
            <p:nvPr/>
          </p:nvSpPr>
          <p:spPr>
            <a:xfrm>
              <a:off x="3971661" y="2917553"/>
              <a:ext cx="4326308" cy="1642395"/>
            </a:xfrm>
            <a:custGeom>
              <a:avLst/>
              <a:gdLst>
                <a:gd name="connsiteX0" fmla="*/ 360166 w 4326308"/>
                <a:gd name="connsiteY0" fmla="*/ 275103 h 1642394"/>
                <a:gd name="connsiteX1" fmla="*/ 610130 w 4326308"/>
                <a:gd name="connsiteY1" fmla="*/ 27542 h 1642394"/>
                <a:gd name="connsiteX2" fmla="*/ 676627 w 4326308"/>
                <a:gd name="connsiteY2" fmla="*/ 26741 h 1642394"/>
                <a:gd name="connsiteX3" fmla="*/ 926592 w 4326308"/>
                <a:gd name="connsiteY3" fmla="*/ 273500 h 1642394"/>
                <a:gd name="connsiteX4" fmla="*/ 973861 w 4326308"/>
                <a:gd name="connsiteY4" fmla="*/ 276705 h 1642394"/>
                <a:gd name="connsiteX5" fmla="*/ 1368036 w 4326308"/>
                <a:gd name="connsiteY5" fmla="*/ 276705 h 1642394"/>
                <a:gd name="connsiteX6" fmla="*/ 1407293 w 4326308"/>
                <a:gd name="connsiteY6" fmla="*/ 272699 h 1642394"/>
                <a:gd name="connsiteX7" fmla="*/ 1663667 w 4326308"/>
                <a:gd name="connsiteY7" fmla="*/ 14723 h 1642394"/>
                <a:gd name="connsiteX8" fmla="*/ 1714941 w 4326308"/>
                <a:gd name="connsiteY8" fmla="*/ 14723 h 1642394"/>
                <a:gd name="connsiteX9" fmla="*/ 1948883 w 4326308"/>
                <a:gd name="connsiteY9" fmla="*/ 250266 h 1642394"/>
                <a:gd name="connsiteX10" fmla="*/ 2018584 w 4326308"/>
                <a:gd name="connsiteY10" fmla="*/ 279910 h 1642394"/>
                <a:gd name="connsiteX11" fmla="*/ 2366291 w 4326308"/>
                <a:gd name="connsiteY11" fmla="*/ 281512 h 1642394"/>
                <a:gd name="connsiteX12" fmla="*/ 2526525 w 4326308"/>
                <a:gd name="connsiteY12" fmla="*/ 207805 h 1642394"/>
                <a:gd name="connsiteX13" fmla="*/ 2705987 w 4326308"/>
                <a:gd name="connsiteY13" fmla="*/ 20331 h 1642394"/>
                <a:gd name="connsiteX14" fmla="*/ 2768478 w 4326308"/>
                <a:gd name="connsiteY14" fmla="*/ 20331 h 1642394"/>
                <a:gd name="connsiteX15" fmla="*/ 2988799 w 4326308"/>
                <a:gd name="connsiteY15" fmla="*/ 241453 h 1642394"/>
                <a:gd name="connsiteX16" fmla="*/ 3024050 w 4326308"/>
                <a:gd name="connsiteY16" fmla="*/ 273500 h 1642394"/>
                <a:gd name="connsiteX17" fmla="*/ 3170664 w 4326308"/>
                <a:gd name="connsiteY17" fmla="*/ 276705 h 1642394"/>
                <a:gd name="connsiteX18" fmla="*/ 3465494 w 4326308"/>
                <a:gd name="connsiteY18" fmla="*/ 276705 h 1642394"/>
                <a:gd name="connsiteX19" fmla="*/ 3504751 w 4326308"/>
                <a:gd name="connsiteY19" fmla="*/ 272699 h 1642394"/>
                <a:gd name="connsiteX20" fmla="*/ 3757921 w 4326308"/>
                <a:gd name="connsiteY20" fmla="*/ 17928 h 1642394"/>
                <a:gd name="connsiteX21" fmla="*/ 3809997 w 4326308"/>
                <a:gd name="connsiteY21" fmla="*/ 18729 h 1642394"/>
                <a:gd name="connsiteX22" fmla="*/ 4038330 w 4326308"/>
                <a:gd name="connsiteY22" fmla="*/ 247863 h 1642394"/>
                <a:gd name="connsiteX23" fmla="*/ 4071978 w 4326308"/>
                <a:gd name="connsiteY23" fmla="*/ 274301 h 1642394"/>
                <a:gd name="connsiteX24" fmla="*/ 4295504 w 4326308"/>
                <a:gd name="connsiteY24" fmla="*/ 276705 h 1642394"/>
                <a:gd name="connsiteX25" fmla="*/ 4328352 w 4326308"/>
                <a:gd name="connsiteY25" fmla="*/ 307149 h 1642394"/>
                <a:gd name="connsiteX26" fmla="*/ 4327551 w 4326308"/>
                <a:gd name="connsiteY26" fmla="*/ 890400 h 1642394"/>
                <a:gd name="connsiteX27" fmla="*/ 4324346 w 4326308"/>
                <a:gd name="connsiteY27" fmla="*/ 905622 h 1642394"/>
                <a:gd name="connsiteX28" fmla="*/ 4266663 w 4326308"/>
                <a:gd name="connsiteY28" fmla="*/ 1111522 h 1642394"/>
                <a:gd name="connsiteX29" fmla="*/ 4180136 w 4326308"/>
                <a:gd name="connsiteY29" fmla="*/ 1222084 h 1642394"/>
                <a:gd name="connsiteX30" fmla="*/ 4095212 w 4326308"/>
                <a:gd name="connsiteY30" fmla="*/ 1272557 h 1642394"/>
                <a:gd name="connsiteX31" fmla="*/ 4109633 w 4326308"/>
                <a:gd name="connsiteY31" fmla="*/ 1188434 h 1642394"/>
                <a:gd name="connsiteX32" fmla="*/ 3796377 w 4326308"/>
                <a:gd name="connsiteY32" fmla="*/ 673283 h 1642394"/>
                <a:gd name="connsiteX33" fmla="*/ 3540003 w 4326308"/>
                <a:gd name="connsiteY33" fmla="*/ 683698 h 1642394"/>
                <a:gd name="connsiteX34" fmla="*/ 2514507 w 4326308"/>
                <a:gd name="connsiteY34" fmla="*/ 1243715 h 1642394"/>
                <a:gd name="connsiteX35" fmla="*/ 2347864 w 4326308"/>
                <a:gd name="connsiteY35" fmla="*/ 1347066 h 1642394"/>
                <a:gd name="connsiteX36" fmla="*/ 2170005 w 4326308"/>
                <a:gd name="connsiteY36" fmla="*/ 1609849 h 1642394"/>
                <a:gd name="connsiteX37" fmla="*/ 2128344 w 4326308"/>
                <a:gd name="connsiteY37" fmla="*/ 1642697 h 1642394"/>
                <a:gd name="connsiteX38" fmla="*/ 2085081 w 4326308"/>
                <a:gd name="connsiteY38" fmla="*/ 1617860 h 1642394"/>
                <a:gd name="connsiteX39" fmla="*/ 1807076 w 4326308"/>
                <a:gd name="connsiteY39" fmla="*/ 1284575 h 1642394"/>
                <a:gd name="connsiteX40" fmla="*/ 893744 w 4326308"/>
                <a:gd name="connsiteY40" fmla="*/ 772628 h 1642394"/>
                <a:gd name="connsiteX41" fmla="*/ 635768 w 4326308"/>
                <a:gd name="connsiteY41" fmla="*/ 652453 h 1642394"/>
                <a:gd name="connsiteX42" fmla="*/ 574078 w 4326308"/>
                <a:gd name="connsiteY42" fmla="*/ 646043 h 1642394"/>
                <a:gd name="connsiteX43" fmla="*/ 488353 w 4326308"/>
                <a:gd name="connsiteY43" fmla="*/ 666874 h 1642394"/>
                <a:gd name="connsiteX44" fmla="*/ 153465 w 4326308"/>
                <a:gd name="connsiteY44" fmla="*/ 1228493 h 1642394"/>
                <a:gd name="connsiteX45" fmla="*/ 160675 w 4326308"/>
                <a:gd name="connsiteY45" fmla="*/ 1264545 h 1642394"/>
                <a:gd name="connsiteX46" fmla="*/ 124623 w 4326308"/>
                <a:gd name="connsiteY46" fmla="*/ 1256534 h 1642394"/>
                <a:gd name="connsiteX47" fmla="*/ 29284 w 4326308"/>
                <a:gd name="connsiteY47" fmla="*/ 1200452 h 1642394"/>
                <a:gd name="connsiteX48" fmla="*/ 3646 w 4326308"/>
                <a:gd name="connsiteY48" fmla="*/ 1163598 h 1642394"/>
                <a:gd name="connsiteX49" fmla="*/ 441 w 4326308"/>
                <a:gd name="connsiteY49" fmla="*/ 1136359 h 1642394"/>
                <a:gd name="connsiteX50" fmla="*/ 441 w 4326308"/>
                <a:gd name="connsiteY50" fmla="*/ 314360 h 1642394"/>
                <a:gd name="connsiteX51" fmla="*/ 4447 w 4326308"/>
                <a:gd name="connsiteY51" fmla="*/ 283114 h 1642394"/>
                <a:gd name="connsiteX52" fmla="*/ 4447 w 4326308"/>
                <a:gd name="connsiteY52" fmla="*/ 283114 h 1642394"/>
                <a:gd name="connsiteX53" fmla="*/ 155868 w 4326308"/>
                <a:gd name="connsiteY53" fmla="*/ 279109 h 1642394"/>
                <a:gd name="connsiteX54" fmla="*/ 360166 w 4326308"/>
                <a:gd name="connsiteY54" fmla="*/ 275103 h 164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6308" h="1642394">
                  <a:moveTo>
                    <a:pt x="360166" y="275103"/>
                  </a:moveTo>
                  <a:cubicBezTo>
                    <a:pt x="443487" y="192582"/>
                    <a:pt x="528411" y="111664"/>
                    <a:pt x="610130" y="27542"/>
                  </a:cubicBezTo>
                  <a:cubicBezTo>
                    <a:pt x="635768" y="1904"/>
                    <a:pt x="650189" y="302"/>
                    <a:pt x="676627" y="26741"/>
                  </a:cubicBezTo>
                  <a:cubicBezTo>
                    <a:pt x="758347" y="110863"/>
                    <a:pt x="842469" y="191781"/>
                    <a:pt x="926592" y="273500"/>
                  </a:cubicBezTo>
                  <a:cubicBezTo>
                    <a:pt x="941814" y="280711"/>
                    <a:pt x="957837" y="276705"/>
                    <a:pt x="973861" y="276705"/>
                  </a:cubicBezTo>
                  <a:cubicBezTo>
                    <a:pt x="1105252" y="276705"/>
                    <a:pt x="1236644" y="276705"/>
                    <a:pt x="1368036" y="276705"/>
                  </a:cubicBezTo>
                  <a:cubicBezTo>
                    <a:pt x="1380854" y="276705"/>
                    <a:pt x="1394474" y="279910"/>
                    <a:pt x="1407293" y="272699"/>
                  </a:cubicBezTo>
                  <a:cubicBezTo>
                    <a:pt x="1493018" y="186974"/>
                    <a:pt x="1579544" y="101249"/>
                    <a:pt x="1663667" y="14723"/>
                  </a:cubicBezTo>
                  <a:cubicBezTo>
                    <a:pt x="1683696" y="-5306"/>
                    <a:pt x="1695713" y="-4505"/>
                    <a:pt x="1714941" y="14723"/>
                  </a:cubicBezTo>
                  <a:cubicBezTo>
                    <a:pt x="1792655" y="94039"/>
                    <a:pt x="1871970" y="170951"/>
                    <a:pt x="1948883" y="250266"/>
                  </a:cubicBezTo>
                  <a:cubicBezTo>
                    <a:pt x="1968912" y="271097"/>
                    <a:pt x="1989742" y="279910"/>
                    <a:pt x="2018584" y="279910"/>
                  </a:cubicBezTo>
                  <a:cubicBezTo>
                    <a:pt x="2134754" y="278307"/>
                    <a:pt x="2250923" y="273500"/>
                    <a:pt x="2366291" y="281512"/>
                  </a:cubicBezTo>
                  <a:cubicBezTo>
                    <a:pt x="2437595" y="286319"/>
                    <a:pt x="2485665" y="259881"/>
                    <a:pt x="2526525" y="207805"/>
                  </a:cubicBezTo>
                  <a:cubicBezTo>
                    <a:pt x="2580203" y="139705"/>
                    <a:pt x="2647501" y="84425"/>
                    <a:pt x="2705987" y="20331"/>
                  </a:cubicBezTo>
                  <a:cubicBezTo>
                    <a:pt x="2728419" y="-4505"/>
                    <a:pt x="2745244" y="-2903"/>
                    <a:pt x="2768478" y="20331"/>
                  </a:cubicBezTo>
                  <a:cubicBezTo>
                    <a:pt x="2841384" y="94840"/>
                    <a:pt x="2915092" y="167746"/>
                    <a:pt x="2988799" y="241453"/>
                  </a:cubicBezTo>
                  <a:cubicBezTo>
                    <a:pt x="3000015" y="252670"/>
                    <a:pt x="3012033" y="263085"/>
                    <a:pt x="3024050" y="273500"/>
                  </a:cubicBezTo>
                  <a:cubicBezTo>
                    <a:pt x="3072922" y="280711"/>
                    <a:pt x="3121793" y="275904"/>
                    <a:pt x="3170664" y="276705"/>
                  </a:cubicBezTo>
                  <a:cubicBezTo>
                    <a:pt x="3269208" y="277506"/>
                    <a:pt x="3366950" y="277506"/>
                    <a:pt x="3465494" y="276705"/>
                  </a:cubicBezTo>
                  <a:cubicBezTo>
                    <a:pt x="3478313" y="276705"/>
                    <a:pt x="3491933" y="279910"/>
                    <a:pt x="3504751" y="272699"/>
                  </a:cubicBezTo>
                  <a:cubicBezTo>
                    <a:pt x="3588874" y="187775"/>
                    <a:pt x="3674599" y="103653"/>
                    <a:pt x="3757921" y="17928"/>
                  </a:cubicBezTo>
                  <a:cubicBezTo>
                    <a:pt x="3777950" y="-2102"/>
                    <a:pt x="3790768" y="-499"/>
                    <a:pt x="3809997" y="18729"/>
                  </a:cubicBezTo>
                  <a:cubicBezTo>
                    <a:pt x="3885306" y="95641"/>
                    <a:pt x="3962219" y="171752"/>
                    <a:pt x="4038330" y="247863"/>
                  </a:cubicBezTo>
                  <a:cubicBezTo>
                    <a:pt x="4048745" y="257477"/>
                    <a:pt x="4055955" y="271898"/>
                    <a:pt x="4071978" y="274301"/>
                  </a:cubicBezTo>
                  <a:cubicBezTo>
                    <a:pt x="4146487" y="281512"/>
                    <a:pt x="4220996" y="275904"/>
                    <a:pt x="4295504" y="276705"/>
                  </a:cubicBezTo>
                  <a:cubicBezTo>
                    <a:pt x="4317937" y="276705"/>
                    <a:pt x="4329154" y="280711"/>
                    <a:pt x="4328352" y="307149"/>
                  </a:cubicBezTo>
                  <a:cubicBezTo>
                    <a:pt x="4327551" y="501833"/>
                    <a:pt x="4327551" y="696517"/>
                    <a:pt x="4327551" y="890400"/>
                  </a:cubicBezTo>
                  <a:cubicBezTo>
                    <a:pt x="4327551" y="896008"/>
                    <a:pt x="4326750" y="900815"/>
                    <a:pt x="4324346" y="905622"/>
                  </a:cubicBezTo>
                  <a:cubicBezTo>
                    <a:pt x="4305119" y="974522"/>
                    <a:pt x="4284288" y="1042622"/>
                    <a:pt x="4266663" y="1111522"/>
                  </a:cubicBezTo>
                  <a:cubicBezTo>
                    <a:pt x="4253844" y="1161996"/>
                    <a:pt x="4229809" y="1200452"/>
                    <a:pt x="4180136" y="1222084"/>
                  </a:cubicBezTo>
                  <a:cubicBezTo>
                    <a:pt x="4152095" y="1234101"/>
                    <a:pt x="4128060" y="1252528"/>
                    <a:pt x="4095212" y="1272557"/>
                  </a:cubicBezTo>
                  <a:cubicBezTo>
                    <a:pt x="4100821" y="1239709"/>
                    <a:pt x="4105627" y="1214072"/>
                    <a:pt x="4109633" y="1188434"/>
                  </a:cubicBezTo>
                  <a:cubicBezTo>
                    <a:pt x="4146487" y="945681"/>
                    <a:pt x="4027914" y="753400"/>
                    <a:pt x="3796377" y="673283"/>
                  </a:cubicBezTo>
                  <a:cubicBezTo>
                    <a:pt x="3708248" y="642839"/>
                    <a:pt x="3628932" y="641237"/>
                    <a:pt x="3540003" y="683698"/>
                  </a:cubicBezTo>
                  <a:cubicBezTo>
                    <a:pt x="3188290" y="851944"/>
                    <a:pt x="2850197" y="1045827"/>
                    <a:pt x="2514507" y="1243715"/>
                  </a:cubicBezTo>
                  <a:cubicBezTo>
                    <a:pt x="2458426" y="1276563"/>
                    <a:pt x="2400742" y="1308610"/>
                    <a:pt x="2347864" y="1347066"/>
                  </a:cubicBezTo>
                  <a:cubicBezTo>
                    <a:pt x="2257332" y="1412762"/>
                    <a:pt x="2200449" y="1503294"/>
                    <a:pt x="2170005" y="1609849"/>
                  </a:cubicBezTo>
                  <a:cubicBezTo>
                    <a:pt x="2162794" y="1634685"/>
                    <a:pt x="2150777" y="1641095"/>
                    <a:pt x="2128344" y="1642697"/>
                  </a:cubicBezTo>
                  <a:cubicBezTo>
                    <a:pt x="2107514" y="1643498"/>
                    <a:pt x="2090689" y="1640294"/>
                    <a:pt x="2085081" y="1617860"/>
                  </a:cubicBezTo>
                  <a:cubicBezTo>
                    <a:pt x="2045824" y="1462434"/>
                    <a:pt x="1941672" y="1361487"/>
                    <a:pt x="1807076" y="1284575"/>
                  </a:cubicBezTo>
                  <a:cubicBezTo>
                    <a:pt x="1503433" y="1113125"/>
                    <a:pt x="1207001" y="928055"/>
                    <a:pt x="893744" y="772628"/>
                  </a:cubicBezTo>
                  <a:cubicBezTo>
                    <a:pt x="808820" y="730967"/>
                    <a:pt x="722294" y="693313"/>
                    <a:pt x="635768" y="652453"/>
                  </a:cubicBezTo>
                  <a:cubicBezTo>
                    <a:pt x="615739" y="642839"/>
                    <a:pt x="595709" y="640435"/>
                    <a:pt x="574078" y="646043"/>
                  </a:cubicBezTo>
                  <a:cubicBezTo>
                    <a:pt x="546037" y="654055"/>
                    <a:pt x="516394" y="658061"/>
                    <a:pt x="488353" y="666874"/>
                  </a:cubicBezTo>
                  <a:cubicBezTo>
                    <a:pt x="224769" y="743786"/>
                    <a:pt x="96582" y="958499"/>
                    <a:pt x="153465" y="1228493"/>
                  </a:cubicBezTo>
                  <a:cubicBezTo>
                    <a:pt x="155868" y="1240510"/>
                    <a:pt x="158272" y="1251727"/>
                    <a:pt x="160675" y="1264545"/>
                  </a:cubicBezTo>
                  <a:cubicBezTo>
                    <a:pt x="146254" y="1270955"/>
                    <a:pt x="135839" y="1263745"/>
                    <a:pt x="124623" y="1256534"/>
                  </a:cubicBezTo>
                  <a:cubicBezTo>
                    <a:pt x="93377" y="1236505"/>
                    <a:pt x="62131" y="1218078"/>
                    <a:pt x="29284" y="1200452"/>
                  </a:cubicBezTo>
                  <a:cubicBezTo>
                    <a:pt x="13260" y="1191639"/>
                    <a:pt x="5248" y="1180423"/>
                    <a:pt x="3646" y="1163598"/>
                  </a:cubicBezTo>
                  <a:cubicBezTo>
                    <a:pt x="-1161" y="1154785"/>
                    <a:pt x="441" y="1145171"/>
                    <a:pt x="441" y="1136359"/>
                  </a:cubicBezTo>
                  <a:cubicBezTo>
                    <a:pt x="441" y="862359"/>
                    <a:pt x="441" y="588360"/>
                    <a:pt x="441" y="314360"/>
                  </a:cubicBezTo>
                  <a:cubicBezTo>
                    <a:pt x="441" y="303945"/>
                    <a:pt x="-1962" y="292728"/>
                    <a:pt x="4447" y="283114"/>
                  </a:cubicBezTo>
                  <a:lnTo>
                    <a:pt x="4447" y="283114"/>
                  </a:lnTo>
                  <a:cubicBezTo>
                    <a:pt x="54921" y="274301"/>
                    <a:pt x="105394" y="281512"/>
                    <a:pt x="155868" y="279109"/>
                  </a:cubicBezTo>
                  <a:cubicBezTo>
                    <a:pt x="223967" y="275904"/>
                    <a:pt x="292067" y="282313"/>
                    <a:pt x="360166" y="275103"/>
                  </a:cubicBezTo>
                  <a:close/>
                </a:path>
              </a:pathLst>
            </a:custGeom>
            <a:solidFill>
              <a:schemeClr val="accent4"/>
            </a:solidFill>
            <a:ln w="80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1BD5E344-BC34-439D-9C2C-D57C8066D3E1}"/>
                </a:ext>
              </a:extLst>
            </p:cNvPr>
            <p:cNvSpPr/>
            <p:nvPr/>
          </p:nvSpPr>
          <p:spPr>
            <a:xfrm>
              <a:off x="6373878" y="2117519"/>
              <a:ext cx="136199" cy="288421"/>
            </a:xfrm>
            <a:custGeom>
              <a:avLst/>
              <a:gdLst>
                <a:gd name="connsiteX0" fmla="*/ 136326 w 136198"/>
                <a:gd name="connsiteY0" fmla="*/ 143378 h 288420"/>
                <a:gd name="connsiteX1" fmla="*/ 84250 w 136198"/>
                <a:gd name="connsiteY1" fmla="*/ 271565 h 288420"/>
                <a:gd name="connsiteX2" fmla="*/ 24963 w 136198"/>
                <a:gd name="connsiteY2" fmla="*/ 284384 h 288420"/>
                <a:gd name="connsiteX3" fmla="*/ 127 w 136198"/>
                <a:gd name="connsiteY3" fmla="*/ 233910 h 288420"/>
                <a:gd name="connsiteX4" fmla="*/ 127 w 136198"/>
                <a:gd name="connsiteY4" fmla="*/ 54449 h 288420"/>
                <a:gd name="connsiteX5" fmla="*/ 24162 w 136198"/>
                <a:gd name="connsiteY5" fmla="*/ 3975 h 288420"/>
                <a:gd name="connsiteX6" fmla="*/ 87455 w 136198"/>
                <a:gd name="connsiteY6" fmla="*/ 17595 h 288420"/>
                <a:gd name="connsiteX7" fmla="*/ 136326 w 136198"/>
                <a:gd name="connsiteY7" fmla="*/ 143378 h 28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98" h="288420">
                  <a:moveTo>
                    <a:pt x="136326" y="143378"/>
                  </a:moveTo>
                  <a:cubicBezTo>
                    <a:pt x="137127" y="193852"/>
                    <a:pt x="125911" y="238717"/>
                    <a:pt x="84250" y="271565"/>
                  </a:cubicBezTo>
                  <a:cubicBezTo>
                    <a:pt x="66624" y="285185"/>
                    <a:pt x="47396" y="293998"/>
                    <a:pt x="24963" y="284384"/>
                  </a:cubicBezTo>
                  <a:cubicBezTo>
                    <a:pt x="3332" y="274770"/>
                    <a:pt x="-674" y="253939"/>
                    <a:pt x="127" y="233910"/>
                  </a:cubicBezTo>
                  <a:cubicBezTo>
                    <a:pt x="2531" y="173823"/>
                    <a:pt x="4133" y="114536"/>
                    <a:pt x="127" y="54449"/>
                  </a:cubicBezTo>
                  <a:cubicBezTo>
                    <a:pt x="-674" y="34419"/>
                    <a:pt x="1730" y="11986"/>
                    <a:pt x="24162" y="3975"/>
                  </a:cubicBezTo>
                  <a:cubicBezTo>
                    <a:pt x="47396" y="-4838"/>
                    <a:pt x="69028" y="1571"/>
                    <a:pt x="87455" y="17595"/>
                  </a:cubicBezTo>
                  <a:cubicBezTo>
                    <a:pt x="125911" y="50443"/>
                    <a:pt x="136326" y="95308"/>
                    <a:pt x="136326" y="143378"/>
                  </a:cubicBezTo>
                  <a:close/>
                </a:path>
              </a:pathLst>
            </a:custGeom>
            <a:solidFill>
              <a:srgbClr val="FDFDFD"/>
            </a:solidFill>
            <a:ln w="80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C036C3F0-EEF8-4AE3-8177-0CA74EC1DD99}"/>
                </a:ext>
              </a:extLst>
            </p:cNvPr>
            <p:cNvSpPr/>
            <p:nvPr/>
          </p:nvSpPr>
          <p:spPr>
            <a:xfrm>
              <a:off x="5374993" y="540738"/>
              <a:ext cx="624910" cy="865263"/>
            </a:xfrm>
            <a:custGeom>
              <a:avLst/>
              <a:gdLst>
                <a:gd name="connsiteX0" fmla="*/ 631111 w 624911"/>
                <a:gd name="connsiteY0" fmla="*/ 555993 h 865261"/>
                <a:gd name="connsiteX1" fmla="*/ 442836 w 624911"/>
                <a:gd name="connsiteY1" fmla="*/ 843613 h 865261"/>
                <a:gd name="connsiteX2" fmla="*/ 99135 w 624911"/>
                <a:gd name="connsiteY2" fmla="*/ 778718 h 865261"/>
                <a:gd name="connsiteX3" fmla="*/ 43855 w 624911"/>
                <a:gd name="connsiteY3" fmla="*/ 388549 h 865261"/>
                <a:gd name="connsiteX4" fmla="*/ 283404 w 624911"/>
                <a:gd name="connsiteY4" fmla="*/ 22415 h 865261"/>
                <a:gd name="connsiteX5" fmla="*/ 346696 w 624911"/>
                <a:gd name="connsiteY5" fmla="*/ 21614 h 865261"/>
                <a:gd name="connsiteX6" fmla="*/ 583842 w 624911"/>
                <a:gd name="connsiteY6" fmla="*/ 355701 h 865261"/>
                <a:gd name="connsiteX7" fmla="*/ 631111 w 624911"/>
                <a:gd name="connsiteY7" fmla="*/ 555993 h 8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911" h="865261">
                  <a:moveTo>
                    <a:pt x="631111" y="555993"/>
                  </a:moveTo>
                  <a:cubicBezTo>
                    <a:pt x="635918" y="681777"/>
                    <a:pt x="546988" y="798747"/>
                    <a:pt x="442836" y="843613"/>
                  </a:cubicBezTo>
                  <a:cubicBezTo>
                    <a:pt x="323462" y="894887"/>
                    <a:pt x="191270" y="868449"/>
                    <a:pt x="99135" y="778718"/>
                  </a:cubicBezTo>
                  <a:cubicBezTo>
                    <a:pt x="-2613" y="680174"/>
                    <a:pt x="-34660" y="549584"/>
                    <a:pt x="43855" y="388549"/>
                  </a:cubicBezTo>
                  <a:cubicBezTo>
                    <a:pt x="107948" y="255555"/>
                    <a:pt x="191270" y="136982"/>
                    <a:pt x="283404" y="22415"/>
                  </a:cubicBezTo>
                  <a:cubicBezTo>
                    <a:pt x="305035" y="-4023"/>
                    <a:pt x="320258" y="-10433"/>
                    <a:pt x="346696" y="21614"/>
                  </a:cubicBezTo>
                  <a:cubicBezTo>
                    <a:pt x="435626" y="126567"/>
                    <a:pt x="522953" y="232321"/>
                    <a:pt x="583842" y="355701"/>
                  </a:cubicBezTo>
                  <a:cubicBezTo>
                    <a:pt x="615088" y="418192"/>
                    <a:pt x="627105" y="486292"/>
                    <a:pt x="631111" y="555993"/>
                  </a:cubicBezTo>
                  <a:close/>
                </a:path>
              </a:pathLst>
            </a:custGeom>
            <a:solidFill>
              <a:schemeClr val="accent4">
                <a:lumMod val="40000"/>
                <a:lumOff val="60000"/>
              </a:schemeClr>
            </a:solidFill>
            <a:ln w="80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4C813C52-F307-46CA-9894-2748888B0702}"/>
                </a:ext>
              </a:extLst>
            </p:cNvPr>
            <p:cNvSpPr/>
            <p:nvPr/>
          </p:nvSpPr>
          <p:spPr>
            <a:xfrm>
              <a:off x="5799276" y="970979"/>
              <a:ext cx="136198" cy="288422"/>
            </a:xfrm>
            <a:custGeom>
              <a:avLst/>
              <a:gdLst>
                <a:gd name="connsiteX0" fmla="*/ 136326 w 136198"/>
                <a:gd name="connsiteY0" fmla="*/ 143378 h 288420"/>
                <a:gd name="connsiteX1" fmla="*/ 84250 w 136198"/>
                <a:gd name="connsiteY1" fmla="*/ 271565 h 288420"/>
                <a:gd name="connsiteX2" fmla="*/ 24963 w 136198"/>
                <a:gd name="connsiteY2" fmla="*/ 284384 h 288420"/>
                <a:gd name="connsiteX3" fmla="*/ 127 w 136198"/>
                <a:gd name="connsiteY3" fmla="*/ 233910 h 288420"/>
                <a:gd name="connsiteX4" fmla="*/ 127 w 136198"/>
                <a:gd name="connsiteY4" fmla="*/ 54449 h 288420"/>
                <a:gd name="connsiteX5" fmla="*/ 24162 w 136198"/>
                <a:gd name="connsiteY5" fmla="*/ 3975 h 288420"/>
                <a:gd name="connsiteX6" fmla="*/ 87455 w 136198"/>
                <a:gd name="connsiteY6" fmla="*/ 17595 h 288420"/>
                <a:gd name="connsiteX7" fmla="*/ 136326 w 136198"/>
                <a:gd name="connsiteY7" fmla="*/ 143378 h 28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98" h="288420">
                  <a:moveTo>
                    <a:pt x="136326" y="143378"/>
                  </a:moveTo>
                  <a:cubicBezTo>
                    <a:pt x="137127" y="193852"/>
                    <a:pt x="125911" y="238717"/>
                    <a:pt x="84250" y="271565"/>
                  </a:cubicBezTo>
                  <a:cubicBezTo>
                    <a:pt x="66624" y="285185"/>
                    <a:pt x="47396" y="293998"/>
                    <a:pt x="24963" y="284384"/>
                  </a:cubicBezTo>
                  <a:cubicBezTo>
                    <a:pt x="3332" y="274770"/>
                    <a:pt x="-674" y="253939"/>
                    <a:pt x="127" y="233910"/>
                  </a:cubicBezTo>
                  <a:cubicBezTo>
                    <a:pt x="2531" y="173823"/>
                    <a:pt x="4133" y="114536"/>
                    <a:pt x="127" y="54449"/>
                  </a:cubicBezTo>
                  <a:cubicBezTo>
                    <a:pt x="-674" y="34419"/>
                    <a:pt x="1730" y="11986"/>
                    <a:pt x="24162" y="3975"/>
                  </a:cubicBezTo>
                  <a:cubicBezTo>
                    <a:pt x="47396" y="-4838"/>
                    <a:pt x="69028" y="1571"/>
                    <a:pt x="87455" y="17595"/>
                  </a:cubicBezTo>
                  <a:cubicBezTo>
                    <a:pt x="125911" y="50443"/>
                    <a:pt x="136326" y="95308"/>
                    <a:pt x="136326" y="143378"/>
                  </a:cubicBezTo>
                  <a:close/>
                </a:path>
              </a:pathLst>
            </a:custGeom>
            <a:solidFill>
              <a:srgbClr val="FDFDFD"/>
            </a:solidFill>
            <a:ln w="8004" cap="flat">
              <a:noFill/>
              <a:prstDash val="solid"/>
              <a:miter/>
            </a:ln>
          </p:spPr>
          <p:txBody>
            <a:bodyPr rtlCol="0" anchor="ctr"/>
            <a:lstStyle/>
            <a:p>
              <a:endParaRPr lang="en-US"/>
            </a:p>
          </p:txBody>
        </p:sp>
      </p:grpSp>
      <p:sp>
        <p:nvSpPr>
          <p:cNvPr id="148" name="Freeform: Shape 147">
            <a:extLst>
              <a:ext uri="{FF2B5EF4-FFF2-40B4-BE49-F238E27FC236}">
                <a16:creationId xmlns:a16="http://schemas.microsoft.com/office/drawing/2014/main" xmlns="" id="{852329F9-B13C-45D7-98C6-C108928F9901}"/>
              </a:ext>
            </a:extLst>
          </p:cNvPr>
          <p:cNvSpPr/>
          <p:nvPr/>
        </p:nvSpPr>
        <p:spPr>
          <a:xfrm>
            <a:off x="11122188" y="1660080"/>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A6CFBC8A-1AD1-4349-8C4C-D162384293BC}"/>
              </a:ext>
            </a:extLst>
          </p:cNvPr>
          <p:cNvSpPr/>
          <p:nvPr/>
        </p:nvSpPr>
        <p:spPr>
          <a:xfrm>
            <a:off x="10489860" y="1822698"/>
            <a:ext cx="407591" cy="676024"/>
          </a:xfrm>
          <a:custGeom>
            <a:avLst/>
            <a:gdLst>
              <a:gd name="connsiteX0" fmla="*/ 125352 w 329993"/>
              <a:gd name="connsiteY0" fmla="*/ 372318 h 547322"/>
              <a:gd name="connsiteX1" fmla="*/ 227252 w 329993"/>
              <a:gd name="connsiteY1" fmla="*/ 372318 h 547322"/>
              <a:gd name="connsiteX2" fmla="*/ 265262 w 329993"/>
              <a:gd name="connsiteY2" fmla="*/ 419224 h 547322"/>
              <a:gd name="connsiteX3" fmla="*/ 223209 w 329993"/>
              <a:gd name="connsiteY3" fmla="*/ 492819 h 547322"/>
              <a:gd name="connsiteX4" fmla="*/ 217547 w 329993"/>
              <a:gd name="connsiteY4" fmla="*/ 510611 h 547322"/>
              <a:gd name="connsiteX5" fmla="*/ 183581 w 329993"/>
              <a:gd name="connsiteY5" fmla="*/ 547004 h 547322"/>
              <a:gd name="connsiteX6" fmla="*/ 122926 w 329993"/>
              <a:gd name="connsiteY6" fmla="*/ 516272 h 547322"/>
              <a:gd name="connsiteX7" fmla="*/ 101091 w 329993"/>
              <a:gd name="connsiteY7" fmla="*/ 488776 h 547322"/>
              <a:gd name="connsiteX8" fmla="*/ 71977 w 329993"/>
              <a:gd name="connsiteY8" fmla="*/ 434590 h 547322"/>
              <a:gd name="connsiteX9" fmla="*/ 125352 w 329993"/>
              <a:gd name="connsiteY9" fmla="*/ 372318 h 547322"/>
              <a:gd name="connsiteX10" fmla="*/ 41245 w 329993"/>
              <a:gd name="connsiteY10" fmla="*/ 251009 h 547322"/>
              <a:gd name="connsiteX11" fmla="*/ 166599 w 329993"/>
              <a:gd name="connsiteY11" fmla="*/ 251009 h 547322"/>
              <a:gd name="connsiteX12" fmla="*/ 289525 w 329993"/>
              <a:gd name="connsiteY12" fmla="*/ 251009 h 547322"/>
              <a:gd name="connsiteX13" fmla="*/ 329961 w 329993"/>
              <a:gd name="connsiteY13" fmla="*/ 295490 h 547322"/>
              <a:gd name="connsiteX14" fmla="*/ 291951 w 329993"/>
              <a:gd name="connsiteY14" fmla="*/ 342396 h 547322"/>
              <a:gd name="connsiteX15" fmla="*/ 40436 w 329993"/>
              <a:gd name="connsiteY15" fmla="*/ 344014 h 547322"/>
              <a:gd name="connsiteX16" fmla="*/ 809 w 329993"/>
              <a:gd name="connsiteY16" fmla="*/ 295490 h 547322"/>
              <a:gd name="connsiteX17" fmla="*/ 41245 w 329993"/>
              <a:gd name="connsiteY17" fmla="*/ 251009 h 547322"/>
              <a:gd name="connsiteX18" fmla="*/ 166599 w 329993"/>
              <a:gd name="connsiteY18" fmla="*/ 125656 h 547322"/>
              <a:gd name="connsiteX19" fmla="*/ 286290 w 329993"/>
              <a:gd name="connsiteY19" fmla="*/ 125656 h 547322"/>
              <a:gd name="connsiteX20" fmla="*/ 329961 w 329993"/>
              <a:gd name="connsiteY20" fmla="*/ 171755 h 547322"/>
              <a:gd name="connsiteX21" fmla="*/ 288716 w 329993"/>
              <a:gd name="connsiteY21" fmla="*/ 220278 h 547322"/>
              <a:gd name="connsiteX22" fmla="*/ 39628 w 329993"/>
              <a:gd name="connsiteY22" fmla="*/ 221087 h 547322"/>
              <a:gd name="connsiteX23" fmla="*/ 0 w 329993"/>
              <a:gd name="connsiteY23" fmla="*/ 174990 h 547322"/>
              <a:gd name="connsiteX24" fmla="*/ 39628 w 329993"/>
              <a:gd name="connsiteY24" fmla="*/ 126465 h 547322"/>
              <a:gd name="connsiteX25" fmla="*/ 166599 w 329993"/>
              <a:gd name="connsiteY25" fmla="*/ 125656 h 547322"/>
              <a:gd name="connsiteX26" fmla="*/ 251515 w 329993"/>
              <a:gd name="connsiteY26" fmla="*/ 303 h 547322"/>
              <a:gd name="connsiteX27" fmla="*/ 289525 w 329993"/>
              <a:gd name="connsiteY27" fmla="*/ 50445 h 547322"/>
              <a:gd name="connsiteX28" fmla="*/ 249898 w 329993"/>
              <a:gd name="connsiteY28" fmla="*/ 95734 h 547322"/>
              <a:gd name="connsiteX29" fmla="*/ 165790 w 329993"/>
              <a:gd name="connsiteY29" fmla="*/ 95734 h 547322"/>
              <a:gd name="connsiteX30" fmla="*/ 81682 w 329993"/>
              <a:gd name="connsiteY30" fmla="*/ 95734 h 547322"/>
              <a:gd name="connsiteX31" fmla="*/ 42862 w 329993"/>
              <a:gd name="connsiteY31" fmla="*/ 52063 h 547322"/>
              <a:gd name="connsiteX32" fmla="*/ 77638 w 329993"/>
              <a:gd name="connsiteY32" fmla="*/ 2729 h 547322"/>
              <a:gd name="connsiteX33" fmla="*/ 251515 w 329993"/>
              <a:gd name="connsiteY33" fmla="*/ 303 h 54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9993" h="547322">
                <a:moveTo>
                  <a:pt x="125352" y="372318"/>
                </a:moveTo>
                <a:cubicBezTo>
                  <a:pt x="159319" y="372318"/>
                  <a:pt x="193286" y="372318"/>
                  <a:pt x="227252" y="372318"/>
                </a:cubicBezTo>
                <a:cubicBezTo>
                  <a:pt x="265262" y="372318"/>
                  <a:pt x="265262" y="372318"/>
                  <a:pt x="265262" y="419224"/>
                </a:cubicBezTo>
                <a:cubicBezTo>
                  <a:pt x="263645" y="445104"/>
                  <a:pt x="266879" y="480688"/>
                  <a:pt x="223209" y="492819"/>
                </a:cubicBezTo>
                <a:cubicBezTo>
                  <a:pt x="214312" y="495246"/>
                  <a:pt x="217547" y="504142"/>
                  <a:pt x="217547" y="510611"/>
                </a:cubicBezTo>
                <a:cubicBezTo>
                  <a:pt x="215930" y="531638"/>
                  <a:pt x="208651" y="547004"/>
                  <a:pt x="183581" y="547004"/>
                </a:cubicBezTo>
                <a:cubicBezTo>
                  <a:pt x="157701" y="547004"/>
                  <a:pt x="128587" y="552665"/>
                  <a:pt x="122926" y="516272"/>
                </a:cubicBezTo>
                <a:cubicBezTo>
                  <a:pt x="120500" y="500906"/>
                  <a:pt x="117265" y="494437"/>
                  <a:pt x="101091" y="488776"/>
                </a:cubicBezTo>
                <a:cubicBezTo>
                  <a:pt x="78446" y="480688"/>
                  <a:pt x="73594" y="457235"/>
                  <a:pt x="71977" y="434590"/>
                </a:cubicBezTo>
                <a:cubicBezTo>
                  <a:pt x="65507" y="372318"/>
                  <a:pt x="65507" y="372318"/>
                  <a:pt x="125352" y="372318"/>
                </a:cubicBezTo>
                <a:close/>
                <a:moveTo>
                  <a:pt x="41245" y="251009"/>
                </a:moveTo>
                <a:cubicBezTo>
                  <a:pt x="82490" y="251009"/>
                  <a:pt x="124545" y="251009"/>
                  <a:pt x="166599" y="251009"/>
                </a:cubicBezTo>
                <a:cubicBezTo>
                  <a:pt x="207843" y="251009"/>
                  <a:pt x="248280" y="251009"/>
                  <a:pt x="289525" y="251009"/>
                </a:cubicBezTo>
                <a:cubicBezTo>
                  <a:pt x="314595" y="251009"/>
                  <a:pt x="329152" y="267992"/>
                  <a:pt x="329961" y="295490"/>
                </a:cubicBezTo>
                <a:cubicBezTo>
                  <a:pt x="330770" y="323795"/>
                  <a:pt x="316213" y="342396"/>
                  <a:pt x="291951" y="342396"/>
                </a:cubicBezTo>
                <a:cubicBezTo>
                  <a:pt x="207843" y="343205"/>
                  <a:pt x="123736" y="344014"/>
                  <a:pt x="40436" y="344014"/>
                </a:cubicBezTo>
                <a:cubicBezTo>
                  <a:pt x="12940" y="344014"/>
                  <a:pt x="0" y="326222"/>
                  <a:pt x="809" y="295490"/>
                </a:cubicBezTo>
                <a:cubicBezTo>
                  <a:pt x="1617" y="265566"/>
                  <a:pt x="14557" y="251009"/>
                  <a:pt x="41245" y="251009"/>
                </a:cubicBezTo>
                <a:close/>
                <a:moveTo>
                  <a:pt x="166599" y="125656"/>
                </a:moveTo>
                <a:cubicBezTo>
                  <a:pt x="206226" y="125656"/>
                  <a:pt x="246663" y="125656"/>
                  <a:pt x="286290" y="125656"/>
                </a:cubicBezTo>
                <a:cubicBezTo>
                  <a:pt x="312978" y="125656"/>
                  <a:pt x="329153" y="143448"/>
                  <a:pt x="329961" y="171755"/>
                </a:cubicBezTo>
                <a:cubicBezTo>
                  <a:pt x="330770" y="200060"/>
                  <a:pt x="314596" y="220278"/>
                  <a:pt x="288716" y="220278"/>
                </a:cubicBezTo>
                <a:cubicBezTo>
                  <a:pt x="205418" y="221087"/>
                  <a:pt x="122928" y="221896"/>
                  <a:pt x="39628" y="221087"/>
                </a:cubicBezTo>
                <a:cubicBezTo>
                  <a:pt x="13748" y="221087"/>
                  <a:pt x="809" y="203295"/>
                  <a:pt x="0" y="174990"/>
                </a:cubicBezTo>
                <a:cubicBezTo>
                  <a:pt x="0" y="144257"/>
                  <a:pt x="12940" y="126465"/>
                  <a:pt x="39628" y="126465"/>
                </a:cubicBezTo>
                <a:cubicBezTo>
                  <a:pt x="82491" y="124847"/>
                  <a:pt x="124545" y="125656"/>
                  <a:pt x="166599" y="125656"/>
                </a:cubicBezTo>
                <a:close/>
                <a:moveTo>
                  <a:pt x="251515" y="303"/>
                </a:moveTo>
                <a:cubicBezTo>
                  <a:pt x="278203" y="303"/>
                  <a:pt x="289525" y="18095"/>
                  <a:pt x="289525" y="50445"/>
                </a:cubicBezTo>
                <a:cubicBezTo>
                  <a:pt x="288716" y="80368"/>
                  <a:pt x="276585" y="94925"/>
                  <a:pt x="249898" y="95734"/>
                </a:cubicBezTo>
                <a:cubicBezTo>
                  <a:pt x="221592" y="95734"/>
                  <a:pt x="194095" y="95734"/>
                  <a:pt x="165790" y="95734"/>
                </a:cubicBezTo>
                <a:cubicBezTo>
                  <a:pt x="137484" y="95734"/>
                  <a:pt x="109988" y="95734"/>
                  <a:pt x="81682" y="95734"/>
                </a:cubicBezTo>
                <a:cubicBezTo>
                  <a:pt x="51759" y="95734"/>
                  <a:pt x="45289" y="75516"/>
                  <a:pt x="42862" y="52063"/>
                </a:cubicBezTo>
                <a:cubicBezTo>
                  <a:pt x="40436" y="22948"/>
                  <a:pt x="53376" y="3538"/>
                  <a:pt x="77638" y="2729"/>
                </a:cubicBezTo>
                <a:cubicBezTo>
                  <a:pt x="135867" y="303"/>
                  <a:pt x="193287" y="-505"/>
                  <a:pt x="251515" y="303"/>
                </a:cubicBezTo>
                <a:close/>
              </a:path>
            </a:pathLst>
          </a:custGeom>
          <a:solidFill>
            <a:schemeClr val="accent1"/>
          </a:solidFill>
          <a:ln w="808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E801BE45-9513-40CE-B972-5137A50DCBA6}"/>
              </a:ext>
            </a:extLst>
          </p:cNvPr>
          <p:cNvSpPr/>
          <p:nvPr/>
        </p:nvSpPr>
        <p:spPr>
          <a:xfrm>
            <a:off x="5204158" y="4414280"/>
            <a:ext cx="2156447" cy="2212261"/>
          </a:xfrm>
          <a:custGeom>
            <a:avLst/>
            <a:gdLst>
              <a:gd name="connsiteX0" fmla="*/ 6090801 w 6684977"/>
              <a:gd name="connsiteY0" fmla="*/ 3171825 h 6858000"/>
              <a:gd name="connsiteX1" fmla="*/ 6125406 w 6684977"/>
              <a:gd name="connsiteY1" fmla="*/ 3171039 h 6858000"/>
              <a:gd name="connsiteX2" fmla="*/ 6556390 w 6684977"/>
              <a:gd name="connsiteY2" fmla="*/ 3171039 h 6858000"/>
              <a:gd name="connsiteX3" fmla="*/ 6613802 w 6684977"/>
              <a:gd name="connsiteY3" fmla="*/ 3160028 h 6858000"/>
              <a:gd name="connsiteX4" fmla="*/ 6689303 w 6684977"/>
              <a:gd name="connsiteY4" fmla="*/ 3050709 h 6858000"/>
              <a:gd name="connsiteX5" fmla="*/ 6689303 w 6684977"/>
              <a:gd name="connsiteY5" fmla="*/ 2997229 h 6858000"/>
              <a:gd name="connsiteX6" fmla="*/ 6663350 w 6684977"/>
              <a:gd name="connsiteY6" fmla="*/ 2922515 h 6858000"/>
              <a:gd name="connsiteX7" fmla="*/ 6544593 w 6684977"/>
              <a:gd name="connsiteY7" fmla="*/ 2871394 h 6858000"/>
              <a:gd name="connsiteX8" fmla="*/ 6108103 w 6684977"/>
              <a:gd name="connsiteY8" fmla="*/ 2871394 h 6858000"/>
              <a:gd name="connsiteX9" fmla="*/ 6044399 w 6684977"/>
              <a:gd name="connsiteY9" fmla="*/ 2809264 h 6858000"/>
              <a:gd name="connsiteX10" fmla="*/ 6038894 w 6684977"/>
              <a:gd name="connsiteY10" fmla="*/ 2600850 h 6858000"/>
              <a:gd name="connsiteX11" fmla="*/ 6017659 w 6684977"/>
              <a:gd name="connsiteY11" fmla="*/ 2550515 h 6858000"/>
              <a:gd name="connsiteX12" fmla="*/ 5952383 w 6684977"/>
              <a:gd name="connsiteY12" fmla="*/ 2534786 h 6858000"/>
              <a:gd name="connsiteX13" fmla="*/ 5887892 w 6684977"/>
              <a:gd name="connsiteY13" fmla="*/ 2584334 h 6858000"/>
              <a:gd name="connsiteX14" fmla="*/ 5882387 w 6684977"/>
              <a:gd name="connsiteY14" fmla="*/ 2637813 h 6858000"/>
              <a:gd name="connsiteX15" fmla="*/ 5835985 w 6684977"/>
              <a:gd name="connsiteY15" fmla="*/ 2684215 h 6858000"/>
              <a:gd name="connsiteX16" fmla="*/ 5798235 w 6684977"/>
              <a:gd name="connsiteY16" fmla="*/ 2685001 h 6858000"/>
              <a:gd name="connsiteX17" fmla="*/ 5390845 w 6684977"/>
              <a:gd name="connsiteY17" fmla="*/ 2685001 h 6858000"/>
              <a:gd name="connsiteX18" fmla="*/ 5148612 w 6684977"/>
              <a:gd name="connsiteY18" fmla="*/ 2928020 h 6858000"/>
              <a:gd name="connsiteX19" fmla="*/ 5148612 w 6684977"/>
              <a:gd name="connsiteY19" fmla="*/ 3134075 h 6858000"/>
              <a:gd name="connsiteX20" fmla="*/ 5084122 w 6684977"/>
              <a:gd name="connsiteY20" fmla="*/ 3198565 h 6858000"/>
              <a:gd name="connsiteX21" fmla="*/ 4826947 w 6684977"/>
              <a:gd name="connsiteY21" fmla="*/ 3198565 h 6858000"/>
              <a:gd name="connsiteX22" fmla="*/ 4765603 w 6684977"/>
              <a:gd name="connsiteY22" fmla="*/ 3205643 h 6858000"/>
              <a:gd name="connsiteX23" fmla="*/ 4482474 w 6684977"/>
              <a:gd name="connsiteY23" fmla="*/ 3557194 h 6858000"/>
              <a:gd name="connsiteX24" fmla="*/ 4484047 w 6684977"/>
              <a:gd name="connsiteY24" fmla="*/ 5683804 h 6858000"/>
              <a:gd name="connsiteX25" fmla="*/ 4479328 w 6684977"/>
              <a:gd name="connsiteY25" fmla="*/ 5865478 h 6858000"/>
              <a:gd name="connsiteX26" fmla="*/ 4317316 w 6684977"/>
              <a:gd name="connsiteY26" fmla="*/ 6021198 h 6858000"/>
              <a:gd name="connsiteX27" fmla="*/ 4311811 w 6684977"/>
              <a:gd name="connsiteY27" fmla="*/ 6021198 h 6858000"/>
              <a:gd name="connsiteX28" fmla="*/ 3856445 w 6684977"/>
              <a:gd name="connsiteY28" fmla="*/ 6021198 h 6858000"/>
              <a:gd name="connsiteX29" fmla="*/ 3774653 w 6684977"/>
              <a:gd name="connsiteY29" fmla="*/ 6009401 h 6858000"/>
              <a:gd name="connsiteX30" fmla="*/ 3695220 w 6684977"/>
              <a:gd name="connsiteY30" fmla="*/ 5926822 h 6858000"/>
              <a:gd name="connsiteX31" fmla="*/ 3685782 w 6684977"/>
              <a:gd name="connsiteY31" fmla="*/ 5839524 h 6858000"/>
              <a:gd name="connsiteX32" fmla="*/ 3680277 w 6684977"/>
              <a:gd name="connsiteY32" fmla="*/ 3849760 h 6858000"/>
              <a:gd name="connsiteX33" fmla="*/ 3557588 w 6684977"/>
              <a:gd name="connsiteY33" fmla="*/ 3591799 h 6858000"/>
              <a:gd name="connsiteX34" fmla="*/ 3363330 w 6684977"/>
              <a:gd name="connsiteY34" fmla="*/ 3508433 h 6858000"/>
              <a:gd name="connsiteX35" fmla="*/ 3316142 w 6684977"/>
              <a:gd name="connsiteY35" fmla="*/ 3458886 h 6858000"/>
              <a:gd name="connsiteX36" fmla="*/ 3315356 w 6684977"/>
              <a:gd name="connsiteY36" fmla="*/ 3410911 h 6858000"/>
              <a:gd name="connsiteX37" fmla="*/ 3316142 w 6684977"/>
              <a:gd name="connsiteY37" fmla="*/ 567043 h 6858000"/>
              <a:gd name="connsiteX38" fmla="*/ 3247719 w 6684977"/>
              <a:gd name="connsiteY38" fmla="*/ 287061 h 6858000"/>
              <a:gd name="connsiteX39" fmla="*/ 2783703 w 6684977"/>
              <a:gd name="connsiteY39" fmla="*/ 0 h 6858000"/>
              <a:gd name="connsiteX40" fmla="*/ 820679 w 6684977"/>
              <a:gd name="connsiteY40" fmla="*/ 0 h 6858000"/>
              <a:gd name="connsiteX41" fmla="*/ 573728 w 6684977"/>
              <a:gd name="connsiteY41" fmla="*/ 61344 h 6858000"/>
              <a:gd name="connsiteX42" fmla="*/ 286668 w 6684977"/>
              <a:gd name="connsiteY42" fmla="*/ 544236 h 6858000"/>
              <a:gd name="connsiteX43" fmla="*/ 285881 w 6684977"/>
              <a:gd name="connsiteY43" fmla="*/ 6237477 h 6858000"/>
              <a:gd name="connsiteX44" fmla="*/ 285095 w 6684977"/>
              <a:gd name="connsiteY44" fmla="*/ 6290957 h 6858000"/>
              <a:gd name="connsiteX45" fmla="*/ 239479 w 6684977"/>
              <a:gd name="connsiteY45" fmla="*/ 6335785 h 6858000"/>
              <a:gd name="connsiteX46" fmla="*/ 161619 w 6684977"/>
              <a:gd name="connsiteY46" fmla="*/ 6336572 h 6858000"/>
              <a:gd name="connsiteX47" fmla="*/ 9831 w 6684977"/>
              <a:gd name="connsiteY47" fmla="*/ 6464766 h 6858000"/>
              <a:gd name="connsiteX48" fmla="*/ 9044 w 6684977"/>
              <a:gd name="connsiteY48" fmla="*/ 6737671 h 6858000"/>
              <a:gd name="connsiteX49" fmla="*/ 133306 w 6684977"/>
              <a:gd name="connsiteY49" fmla="*/ 6856427 h 6858000"/>
              <a:gd name="connsiteX50" fmla="*/ 143530 w 6684977"/>
              <a:gd name="connsiteY50" fmla="*/ 6858787 h 6858000"/>
              <a:gd name="connsiteX51" fmla="*/ 3459279 w 6684977"/>
              <a:gd name="connsiteY51" fmla="*/ 6858787 h 6858000"/>
              <a:gd name="connsiteX52" fmla="*/ 3587474 w 6684977"/>
              <a:gd name="connsiteY52" fmla="*/ 6765983 h 6858000"/>
              <a:gd name="connsiteX53" fmla="*/ 3600057 w 6684977"/>
              <a:gd name="connsiteY53" fmla="*/ 6727447 h 6858000"/>
              <a:gd name="connsiteX54" fmla="*/ 3600057 w 6684977"/>
              <a:gd name="connsiteY54" fmla="*/ 6480496 h 6858000"/>
              <a:gd name="connsiteX55" fmla="*/ 3461639 w 6684977"/>
              <a:gd name="connsiteY55" fmla="*/ 6338145 h 6858000"/>
              <a:gd name="connsiteX56" fmla="*/ 3394789 w 6684977"/>
              <a:gd name="connsiteY56" fmla="*/ 6335785 h 6858000"/>
              <a:gd name="connsiteX57" fmla="*/ 3316929 w 6684977"/>
              <a:gd name="connsiteY57" fmla="*/ 6257139 h 6858000"/>
              <a:gd name="connsiteX58" fmla="*/ 3316929 w 6684977"/>
              <a:gd name="connsiteY58" fmla="*/ 3857625 h 6858000"/>
              <a:gd name="connsiteX59" fmla="*/ 3317715 w 6684977"/>
              <a:gd name="connsiteY59" fmla="*/ 3823021 h 6858000"/>
              <a:gd name="connsiteX60" fmla="*/ 3364117 w 6684977"/>
              <a:gd name="connsiteY60" fmla="*/ 3802572 h 6858000"/>
              <a:gd name="connsiteX61" fmla="*/ 3407372 w 6684977"/>
              <a:gd name="connsiteY61" fmla="*/ 3874141 h 6858000"/>
              <a:gd name="connsiteX62" fmla="*/ 3418383 w 6684977"/>
              <a:gd name="connsiteY62" fmla="*/ 3991325 h 6858000"/>
              <a:gd name="connsiteX63" fmla="*/ 3418383 w 6684977"/>
              <a:gd name="connsiteY63" fmla="*/ 5925250 h 6858000"/>
              <a:gd name="connsiteX64" fmla="*/ 3781731 w 6684977"/>
              <a:gd name="connsiteY64" fmla="*/ 6288597 h 6858000"/>
              <a:gd name="connsiteX65" fmla="*/ 4389671 w 6684977"/>
              <a:gd name="connsiteY65" fmla="*/ 6288597 h 6858000"/>
              <a:gd name="connsiteX66" fmla="*/ 4542246 w 6684977"/>
              <a:gd name="connsiteY66" fmla="*/ 6253993 h 6858000"/>
              <a:gd name="connsiteX67" fmla="*/ 4745941 w 6684977"/>
              <a:gd name="connsiteY67" fmla="*/ 5933114 h 6858000"/>
              <a:gd name="connsiteX68" fmla="*/ 4746727 w 6684977"/>
              <a:gd name="connsiteY68" fmla="*/ 3670446 h 6858000"/>
              <a:gd name="connsiteX69" fmla="*/ 4755378 w 6684977"/>
              <a:gd name="connsiteY69" fmla="*/ 3568991 h 6858000"/>
              <a:gd name="connsiteX70" fmla="*/ 4852901 w 6684977"/>
              <a:gd name="connsiteY70" fmla="*/ 3471469 h 6858000"/>
              <a:gd name="connsiteX71" fmla="*/ 5106143 w 6684977"/>
              <a:gd name="connsiteY71" fmla="*/ 3462032 h 6858000"/>
              <a:gd name="connsiteX72" fmla="*/ 5146253 w 6684977"/>
              <a:gd name="connsiteY72" fmla="*/ 3501355 h 6858000"/>
              <a:gd name="connsiteX73" fmla="*/ 5147826 w 6684977"/>
              <a:gd name="connsiteY73" fmla="*/ 3539106 h 6858000"/>
              <a:gd name="connsiteX74" fmla="*/ 5147826 w 6684977"/>
              <a:gd name="connsiteY74" fmla="*/ 3764035 h 6858000"/>
              <a:gd name="connsiteX75" fmla="*/ 5151758 w 6684977"/>
              <a:gd name="connsiteY75" fmla="*/ 3806505 h 6858000"/>
              <a:gd name="connsiteX76" fmla="*/ 5405001 w 6684977"/>
              <a:gd name="connsiteY76" fmla="*/ 4007054 h 6858000"/>
              <a:gd name="connsiteX77" fmla="*/ 5803740 w 6684977"/>
              <a:gd name="connsiteY77" fmla="*/ 4007054 h 6858000"/>
              <a:gd name="connsiteX78" fmla="*/ 5841491 w 6684977"/>
              <a:gd name="connsiteY78" fmla="*/ 4007841 h 6858000"/>
              <a:gd name="connsiteX79" fmla="*/ 5880814 w 6684977"/>
              <a:gd name="connsiteY79" fmla="*/ 4047164 h 6858000"/>
              <a:gd name="connsiteX80" fmla="*/ 5883174 w 6684977"/>
              <a:gd name="connsiteY80" fmla="*/ 4089633 h 6858000"/>
              <a:gd name="connsiteX81" fmla="*/ 5975190 w 6684977"/>
              <a:gd name="connsiteY81" fmla="*/ 4155697 h 6858000"/>
              <a:gd name="connsiteX82" fmla="*/ 6037321 w 6684977"/>
              <a:gd name="connsiteY82" fmla="*/ 4080982 h 6858000"/>
              <a:gd name="connsiteX83" fmla="*/ 6043613 w 6684977"/>
              <a:gd name="connsiteY83" fmla="*/ 3869422 h 6858000"/>
              <a:gd name="connsiteX84" fmla="*/ 6093947 w 6684977"/>
              <a:gd name="connsiteY84" fmla="*/ 3819088 h 6858000"/>
              <a:gd name="connsiteX85" fmla="*/ 6128552 w 6684977"/>
              <a:gd name="connsiteY85" fmla="*/ 3819088 h 6858000"/>
              <a:gd name="connsiteX86" fmla="*/ 6535942 w 6684977"/>
              <a:gd name="connsiteY86" fmla="*/ 3819088 h 6858000"/>
              <a:gd name="connsiteX87" fmla="*/ 6688517 w 6684977"/>
              <a:gd name="connsiteY87" fmla="*/ 3693253 h 6858000"/>
              <a:gd name="connsiteX88" fmla="*/ 6688517 w 6684977"/>
              <a:gd name="connsiteY88" fmla="*/ 3639773 h 6858000"/>
              <a:gd name="connsiteX89" fmla="*/ 6655485 w 6684977"/>
              <a:gd name="connsiteY89" fmla="*/ 3557981 h 6858000"/>
              <a:gd name="connsiteX90" fmla="*/ 6579984 w 6684977"/>
              <a:gd name="connsiteY90" fmla="*/ 3518657 h 6858000"/>
              <a:gd name="connsiteX91" fmla="*/ 6524145 w 6684977"/>
              <a:gd name="connsiteY91" fmla="*/ 3513152 h 6858000"/>
              <a:gd name="connsiteX92" fmla="*/ 6098666 w 6684977"/>
              <a:gd name="connsiteY92" fmla="*/ 3513152 h 6858000"/>
              <a:gd name="connsiteX93" fmla="*/ 6043613 w 6684977"/>
              <a:gd name="connsiteY93" fmla="*/ 3464391 h 6858000"/>
              <a:gd name="connsiteX94" fmla="*/ 6043613 w 6684977"/>
              <a:gd name="connsiteY94" fmla="*/ 3218227 h 6858000"/>
              <a:gd name="connsiteX95" fmla="*/ 6090801 w 6684977"/>
              <a:gd name="connsiteY95" fmla="*/ 3171825 h 6858000"/>
              <a:gd name="connsiteX96" fmla="*/ 2907965 w 6684977"/>
              <a:gd name="connsiteY96" fmla="*/ 1801012 h 6858000"/>
              <a:gd name="connsiteX97" fmla="*/ 2621691 w 6684977"/>
              <a:gd name="connsiteY97" fmla="*/ 2088859 h 6858000"/>
              <a:gd name="connsiteX98" fmla="*/ 1799832 w 6684977"/>
              <a:gd name="connsiteY98" fmla="*/ 2088859 h 6858000"/>
              <a:gd name="connsiteX99" fmla="*/ 977973 w 6684977"/>
              <a:gd name="connsiteY99" fmla="*/ 2088859 h 6858000"/>
              <a:gd name="connsiteX100" fmla="*/ 699563 w 6684977"/>
              <a:gd name="connsiteY100" fmla="*/ 1849773 h 6858000"/>
              <a:gd name="connsiteX101" fmla="*/ 697204 w 6684977"/>
              <a:gd name="connsiteY101" fmla="*/ 1801798 h 6858000"/>
              <a:gd name="connsiteX102" fmla="*/ 697204 w 6684977"/>
              <a:gd name="connsiteY102" fmla="*/ 717259 h 6858000"/>
              <a:gd name="connsiteX103" fmla="*/ 981905 w 6684977"/>
              <a:gd name="connsiteY103" fmla="*/ 430984 h 6858000"/>
              <a:gd name="connsiteX104" fmla="*/ 2623264 w 6684977"/>
              <a:gd name="connsiteY104" fmla="*/ 430984 h 6858000"/>
              <a:gd name="connsiteX105" fmla="*/ 2908752 w 6684977"/>
              <a:gd name="connsiteY105" fmla="*/ 716472 h 6858000"/>
              <a:gd name="connsiteX106" fmla="*/ 2907965 w 6684977"/>
              <a:gd name="connsiteY106" fmla="*/ 18010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84977" h="6858000">
                <a:moveTo>
                  <a:pt x="6090801" y="3171825"/>
                </a:moveTo>
                <a:cubicBezTo>
                  <a:pt x="6102598" y="3171039"/>
                  <a:pt x="6113609" y="3171039"/>
                  <a:pt x="6125406" y="3171039"/>
                </a:cubicBezTo>
                <a:cubicBezTo>
                  <a:pt x="6269329" y="3171039"/>
                  <a:pt x="6412466" y="3171039"/>
                  <a:pt x="6556390" y="3171039"/>
                </a:cubicBezTo>
                <a:cubicBezTo>
                  <a:pt x="6576052" y="3171039"/>
                  <a:pt x="6594927" y="3167893"/>
                  <a:pt x="6613802" y="3160028"/>
                </a:cubicBezTo>
                <a:cubicBezTo>
                  <a:pt x="6662563" y="3139580"/>
                  <a:pt x="6684585" y="3101043"/>
                  <a:pt x="6689303" y="3050709"/>
                </a:cubicBezTo>
                <a:cubicBezTo>
                  <a:pt x="6689303" y="3032620"/>
                  <a:pt x="6689303" y="3015318"/>
                  <a:pt x="6689303" y="2997229"/>
                </a:cubicBezTo>
                <a:cubicBezTo>
                  <a:pt x="6682225" y="2972062"/>
                  <a:pt x="6684585" y="2943749"/>
                  <a:pt x="6663350" y="2922515"/>
                </a:cubicBezTo>
                <a:cubicBezTo>
                  <a:pt x="6630318" y="2888697"/>
                  <a:pt x="6591781" y="2871394"/>
                  <a:pt x="6544593" y="2871394"/>
                </a:cubicBezTo>
                <a:cubicBezTo>
                  <a:pt x="6399096" y="2872181"/>
                  <a:pt x="6253600" y="2872181"/>
                  <a:pt x="6108103" y="2871394"/>
                </a:cubicBezTo>
                <a:cubicBezTo>
                  <a:pt x="6055410" y="2871394"/>
                  <a:pt x="6043613" y="2860384"/>
                  <a:pt x="6044399" y="2809264"/>
                </a:cubicBezTo>
                <a:cubicBezTo>
                  <a:pt x="6045972" y="2739268"/>
                  <a:pt x="6038108" y="2670059"/>
                  <a:pt x="6038894" y="2600850"/>
                </a:cubicBezTo>
                <a:cubicBezTo>
                  <a:pt x="6038894" y="2580401"/>
                  <a:pt x="6031029" y="2565458"/>
                  <a:pt x="6017659" y="2550515"/>
                </a:cubicBezTo>
                <a:cubicBezTo>
                  <a:pt x="5998784" y="2530067"/>
                  <a:pt x="5975190" y="2534786"/>
                  <a:pt x="5952383" y="2534786"/>
                </a:cubicBezTo>
                <a:cubicBezTo>
                  <a:pt x="5918565" y="2534786"/>
                  <a:pt x="5898117" y="2552088"/>
                  <a:pt x="5887892" y="2584334"/>
                </a:cubicBezTo>
                <a:cubicBezTo>
                  <a:pt x="5882387" y="2601636"/>
                  <a:pt x="5883960" y="2619725"/>
                  <a:pt x="5882387" y="2637813"/>
                </a:cubicBezTo>
                <a:cubicBezTo>
                  <a:pt x="5880027" y="2670845"/>
                  <a:pt x="5868230" y="2681856"/>
                  <a:pt x="5835985" y="2684215"/>
                </a:cubicBezTo>
                <a:cubicBezTo>
                  <a:pt x="5823402" y="2685001"/>
                  <a:pt x="5810818" y="2685001"/>
                  <a:pt x="5798235" y="2685001"/>
                </a:cubicBezTo>
                <a:cubicBezTo>
                  <a:pt x="5662176" y="2685001"/>
                  <a:pt x="5526904" y="2685001"/>
                  <a:pt x="5390845" y="2685001"/>
                </a:cubicBezTo>
                <a:cubicBezTo>
                  <a:pt x="5265796" y="2685001"/>
                  <a:pt x="5149399" y="2802185"/>
                  <a:pt x="5148612" y="2928020"/>
                </a:cubicBezTo>
                <a:cubicBezTo>
                  <a:pt x="5148612" y="2996443"/>
                  <a:pt x="5148612" y="3065652"/>
                  <a:pt x="5148612" y="3134075"/>
                </a:cubicBezTo>
                <a:cubicBezTo>
                  <a:pt x="5147826" y="3187554"/>
                  <a:pt x="5137602" y="3198565"/>
                  <a:pt x="5084122" y="3198565"/>
                </a:cubicBezTo>
                <a:cubicBezTo>
                  <a:pt x="4998397" y="3199351"/>
                  <a:pt x="4912672" y="3198565"/>
                  <a:pt x="4826947" y="3198565"/>
                </a:cubicBezTo>
                <a:cubicBezTo>
                  <a:pt x="4806499" y="3198565"/>
                  <a:pt x="4786051" y="3201711"/>
                  <a:pt x="4765603" y="3205643"/>
                </a:cubicBezTo>
                <a:cubicBezTo>
                  <a:pt x="4593366" y="3239461"/>
                  <a:pt x="4481688" y="3402260"/>
                  <a:pt x="4482474" y="3557194"/>
                </a:cubicBezTo>
                <a:cubicBezTo>
                  <a:pt x="4485620" y="4265802"/>
                  <a:pt x="4484047" y="4974410"/>
                  <a:pt x="4484047" y="5683804"/>
                </a:cubicBezTo>
                <a:cubicBezTo>
                  <a:pt x="4484047" y="5744362"/>
                  <a:pt x="4484047" y="5804920"/>
                  <a:pt x="4479328" y="5865478"/>
                </a:cubicBezTo>
                <a:cubicBezTo>
                  <a:pt x="4470677" y="5976370"/>
                  <a:pt x="4428208" y="6018839"/>
                  <a:pt x="4317316" y="6021198"/>
                </a:cubicBezTo>
                <a:cubicBezTo>
                  <a:pt x="4315743" y="6021198"/>
                  <a:pt x="4313384" y="6021198"/>
                  <a:pt x="4311811" y="6021198"/>
                </a:cubicBezTo>
                <a:cubicBezTo>
                  <a:pt x="4160022" y="6021198"/>
                  <a:pt x="4008234" y="6021198"/>
                  <a:pt x="3856445" y="6021198"/>
                </a:cubicBezTo>
                <a:cubicBezTo>
                  <a:pt x="3828919" y="6021198"/>
                  <a:pt x="3801393" y="6017266"/>
                  <a:pt x="3774653" y="6009401"/>
                </a:cubicBezTo>
                <a:cubicBezTo>
                  <a:pt x="3732184" y="5996818"/>
                  <a:pt x="3706230" y="5969292"/>
                  <a:pt x="3695220" y="5926822"/>
                </a:cubicBezTo>
                <a:cubicBezTo>
                  <a:pt x="3687355" y="5897723"/>
                  <a:pt x="3685782" y="5868624"/>
                  <a:pt x="3685782" y="5839524"/>
                </a:cubicBezTo>
                <a:cubicBezTo>
                  <a:pt x="3683423" y="5176532"/>
                  <a:pt x="3692074" y="4513540"/>
                  <a:pt x="3680277" y="3849760"/>
                </a:cubicBezTo>
                <a:cubicBezTo>
                  <a:pt x="3678704" y="3745160"/>
                  <a:pt x="3635448" y="3660222"/>
                  <a:pt x="3557588" y="3591799"/>
                </a:cubicBezTo>
                <a:cubicBezTo>
                  <a:pt x="3502535" y="3543038"/>
                  <a:pt x="3436472" y="3517871"/>
                  <a:pt x="3363330" y="3508433"/>
                </a:cubicBezTo>
                <a:cubicBezTo>
                  <a:pt x="3328726" y="3503715"/>
                  <a:pt x="3318501" y="3493491"/>
                  <a:pt x="3316142" y="3458886"/>
                </a:cubicBezTo>
                <a:cubicBezTo>
                  <a:pt x="3315356" y="3443156"/>
                  <a:pt x="3315356" y="3426641"/>
                  <a:pt x="3315356" y="3410911"/>
                </a:cubicBezTo>
                <a:cubicBezTo>
                  <a:pt x="3315356" y="2463218"/>
                  <a:pt x="3314569" y="1514737"/>
                  <a:pt x="3316142" y="567043"/>
                </a:cubicBezTo>
                <a:cubicBezTo>
                  <a:pt x="3316142" y="467162"/>
                  <a:pt x="3297267" y="373572"/>
                  <a:pt x="3247719" y="287061"/>
                </a:cubicBezTo>
                <a:cubicBezTo>
                  <a:pt x="3146265" y="107746"/>
                  <a:pt x="2997623" y="0"/>
                  <a:pt x="2783703" y="0"/>
                </a:cubicBezTo>
                <a:cubicBezTo>
                  <a:pt x="2129362" y="0"/>
                  <a:pt x="1475021" y="0"/>
                  <a:pt x="820679" y="0"/>
                </a:cubicBezTo>
                <a:cubicBezTo>
                  <a:pt x="733381" y="0"/>
                  <a:pt x="649229" y="14943"/>
                  <a:pt x="573728" y="61344"/>
                </a:cubicBezTo>
                <a:cubicBezTo>
                  <a:pt x="393627" y="172236"/>
                  <a:pt x="286668" y="328744"/>
                  <a:pt x="286668" y="544236"/>
                </a:cubicBezTo>
                <a:cubicBezTo>
                  <a:pt x="285881" y="2441983"/>
                  <a:pt x="285881" y="4339730"/>
                  <a:pt x="285881" y="6237477"/>
                </a:cubicBezTo>
                <a:cubicBezTo>
                  <a:pt x="285881" y="6255566"/>
                  <a:pt x="286668" y="6272868"/>
                  <a:pt x="285095" y="6290957"/>
                </a:cubicBezTo>
                <a:cubicBezTo>
                  <a:pt x="282735" y="6321629"/>
                  <a:pt x="270938" y="6333426"/>
                  <a:pt x="239479" y="6335785"/>
                </a:cubicBezTo>
                <a:cubicBezTo>
                  <a:pt x="213526" y="6337358"/>
                  <a:pt x="187573" y="6334999"/>
                  <a:pt x="161619" y="6336572"/>
                </a:cubicBezTo>
                <a:cubicBezTo>
                  <a:pt x="73535" y="6343650"/>
                  <a:pt x="20055" y="6391625"/>
                  <a:pt x="9831" y="6464766"/>
                </a:cubicBezTo>
                <a:cubicBezTo>
                  <a:pt x="-3539" y="6555210"/>
                  <a:pt x="-2753" y="6646440"/>
                  <a:pt x="9044" y="6737671"/>
                </a:cubicBezTo>
                <a:cubicBezTo>
                  <a:pt x="18482" y="6809239"/>
                  <a:pt x="61738" y="6851709"/>
                  <a:pt x="133306" y="6856427"/>
                </a:cubicBezTo>
                <a:cubicBezTo>
                  <a:pt x="137239" y="6856427"/>
                  <a:pt x="140385" y="6857214"/>
                  <a:pt x="143530" y="6858787"/>
                </a:cubicBezTo>
                <a:cubicBezTo>
                  <a:pt x="1248518" y="6858787"/>
                  <a:pt x="2354292" y="6858787"/>
                  <a:pt x="3459279" y="6858787"/>
                </a:cubicBezTo>
                <a:cubicBezTo>
                  <a:pt x="3522983" y="6857214"/>
                  <a:pt x="3566239" y="6826542"/>
                  <a:pt x="3587474" y="6765983"/>
                </a:cubicBezTo>
                <a:cubicBezTo>
                  <a:pt x="3592192" y="6753400"/>
                  <a:pt x="3596911" y="6740816"/>
                  <a:pt x="3600057" y="6727447"/>
                </a:cubicBezTo>
                <a:cubicBezTo>
                  <a:pt x="3617359" y="6644868"/>
                  <a:pt x="3618146" y="6562289"/>
                  <a:pt x="3600057" y="6480496"/>
                </a:cubicBezTo>
                <a:cubicBezTo>
                  <a:pt x="3583541" y="6405781"/>
                  <a:pt x="3541858" y="6352301"/>
                  <a:pt x="3461639" y="6338145"/>
                </a:cubicBezTo>
                <a:cubicBezTo>
                  <a:pt x="3439617" y="6334213"/>
                  <a:pt x="3416810" y="6335785"/>
                  <a:pt x="3394789" y="6335785"/>
                </a:cubicBezTo>
                <a:cubicBezTo>
                  <a:pt x="3323220" y="6334999"/>
                  <a:pt x="3317715" y="6329494"/>
                  <a:pt x="3316929" y="6257139"/>
                </a:cubicBezTo>
                <a:cubicBezTo>
                  <a:pt x="3316929" y="5457301"/>
                  <a:pt x="3316929" y="4657463"/>
                  <a:pt x="3316929" y="3857625"/>
                </a:cubicBezTo>
                <a:cubicBezTo>
                  <a:pt x="3316929" y="3845828"/>
                  <a:pt x="3316142" y="3834031"/>
                  <a:pt x="3317715" y="3823021"/>
                </a:cubicBezTo>
                <a:cubicBezTo>
                  <a:pt x="3321647" y="3793135"/>
                  <a:pt x="3339736" y="3785270"/>
                  <a:pt x="3364117" y="3802572"/>
                </a:cubicBezTo>
                <a:cubicBezTo>
                  <a:pt x="3388497" y="3819875"/>
                  <a:pt x="3401081" y="3845828"/>
                  <a:pt x="3407372" y="3874141"/>
                </a:cubicBezTo>
                <a:cubicBezTo>
                  <a:pt x="3416023" y="3912678"/>
                  <a:pt x="3418383" y="3952001"/>
                  <a:pt x="3418383" y="3991325"/>
                </a:cubicBezTo>
                <a:cubicBezTo>
                  <a:pt x="3418383" y="4636228"/>
                  <a:pt x="3418383" y="5280346"/>
                  <a:pt x="3418383" y="5925250"/>
                </a:cubicBezTo>
                <a:cubicBezTo>
                  <a:pt x="3418383" y="6130517"/>
                  <a:pt x="3576463" y="6287811"/>
                  <a:pt x="3781731" y="6288597"/>
                </a:cubicBezTo>
                <a:cubicBezTo>
                  <a:pt x="3984640" y="6288597"/>
                  <a:pt x="4186762" y="6288597"/>
                  <a:pt x="4389671" y="6288597"/>
                </a:cubicBezTo>
                <a:cubicBezTo>
                  <a:pt x="4443151" y="6288597"/>
                  <a:pt x="4495058" y="6278373"/>
                  <a:pt x="4542246" y="6253993"/>
                </a:cubicBezTo>
                <a:cubicBezTo>
                  <a:pt x="4673586" y="6187930"/>
                  <a:pt x="4745154" y="6080183"/>
                  <a:pt x="4745941" y="5933114"/>
                </a:cubicBezTo>
                <a:cubicBezTo>
                  <a:pt x="4747514" y="5178891"/>
                  <a:pt x="4746727" y="4424668"/>
                  <a:pt x="4746727" y="3670446"/>
                </a:cubicBezTo>
                <a:cubicBezTo>
                  <a:pt x="4746727" y="3636628"/>
                  <a:pt x="4749087" y="3602810"/>
                  <a:pt x="4755378" y="3568991"/>
                </a:cubicBezTo>
                <a:cubicBezTo>
                  <a:pt x="4766389" y="3514725"/>
                  <a:pt x="4799421" y="3482480"/>
                  <a:pt x="4852901" y="3471469"/>
                </a:cubicBezTo>
                <a:cubicBezTo>
                  <a:pt x="4937053" y="3454953"/>
                  <a:pt x="5021991" y="3458886"/>
                  <a:pt x="5106143" y="3462032"/>
                </a:cubicBezTo>
                <a:cubicBezTo>
                  <a:pt x="5131310" y="3462818"/>
                  <a:pt x="5142321" y="3476188"/>
                  <a:pt x="5146253" y="3501355"/>
                </a:cubicBezTo>
                <a:cubicBezTo>
                  <a:pt x="5148612" y="3513939"/>
                  <a:pt x="5147826" y="3526522"/>
                  <a:pt x="5147826" y="3539106"/>
                </a:cubicBezTo>
                <a:cubicBezTo>
                  <a:pt x="5147826" y="3613820"/>
                  <a:pt x="5147826" y="3689321"/>
                  <a:pt x="5147826" y="3764035"/>
                </a:cubicBezTo>
                <a:cubicBezTo>
                  <a:pt x="5147826" y="3778192"/>
                  <a:pt x="5148612" y="3792348"/>
                  <a:pt x="5151758" y="3806505"/>
                </a:cubicBezTo>
                <a:cubicBezTo>
                  <a:pt x="5179285" y="3923688"/>
                  <a:pt x="5283885" y="4006268"/>
                  <a:pt x="5405001" y="4007054"/>
                </a:cubicBezTo>
                <a:cubicBezTo>
                  <a:pt x="5537914" y="4007054"/>
                  <a:pt x="5670827" y="4007054"/>
                  <a:pt x="5803740" y="4007054"/>
                </a:cubicBezTo>
                <a:cubicBezTo>
                  <a:pt x="5816324" y="4007054"/>
                  <a:pt x="5828907" y="4006268"/>
                  <a:pt x="5841491" y="4007841"/>
                </a:cubicBezTo>
                <a:cubicBezTo>
                  <a:pt x="5866658" y="4010986"/>
                  <a:pt x="5877668" y="4021997"/>
                  <a:pt x="5880814" y="4047164"/>
                </a:cubicBezTo>
                <a:cubicBezTo>
                  <a:pt x="5882387" y="4061321"/>
                  <a:pt x="5880814" y="4075477"/>
                  <a:pt x="5883174" y="4089633"/>
                </a:cubicBezTo>
                <a:cubicBezTo>
                  <a:pt x="5890252" y="4137608"/>
                  <a:pt x="5920138" y="4158842"/>
                  <a:pt x="5975190" y="4155697"/>
                </a:cubicBezTo>
                <a:cubicBezTo>
                  <a:pt x="6014514" y="4153337"/>
                  <a:pt x="6036535" y="4126597"/>
                  <a:pt x="6037321" y="4080982"/>
                </a:cubicBezTo>
                <a:cubicBezTo>
                  <a:pt x="6038108" y="4010200"/>
                  <a:pt x="6044399" y="3940204"/>
                  <a:pt x="6043613" y="3869422"/>
                </a:cubicBezTo>
                <a:cubicBezTo>
                  <a:pt x="6042826" y="3831672"/>
                  <a:pt x="6056196" y="3820661"/>
                  <a:pt x="6093947" y="3819088"/>
                </a:cubicBezTo>
                <a:cubicBezTo>
                  <a:pt x="6105744" y="3818302"/>
                  <a:pt x="6117541" y="3819088"/>
                  <a:pt x="6128552" y="3819088"/>
                </a:cubicBezTo>
                <a:cubicBezTo>
                  <a:pt x="6264610" y="3819088"/>
                  <a:pt x="6399883" y="3819088"/>
                  <a:pt x="6535942" y="3819088"/>
                </a:cubicBezTo>
                <a:cubicBezTo>
                  <a:pt x="6624813" y="3819088"/>
                  <a:pt x="6672001" y="3779765"/>
                  <a:pt x="6688517" y="3693253"/>
                </a:cubicBezTo>
                <a:cubicBezTo>
                  <a:pt x="6688517" y="3675164"/>
                  <a:pt x="6688517" y="3657862"/>
                  <a:pt x="6688517" y="3639773"/>
                </a:cubicBezTo>
                <a:cubicBezTo>
                  <a:pt x="6680652" y="3611461"/>
                  <a:pt x="6681438" y="3580002"/>
                  <a:pt x="6655485" y="3557981"/>
                </a:cubicBezTo>
                <a:cubicBezTo>
                  <a:pt x="6633464" y="3539106"/>
                  <a:pt x="6609083" y="3525736"/>
                  <a:pt x="6579984" y="3518657"/>
                </a:cubicBezTo>
                <a:cubicBezTo>
                  <a:pt x="6561895" y="3514725"/>
                  <a:pt x="6543020" y="3513152"/>
                  <a:pt x="6524145" y="3513152"/>
                </a:cubicBezTo>
                <a:cubicBezTo>
                  <a:pt x="6382581" y="3513152"/>
                  <a:pt x="6240230" y="3513939"/>
                  <a:pt x="6098666" y="3513152"/>
                </a:cubicBezTo>
                <a:cubicBezTo>
                  <a:pt x="6056983" y="3513152"/>
                  <a:pt x="6044399" y="3502142"/>
                  <a:pt x="6043613" y="3464391"/>
                </a:cubicBezTo>
                <a:cubicBezTo>
                  <a:pt x="6042040" y="3382599"/>
                  <a:pt x="6042040" y="3300019"/>
                  <a:pt x="6043613" y="3218227"/>
                </a:cubicBezTo>
                <a:cubicBezTo>
                  <a:pt x="6045972" y="3185195"/>
                  <a:pt x="6057770" y="3174185"/>
                  <a:pt x="6090801" y="3171825"/>
                </a:cubicBezTo>
                <a:close/>
                <a:moveTo>
                  <a:pt x="2907965" y="1801012"/>
                </a:moveTo>
                <a:cubicBezTo>
                  <a:pt x="2907965" y="1968529"/>
                  <a:pt x="2788422" y="2088072"/>
                  <a:pt x="2621691" y="2088859"/>
                </a:cubicBezTo>
                <a:cubicBezTo>
                  <a:pt x="2348000" y="2088859"/>
                  <a:pt x="2073523" y="2088859"/>
                  <a:pt x="1799832" y="2088859"/>
                </a:cubicBezTo>
                <a:cubicBezTo>
                  <a:pt x="1526141" y="2088859"/>
                  <a:pt x="1251664" y="2088859"/>
                  <a:pt x="977973" y="2088859"/>
                </a:cubicBezTo>
                <a:cubicBezTo>
                  <a:pt x="834049" y="2088859"/>
                  <a:pt x="721584" y="1992123"/>
                  <a:pt x="699563" y="1849773"/>
                </a:cubicBezTo>
                <a:cubicBezTo>
                  <a:pt x="697204" y="1834043"/>
                  <a:pt x="697204" y="1817527"/>
                  <a:pt x="697204" y="1801798"/>
                </a:cubicBezTo>
                <a:cubicBezTo>
                  <a:pt x="697204" y="1440023"/>
                  <a:pt x="697204" y="1079034"/>
                  <a:pt x="697204" y="717259"/>
                </a:cubicBezTo>
                <a:cubicBezTo>
                  <a:pt x="697204" y="550528"/>
                  <a:pt x="815960" y="430984"/>
                  <a:pt x="981905" y="430984"/>
                </a:cubicBezTo>
                <a:cubicBezTo>
                  <a:pt x="1529287" y="430198"/>
                  <a:pt x="2075882" y="430198"/>
                  <a:pt x="2623264" y="430984"/>
                </a:cubicBezTo>
                <a:cubicBezTo>
                  <a:pt x="2789209" y="430984"/>
                  <a:pt x="2908752" y="550528"/>
                  <a:pt x="2908752" y="716472"/>
                </a:cubicBezTo>
                <a:cubicBezTo>
                  <a:pt x="2907965" y="1078248"/>
                  <a:pt x="2907965" y="1440023"/>
                  <a:pt x="2907965" y="1801012"/>
                </a:cubicBezTo>
                <a:close/>
              </a:path>
            </a:pathLst>
          </a:custGeom>
          <a:solidFill>
            <a:schemeClr val="accent2"/>
          </a:solidFill>
          <a:ln w="7857" cap="flat">
            <a:noFill/>
            <a:prstDash val="solid"/>
            <a:miter/>
          </a:ln>
        </p:spPr>
        <p:txBody>
          <a:bodyPr rtlCol="0" anchor="ctr"/>
          <a:lstStyle/>
          <a:p>
            <a:endParaRPr lang="en-US"/>
          </a:p>
        </p:txBody>
      </p:sp>
      <p:grpSp>
        <p:nvGrpSpPr>
          <p:cNvPr id="154" name="Group 153">
            <a:extLst>
              <a:ext uri="{FF2B5EF4-FFF2-40B4-BE49-F238E27FC236}">
                <a16:creationId xmlns:a16="http://schemas.microsoft.com/office/drawing/2014/main" xmlns="" id="{D53AAF52-53DF-4AE7-969E-974765E9992B}"/>
              </a:ext>
            </a:extLst>
          </p:cNvPr>
          <p:cNvGrpSpPr/>
          <p:nvPr/>
        </p:nvGrpSpPr>
        <p:grpSpPr>
          <a:xfrm>
            <a:off x="7213884" y="5118464"/>
            <a:ext cx="3335211" cy="1517719"/>
            <a:chOff x="6223779" y="3733800"/>
            <a:chExt cx="3015807" cy="1372371"/>
          </a:xfrm>
        </p:grpSpPr>
        <p:sp>
          <p:nvSpPr>
            <p:cNvPr id="155" name="Freeform: Shape 154">
              <a:extLst>
                <a:ext uri="{FF2B5EF4-FFF2-40B4-BE49-F238E27FC236}">
                  <a16:creationId xmlns:a16="http://schemas.microsoft.com/office/drawing/2014/main" xmlns="" id="{54B93EFA-E07A-4C06-8FB1-F730EB7C579A}"/>
                </a:ext>
              </a:extLst>
            </p:cNvPr>
            <p:cNvSpPr/>
            <p:nvPr/>
          </p:nvSpPr>
          <p:spPr>
            <a:xfrm flipH="1">
              <a:off x="6395635" y="3817247"/>
              <a:ext cx="2788513" cy="911961"/>
            </a:xfrm>
            <a:custGeom>
              <a:avLst/>
              <a:gdLst>
                <a:gd name="connsiteX0" fmla="*/ 119192 w 2788513"/>
                <a:gd name="connsiteY0" fmla="*/ 626443 h 911961"/>
                <a:gd name="connsiteX1" fmla="*/ 0 w 2788513"/>
                <a:gd name="connsiteY1" fmla="*/ 773355 h 911961"/>
                <a:gd name="connsiteX2" fmla="*/ 27719 w 2788513"/>
                <a:gd name="connsiteY2" fmla="*/ 795530 h 911961"/>
                <a:gd name="connsiteX3" fmla="*/ 130280 w 2788513"/>
                <a:gd name="connsiteY3" fmla="*/ 784439 h 911961"/>
                <a:gd name="connsiteX4" fmla="*/ 157999 w 2788513"/>
                <a:gd name="connsiteY4" fmla="*/ 751179 h 911961"/>
                <a:gd name="connsiteX5" fmla="*/ 146911 w 2788513"/>
                <a:gd name="connsiteY5" fmla="*/ 648618 h 911961"/>
                <a:gd name="connsiteX6" fmla="*/ 1574427 w 2788513"/>
                <a:gd name="connsiteY6" fmla="*/ 485566 h 911961"/>
                <a:gd name="connsiteX7" fmla="*/ 1546995 w 2788513"/>
                <a:gd name="connsiteY7" fmla="*/ 485566 h 911961"/>
                <a:gd name="connsiteX8" fmla="*/ 1546995 w 2788513"/>
                <a:gd name="connsiteY8" fmla="*/ 911961 h 911961"/>
                <a:gd name="connsiteX9" fmla="*/ 1574427 w 2788513"/>
                <a:gd name="connsiteY9" fmla="*/ 911961 h 911961"/>
                <a:gd name="connsiteX10" fmla="*/ 2741392 w 2788513"/>
                <a:gd name="connsiteY10" fmla="*/ 376973 h 911961"/>
                <a:gd name="connsiteX11" fmla="*/ 2708130 w 2788513"/>
                <a:gd name="connsiteY11" fmla="*/ 385290 h 911961"/>
                <a:gd name="connsiteX12" fmla="*/ 2655463 w 2788513"/>
                <a:gd name="connsiteY12" fmla="*/ 473990 h 911961"/>
                <a:gd name="connsiteX13" fmla="*/ 2666550 w 2788513"/>
                <a:gd name="connsiteY13" fmla="*/ 515567 h 911961"/>
                <a:gd name="connsiteX14" fmla="*/ 2755250 w 2788513"/>
                <a:gd name="connsiteY14" fmla="*/ 568234 h 911961"/>
                <a:gd name="connsiteX15" fmla="*/ 2788513 w 2788513"/>
                <a:gd name="connsiteY15" fmla="*/ 559917 h 911961"/>
                <a:gd name="connsiteX16" fmla="*/ 1815584 w 2788513"/>
                <a:gd name="connsiteY16" fmla="*/ 0 h 911961"/>
                <a:gd name="connsiteX17" fmla="*/ 1743515 w 2788513"/>
                <a:gd name="connsiteY17" fmla="*/ 0 h 911961"/>
                <a:gd name="connsiteX18" fmla="*/ 1072719 w 2788513"/>
                <a:gd name="connsiteY18" fmla="*/ 213436 h 911961"/>
                <a:gd name="connsiteX19" fmla="*/ 903633 w 2788513"/>
                <a:gd name="connsiteY19" fmla="*/ 329856 h 911961"/>
                <a:gd name="connsiteX20" fmla="*/ 911950 w 2788513"/>
                <a:gd name="connsiteY20" fmla="*/ 374203 h 911961"/>
                <a:gd name="connsiteX21" fmla="*/ 2605568 w 2788513"/>
                <a:gd name="connsiteY21" fmla="*/ 363115 h 911961"/>
                <a:gd name="connsiteX22" fmla="*/ 2636060 w 2788513"/>
                <a:gd name="connsiteY22" fmla="*/ 318765 h 911961"/>
                <a:gd name="connsiteX23" fmla="*/ 2622199 w 2788513"/>
                <a:gd name="connsiteY23" fmla="*/ 91474 h 911961"/>
                <a:gd name="connsiteX24" fmla="*/ 2591710 w 2788513"/>
                <a:gd name="connsiteY24" fmla="*/ 58208 h 911961"/>
                <a:gd name="connsiteX25" fmla="*/ 1815584 w 2788513"/>
                <a:gd name="connsiteY25" fmla="*/ 0 h 91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8513" h="911961">
                  <a:moveTo>
                    <a:pt x="119192" y="626443"/>
                  </a:moveTo>
                  <a:lnTo>
                    <a:pt x="0" y="773355"/>
                  </a:lnTo>
                  <a:lnTo>
                    <a:pt x="27719" y="795530"/>
                  </a:lnTo>
                  <a:cubicBezTo>
                    <a:pt x="58211" y="820475"/>
                    <a:pt x="105332" y="814931"/>
                    <a:pt x="130280" y="784439"/>
                  </a:cubicBezTo>
                  <a:lnTo>
                    <a:pt x="157999" y="751179"/>
                  </a:lnTo>
                  <a:cubicBezTo>
                    <a:pt x="182944" y="720687"/>
                    <a:pt x="177401" y="673567"/>
                    <a:pt x="146911" y="648618"/>
                  </a:cubicBezTo>
                  <a:close/>
                  <a:moveTo>
                    <a:pt x="1574427" y="485566"/>
                  </a:moveTo>
                  <a:lnTo>
                    <a:pt x="1546995" y="485566"/>
                  </a:lnTo>
                  <a:lnTo>
                    <a:pt x="1546995" y="911961"/>
                  </a:lnTo>
                  <a:lnTo>
                    <a:pt x="1574427" y="911961"/>
                  </a:lnTo>
                  <a:close/>
                  <a:moveTo>
                    <a:pt x="2741392" y="376973"/>
                  </a:moveTo>
                  <a:lnTo>
                    <a:pt x="2708130" y="385290"/>
                  </a:lnTo>
                  <a:cubicBezTo>
                    <a:pt x="2669323" y="396377"/>
                    <a:pt x="2644375" y="435184"/>
                    <a:pt x="2655463" y="473990"/>
                  </a:cubicBezTo>
                  <a:lnTo>
                    <a:pt x="2666550" y="515567"/>
                  </a:lnTo>
                  <a:cubicBezTo>
                    <a:pt x="2677638" y="554373"/>
                    <a:pt x="2716444" y="579322"/>
                    <a:pt x="2755250" y="568234"/>
                  </a:cubicBezTo>
                  <a:lnTo>
                    <a:pt x="2788513" y="559917"/>
                  </a:lnTo>
                  <a:close/>
                  <a:moveTo>
                    <a:pt x="1815584" y="0"/>
                  </a:moveTo>
                  <a:cubicBezTo>
                    <a:pt x="1787865" y="0"/>
                    <a:pt x="1771233" y="0"/>
                    <a:pt x="1743515" y="0"/>
                  </a:cubicBezTo>
                  <a:cubicBezTo>
                    <a:pt x="1541166" y="8314"/>
                    <a:pt x="1227945" y="121963"/>
                    <a:pt x="1072719" y="213436"/>
                  </a:cubicBezTo>
                  <a:cubicBezTo>
                    <a:pt x="1008965" y="252240"/>
                    <a:pt x="997877" y="257787"/>
                    <a:pt x="903633" y="329856"/>
                  </a:cubicBezTo>
                  <a:cubicBezTo>
                    <a:pt x="859283" y="363115"/>
                    <a:pt x="867600" y="374203"/>
                    <a:pt x="911950" y="374203"/>
                  </a:cubicBezTo>
                  <a:cubicBezTo>
                    <a:pt x="1471870" y="374203"/>
                    <a:pt x="2045648" y="371432"/>
                    <a:pt x="2605568" y="363115"/>
                  </a:cubicBezTo>
                  <a:cubicBezTo>
                    <a:pt x="2633287" y="363115"/>
                    <a:pt x="2636060" y="338170"/>
                    <a:pt x="2636060" y="318765"/>
                  </a:cubicBezTo>
                  <a:lnTo>
                    <a:pt x="2622199" y="91474"/>
                  </a:lnTo>
                  <a:cubicBezTo>
                    <a:pt x="2622199" y="74839"/>
                    <a:pt x="2608341" y="60981"/>
                    <a:pt x="2591710" y="58208"/>
                  </a:cubicBezTo>
                  <a:cubicBezTo>
                    <a:pt x="2297891" y="22175"/>
                    <a:pt x="2131578" y="0"/>
                    <a:pt x="1815584"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156" name="Freeform: Shape 155">
              <a:extLst>
                <a:ext uri="{FF2B5EF4-FFF2-40B4-BE49-F238E27FC236}">
                  <a16:creationId xmlns:a16="http://schemas.microsoft.com/office/drawing/2014/main" xmlns="" id="{E398F828-CB36-4E39-A713-A41CDF77D080}"/>
                </a:ext>
              </a:extLst>
            </p:cNvPr>
            <p:cNvSpPr/>
            <p:nvPr/>
          </p:nvSpPr>
          <p:spPr>
            <a:xfrm flipH="1">
              <a:off x="6223779" y="3733800"/>
              <a:ext cx="3015807" cy="1117357"/>
            </a:xfrm>
            <a:custGeom>
              <a:avLst/>
              <a:gdLst>
                <a:gd name="connsiteX0" fmla="*/ 174630 w 3015807"/>
                <a:gd name="connsiteY0" fmla="*/ 709890 h 1117357"/>
                <a:gd name="connsiteX1" fmla="*/ 202349 w 3015807"/>
                <a:gd name="connsiteY1" fmla="*/ 732065 h 1117357"/>
                <a:gd name="connsiteX2" fmla="*/ 213437 w 3015807"/>
                <a:gd name="connsiteY2" fmla="*/ 834626 h 1117357"/>
                <a:gd name="connsiteX3" fmla="*/ 185718 w 3015807"/>
                <a:gd name="connsiteY3" fmla="*/ 867886 h 1117357"/>
                <a:gd name="connsiteX4" fmla="*/ 83157 w 3015807"/>
                <a:gd name="connsiteY4" fmla="*/ 878977 h 1117357"/>
                <a:gd name="connsiteX5" fmla="*/ 55438 w 3015807"/>
                <a:gd name="connsiteY5" fmla="*/ 856802 h 1117357"/>
                <a:gd name="connsiteX6" fmla="*/ 1629865 w 3015807"/>
                <a:gd name="connsiteY6" fmla="*/ 569013 h 1117357"/>
                <a:gd name="connsiteX7" fmla="*/ 1629865 w 3015807"/>
                <a:gd name="connsiteY7" fmla="*/ 995408 h 1117357"/>
                <a:gd name="connsiteX8" fmla="*/ 1602433 w 3015807"/>
                <a:gd name="connsiteY8" fmla="*/ 995408 h 1117357"/>
                <a:gd name="connsiteX9" fmla="*/ 1602433 w 3015807"/>
                <a:gd name="connsiteY9" fmla="*/ 569013 h 1117357"/>
                <a:gd name="connsiteX10" fmla="*/ 2796830 w 3015807"/>
                <a:gd name="connsiteY10" fmla="*/ 460420 h 1117357"/>
                <a:gd name="connsiteX11" fmla="*/ 2843951 w 3015807"/>
                <a:gd name="connsiteY11" fmla="*/ 643365 h 1117357"/>
                <a:gd name="connsiteX12" fmla="*/ 2810688 w 3015807"/>
                <a:gd name="connsiteY12" fmla="*/ 651682 h 1117357"/>
                <a:gd name="connsiteX13" fmla="*/ 2721988 w 3015807"/>
                <a:gd name="connsiteY13" fmla="*/ 599014 h 1117357"/>
                <a:gd name="connsiteX14" fmla="*/ 2710901 w 3015807"/>
                <a:gd name="connsiteY14" fmla="*/ 557438 h 1117357"/>
                <a:gd name="connsiteX15" fmla="*/ 2763568 w 3015807"/>
                <a:gd name="connsiteY15" fmla="*/ 468737 h 1117357"/>
                <a:gd name="connsiteX16" fmla="*/ 1044548 w 3015807"/>
                <a:gd name="connsiteY16" fmla="*/ 350080 h 1117357"/>
                <a:gd name="connsiteX17" fmla="*/ 1044548 w 3015807"/>
                <a:gd name="connsiteY17" fmla="*/ 457429 h 1117357"/>
                <a:gd name="connsiteX18" fmla="*/ 967388 w 3015807"/>
                <a:gd name="connsiteY18" fmla="*/ 457650 h 1117357"/>
                <a:gd name="connsiteX19" fmla="*/ 959071 w 3015807"/>
                <a:gd name="connsiteY19" fmla="*/ 413303 h 1117357"/>
                <a:gd name="connsiteX20" fmla="*/ 1016285 w 3015807"/>
                <a:gd name="connsiteY20" fmla="*/ 370165 h 1117357"/>
                <a:gd name="connsiteX21" fmla="*/ 1597718 w 3015807"/>
                <a:gd name="connsiteY21" fmla="*/ 116616 h 1117357"/>
                <a:gd name="connsiteX22" fmla="*/ 1597718 w 3015807"/>
                <a:gd name="connsiteY22" fmla="*/ 455845 h 1117357"/>
                <a:gd name="connsiteX23" fmla="*/ 1071980 w 3015807"/>
                <a:gd name="connsiteY23" fmla="*/ 457351 h 1117357"/>
                <a:gd name="connsiteX24" fmla="*/ 1071980 w 3015807"/>
                <a:gd name="connsiteY24" fmla="*/ 331701 h 1117357"/>
                <a:gd name="connsiteX25" fmla="*/ 1088094 w 3015807"/>
                <a:gd name="connsiteY25" fmla="*/ 321310 h 1117357"/>
                <a:gd name="connsiteX26" fmla="*/ 1128157 w 3015807"/>
                <a:gd name="connsiteY26" fmla="*/ 296884 h 1117357"/>
                <a:gd name="connsiteX27" fmla="*/ 1445884 w 3015807"/>
                <a:gd name="connsiteY27" fmla="*/ 158981 h 1117357"/>
                <a:gd name="connsiteX28" fmla="*/ 2392522 w 3015807"/>
                <a:gd name="connsiteY28" fmla="*/ 111847 h 1117357"/>
                <a:gd name="connsiteX29" fmla="*/ 2446360 w 3015807"/>
                <a:gd name="connsiteY29" fmla="*/ 117359 h 1117357"/>
                <a:gd name="connsiteX30" fmla="*/ 2647148 w 3015807"/>
                <a:gd name="connsiteY30" fmla="*/ 141655 h 1117357"/>
                <a:gd name="connsiteX31" fmla="*/ 2677637 w 3015807"/>
                <a:gd name="connsiteY31" fmla="*/ 174921 h 1117357"/>
                <a:gd name="connsiteX32" fmla="*/ 2691498 w 3015807"/>
                <a:gd name="connsiteY32" fmla="*/ 402212 h 1117357"/>
                <a:gd name="connsiteX33" fmla="*/ 2661006 w 3015807"/>
                <a:gd name="connsiteY33" fmla="*/ 446563 h 1117357"/>
                <a:gd name="connsiteX34" fmla="*/ 2392522 w 3015807"/>
                <a:gd name="connsiteY34" fmla="*/ 449310 h 1117357"/>
                <a:gd name="connsiteX35" fmla="*/ 1871022 w 3015807"/>
                <a:gd name="connsiteY35" fmla="*/ 83447 h 1117357"/>
                <a:gd name="connsiteX36" fmla="*/ 2267401 w 3015807"/>
                <a:gd name="connsiteY36" fmla="*/ 99039 h 1117357"/>
                <a:gd name="connsiteX37" fmla="*/ 2365090 w 3015807"/>
                <a:gd name="connsiteY37" fmla="*/ 109039 h 1117357"/>
                <a:gd name="connsiteX38" fmla="*/ 2365090 w 3015807"/>
                <a:gd name="connsiteY38" fmla="*/ 449590 h 1117357"/>
                <a:gd name="connsiteX39" fmla="*/ 1814197 w 3015807"/>
                <a:gd name="connsiteY39" fmla="*/ 455226 h 1117357"/>
                <a:gd name="connsiteX40" fmla="*/ 1625150 w 3015807"/>
                <a:gd name="connsiteY40" fmla="*/ 455767 h 1117357"/>
                <a:gd name="connsiteX41" fmla="*/ 1625150 w 3015807"/>
                <a:gd name="connsiteY41" fmla="*/ 108962 h 1117357"/>
                <a:gd name="connsiteX42" fmla="*/ 1630604 w 3015807"/>
                <a:gd name="connsiteY42" fmla="*/ 107441 h 1117357"/>
                <a:gd name="connsiteX43" fmla="*/ 1798953 w 3015807"/>
                <a:gd name="connsiteY43" fmla="*/ 83447 h 1117357"/>
                <a:gd name="connsiteX44" fmla="*/ 1871022 w 3015807"/>
                <a:gd name="connsiteY44" fmla="*/ 83447 h 1117357"/>
                <a:gd name="connsiteX45" fmla="*/ 1890423 w 3015807"/>
                <a:gd name="connsiteY45" fmla="*/ 291 h 1117357"/>
                <a:gd name="connsiteX46" fmla="*/ 1089351 w 3015807"/>
                <a:gd name="connsiteY46" fmla="*/ 208181 h 1117357"/>
                <a:gd name="connsiteX47" fmla="*/ 820477 w 3015807"/>
                <a:gd name="connsiteY47" fmla="*/ 388354 h 1117357"/>
                <a:gd name="connsiteX48" fmla="*/ 620901 w 3015807"/>
                <a:gd name="connsiteY48" fmla="*/ 446562 h 1117357"/>
                <a:gd name="connsiteX49" fmla="*/ 11088 w 3015807"/>
                <a:gd name="connsiteY49" fmla="*/ 884519 h 1117357"/>
                <a:gd name="connsiteX50" fmla="*/ 2773 w 3015807"/>
                <a:gd name="connsiteY50" fmla="*/ 1017570 h 1117357"/>
                <a:gd name="connsiteX51" fmla="*/ 91474 w 3015807"/>
                <a:gd name="connsiteY51" fmla="*/ 1117357 h 1117357"/>
                <a:gd name="connsiteX52" fmla="*/ 407468 w 3015807"/>
                <a:gd name="connsiteY52" fmla="*/ 1111814 h 1117357"/>
                <a:gd name="connsiteX53" fmla="*/ 407468 w 3015807"/>
                <a:gd name="connsiteY53" fmla="*/ 1109043 h 1117357"/>
                <a:gd name="connsiteX54" fmla="*/ 692970 w 3015807"/>
                <a:gd name="connsiteY54" fmla="*/ 823538 h 1117357"/>
                <a:gd name="connsiteX55" fmla="*/ 978476 w 3015807"/>
                <a:gd name="connsiteY55" fmla="*/ 1103499 h 1117357"/>
                <a:gd name="connsiteX56" fmla="*/ 2178699 w 3015807"/>
                <a:gd name="connsiteY56" fmla="*/ 1097956 h 1117357"/>
                <a:gd name="connsiteX57" fmla="*/ 2464204 w 3015807"/>
                <a:gd name="connsiteY57" fmla="*/ 823538 h 1117357"/>
                <a:gd name="connsiteX58" fmla="*/ 2749707 w 3015807"/>
                <a:gd name="connsiteY58" fmla="*/ 1106270 h 1117357"/>
                <a:gd name="connsiteX59" fmla="*/ 2913249 w 3015807"/>
                <a:gd name="connsiteY59" fmla="*/ 1111814 h 1117357"/>
                <a:gd name="connsiteX60" fmla="*/ 3015807 w 3015807"/>
                <a:gd name="connsiteY60" fmla="*/ 1003712 h 1117357"/>
                <a:gd name="connsiteX61" fmla="*/ 2982545 w 3015807"/>
                <a:gd name="connsiteY61" fmla="*/ 704349 h 1117357"/>
                <a:gd name="connsiteX62" fmla="*/ 2982545 w 3015807"/>
                <a:gd name="connsiteY62" fmla="*/ 698805 h 1117357"/>
                <a:gd name="connsiteX63" fmla="*/ 2979774 w 3015807"/>
                <a:gd name="connsiteY63" fmla="*/ 690488 h 1117357"/>
                <a:gd name="connsiteX64" fmla="*/ 2940968 w 3015807"/>
                <a:gd name="connsiteY64" fmla="*/ 654455 h 1117357"/>
                <a:gd name="connsiteX65" fmla="*/ 2929880 w 3015807"/>
                <a:gd name="connsiteY65" fmla="*/ 654455 h 1117357"/>
                <a:gd name="connsiteX66" fmla="*/ 2927107 w 3015807"/>
                <a:gd name="connsiteY66" fmla="*/ 654455 h 1117357"/>
                <a:gd name="connsiteX67" fmla="*/ 2868899 w 3015807"/>
                <a:gd name="connsiteY67" fmla="*/ 651682 h 1117357"/>
                <a:gd name="connsiteX68" fmla="*/ 2741392 w 3015807"/>
                <a:gd name="connsiteY68" fmla="*/ 113937 h 1117357"/>
                <a:gd name="connsiteX69" fmla="*/ 2688725 w 3015807"/>
                <a:gd name="connsiteY69" fmla="*/ 69587 h 1117357"/>
                <a:gd name="connsiteX70" fmla="*/ 1890423 w 3015807"/>
                <a:gd name="connsiteY70" fmla="*/ 291 h 111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15807" h="1117357">
                  <a:moveTo>
                    <a:pt x="174630" y="709890"/>
                  </a:moveTo>
                  <a:lnTo>
                    <a:pt x="202349" y="732065"/>
                  </a:lnTo>
                  <a:cubicBezTo>
                    <a:pt x="232839" y="757014"/>
                    <a:pt x="238382" y="804134"/>
                    <a:pt x="213437" y="834626"/>
                  </a:cubicBezTo>
                  <a:lnTo>
                    <a:pt x="185718" y="867886"/>
                  </a:lnTo>
                  <a:cubicBezTo>
                    <a:pt x="160770" y="898378"/>
                    <a:pt x="113649" y="903922"/>
                    <a:pt x="83157" y="878977"/>
                  </a:cubicBezTo>
                  <a:lnTo>
                    <a:pt x="55438" y="856802"/>
                  </a:lnTo>
                  <a:close/>
                  <a:moveTo>
                    <a:pt x="1629865" y="569013"/>
                  </a:moveTo>
                  <a:lnTo>
                    <a:pt x="1629865" y="995408"/>
                  </a:lnTo>
                  <a:lnTo>
                    <a:pt x="1602433" y="995408"/>
                  </a:lnTo>
                  <a:lnTo>
                    <a:pt x="1602433" y="569013"/>
                  </a:lnTo>
                  <a:close/>
                  <a:moveTo>
                    <a:pt x="2796830" y="460420"/>
                  </a:moveTo>
                  <a:lnTo>
                    <a:pt x="2843951" y="643365"/>
                  </a:lnTo>
                  <a:lnTo>
                    <a:pt x="2810688" y="651682"/>
                  </a:lnTo>
                  <a:cubicBezTo>
                    <a:pt x="2771882" y="662769"/>
                    <a:pt x="2733076" y="637821"/>
                    <a:pt x="2721988" y="599014"/>
                  </a:cubicBezTo>
                  <a:lnTo>
                    <a:pt x="2710901" y="557438"/>
                  </a:lnTo>
                  <a:cubicBezTo>
                    <a:pt x="2699813" y="518631"/>
                    <a:pt x="2724761" y="479825"/>
                    <a:pt x="2763568" y="468737"/>
                  </a:cubicBezTo>
                  <a:close/>
                  <a:moveTo>
                    <a:pt x="1044548" y="350080"/>
                  </a:moveTo>
                  <a:lnTo>
                    <a:pt x="1044548" y="457429"/>
                  </a:lnTo>
                  <a:lnTo>
                    <a:pt x="967388" y="457650"/>
                  </a:lnTo>
                  <a:cubicBezTo>
                    <a:pt x="923038" y="457650"/>
                    <a:pt x="914721" y="446563"/>
                    <a:pt x="959071" y="413303"/>
                  </a:cubicBezTo>
                  <a:cubicBezTo>
                    <a:pt x="982632" y="395286"/>
                    <a:pt x="1000996" y="381426"/>
                    <a:pt x="1016285" y="370165"/>
                  </a:cubicBezTo>
                  <a:close/>
                  <a:moveTo>
                    <a:pt x="1597718" y="116616"/>
                  </a:moveTo>
                  <a:lnTo>
                    <a:pt x="1597718" y="455845"/>
                  </a:lnTo>
                  <a:lnTo>
                    <a:pt x="1071980" y="457351"/>
                  </a:lnTo>
                  <a:lnTo>
                    <a:pt x="1071980" y="331701"/>
                  </a:lnTo>
                  <a:lnTo>
                    <a:pt x="1088094" y="321310"/>
                  </a:lnTo>
                  <a:cubicBezTo>
                    <a:pt x="1099572" y="314207"/>
                    <a:pt x="1112219" y="306585"/>
                    <a:pt x="1128157" y="296884"/>
                  </a:cubicBezTo>
                  <a:cubicBezTo>
                    <a:pt x="1205770" y="251147"/>
                    <a:pt x="1322882" y="199866"/>
                    <a:pt x="1445884" y="158981"/>
                  </a:cubicBezTo>
                  <a:close/>
                  <a:moveTo>
                    <a:pt x="2392522" y="111847"/>
                  </a:moveTo>
                  <a:lnTo>
                    <a:pt x="2446360" y="117359"/>
                  </a:lnTo>
                  <a:cubicBezTo>
                    <a:pt x="2508208" y="124505"/>
                    <a:pt x="2573693" y="132647"/>
                    <a:pt x="2647148" y="141655"/>
                  </a:cubicBezTo>
                  <a:cubicBezTo>
                    <a:pt x="2663779" y="144429"/>
                    <a:pt x="2677637" y="158287"/>
                    <a:pt x="2677637" y="174921"/>
                  </a:cubicBezTo>
                  <a:lnTo>
                    <a:pt x="2691498" y="402212"/>
                  </a:lnTo>
                  <a:cubicBezTo>
                    <a:pt x="2691498" y="421617"/>
                    <a:pt x="2688725" y="446563"/>
                    <a:pt x="2661006" y="446563"/>
                  </a:cubicBezTo>
                  <a:lnTo>
                    <a:pt x="2392522" y="449310"/>
                  </a:lnTo>
                  <a:close/>
                  <a:moveTo>
                    <a:pt x="1871022" y="83447"/>
                  </a:moveTo>
                  <a:cubicBezTo>
                    <a:pt x="2029019" y="83447"/>
                    <a:pt x="2149596" y="88991"/>
                    <a:pt x="2267401" y="99039"/>
                  </a:cubicBezTo>
                  <a:lnTo>
                    <a:pt x="2365090" y="109039"/>
                  </a:lnTo>
                  <a:lnTo>
                    <a:pt x="2365090" y="449590"/>
                  </a:lnTo>
                  <a:lnTo>
                    <a:pt x="1814197" y="455226"/>
                  </a:lnTo>
                  <a:lnTo>
                    <a:pt x="1625150" y="455767"/>
                  </a:lnTo>
                  <a:lnTo>
                    <a:pt x="1625150" y="108962"/>
                  </a:lnTo>
                  <a:lnTo>
                    <a:pt x="1630604" y="107441"/>
                  </a:lnTo>
                  <a:cubicBezTo>
                    <a:pt x="1690849" y="94188"/>
                    <a:pt x="1748366" y="85526"/>
                    <a:pt x="1798953" y="83447"/>
                  </a:cubicBezTo>
                  <a:cubicBezTo>
                    <a:pt x="1826671" y="83447"/>
                    <a:pt x="1843303" y="83447"/>
                    <a:pt x="1871022" y="83447"/>
                  </a:cubicBezTo>
                  <a:close/>
                  <a:moveTo>
                    <a:pt x="1890423" y="291"/>
                  </a:moveTo>
                  <a:cubicBezTo>
                    <a:pt x="1579973" y="3062"/>
                    <a:pt x="1344364" y="55729"/>
                    <a:pt x="1089351" y="208181"/>
                  </a:cubicBezTo>
                  <a:cubicBezTo>
                    <a:pt x="1000651" y="263618"/>
                    <a:pt x="903634" y="332917"/>
                    <a:pt x="820477" y="388354"/>
                  </a:cubicBezTo>
                  <a:cubicBezTo>
                    <a:pt x="765039" y="424387"/>
                    <a:pt x="665252" y="438248"/>
                    <a:pt x="620901" y="446562"/>
                  </a:cubicBezTo>
                  <a:cubicBezTo>
                    <a:pt x="368662" y="488142"/>
                    <a:pt x="124736" y="651682"/>
                    <a:pt x="11088" y="884519"/>
                  </a:cubicBezTo>
                  <a:cubicBezTo>
                    <a:pt x="0" y="928870"/>
                    <a:pt x="-2773" y="981537"/>
                    <a:pt x="2773" y="1017570"/>
                  </a:cubicBezTo>
                  <a:cubicBezTo>
                    <a:pt x="8317" y="1070237"/>
                    <a:pt x="24948" y="1117357"/>
                    <a:pt x="91474" y="1117357"/>
                  </a:cubicBezTo>
                  <a:cubicBezTo>
                    <a:pt x="196805" y="1114587"/>
                    <a:pt x="302137" y="1114587"/>
                    <a:pt x="407468" y="1111814"/>
                  </a:cubicBezTo>
                  <a:cubicBezTo>
                    <a:pt x="407468" y="1111814"/>
                    <a:pt x="407468" y="1109043"/>
                    <a:pt x="407468" y="1109043"/>
                  </a:cubicBezTo>
                  <a:cubicBezTo>
                    <a:pt x="407468" y="951045"/>
                    <a:pt x="534975" y="823538"/>
                    <a:pt x="692970" y="823538"/>
                  </a:cubicBezTo>
                  <a:cubicBezTo>
                    <a:pt x="848196" y="823538"/>
                    <a:pt x="975703" y="948274"/>
                    <a:pt x="978476" y="1103499"/>
                  </a:cubicBezTo>
                  <a:cubicBezTo>
                    <a:pt x="1377627" y="1097956"/>
                    <a:pt x="1779548" y="1095182"/>
                    <a:pt x="2178699" y="1097956"/>
                  </a:cubicBezTo>
                  <a:cubicBezTo>
                    <a:pt x="2184243" y="945501"/>
                    <a:pt x="2308979" y="823538"/>
                    <a:pt x="2464204" y="823538"/>
                  </a:cubicBezTo>
                  <a:cubicBezTo>
                    <a:pt x="2622200" y="823538"/>
                    <a:pt x="2749707" y="951045"/>
                    <a:pt x="2749707" y="1106270"/>
                  </a:cubicBezTo>
                  <a:cubicBezTo>
                    <a:pt x="2805144" y="1109043"/>
                    <a:pt x="2857811" y="1109043"/>
                    <a:pt x="2913249" y="1111814"/>
                  </a:cubicBezTo>
                  <a:cubicBezTo>
                    <a:pt x="2993632" y="1114587"/>
                    <a:pt x="3004720" y="1059149"/>
                    <a:pt x="3015807" y="1003712"/>
                  </a:cubicBezTo>
                  <a:cubicBezTo>
                    <a:pt x="2996405" y="901151"/>
                    <a:pt x="2993632" y="801363"/>
                    <a:pt x="2982545" y="704349"/>
                  </a:cubicBezTo>
                  <a:cubicBezTo>
                    <a:pt x="2982545" y="701575"/>
                    <a:pt x="2982545" y="701575"/>
                    <a:pt x="2982545" y="698805"/>
                  </a:cubicBezTo>
                  <a:cubicBezTo>
                    <a:pt x="2982545" y="696032"/>
                    <a:pt x="2982545" y="693261"/>
                    <a:pt x="2979774" y="690488"/>
                  </a:cubicBezTo>
                  <a:cubicBezTo>
                    <a:pt x="2974230" y="668313"/>
                    <a:pt x="2963143" y="657225"/>
                    <a:pt x="2940968" y="654455"/>
                  </a:cubicBezTo>
                  <a:cubicBezTo>
                    <a:pt x="2938194" y="654455"/>
                    <a:pt x="2932651" y="654455"/>
                    <a:pt x="2929880" y="654455"/>
                  </a:cubicBezTo>
                  <a:cubicBezTo>
                    <a:pt x="2929880" y="654455"/>
                    <a:pt x="2927107" y="654455"/>
                    <a:pt x="2927107" y="654455"/>
                  </a:cubicBezTo>
                  <a:cubicBezTo>
                    <a:pt x="2907705" y="651682"/>
                    <a:pt x="2888301" y="651682"/>
                    <a:pt x="2868899" y="651682"/>
                  </a:cubicBezTo>
                  <a:cubicBezTo>
                    <a:pt x="2807918" y="474281"/>
                    <a:pt x="2780199" y="294110"/>
                    <a:pt x="2741392" y="113937"/>
                  </a:cubicBezTo>
                  <a:cubicBezTo>
                    <a:pt x="2735849" y="83448"/>
                    <a:pt x="2710900" y="72360"/>
                    <a:pt x="2688725" y="69587"/>
                  </a:cubicBezTo>
                  <a:cubicBezTo>
                    <a:pt x="2444800" y="14149"/>
                    <a:pt x="2123261" y="-2482"/>
                    <a:pt x="1890423" y="291"/>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157" name="Freeform: Shape 156">
              <a:extLst>
                <a:ext uri="{FF2B5EF4-FFF2-40B4-BE49-F238E27FC236}">
                  <a16:creationId xmlns:a16="http://schemas.microsoft.com/office/drawing/2014/main" xmlns="" id="{6904AA47-2091-4D9D-B12E-00EC57DAF8FD}"/>
                </a:ext>
              </a:extLst>
            </p:cNvPr>
            <p:cNvSpPr/>
            <p:nvPr/>
          </p:nvSpPr>
          <p:spPr>
            <a:xfrm flipH="1">
              <a:off x="8280515" y="4568426"/>
              <a:ext cx="532201" cy="532201"/>
            </a:xfrm>
            <a:custGeom>
              <a:avLst/>
              <a:gdLst>
                <a:gd name="connsiteX0" fmla="*/ 241765 w 532201"/>
                <a:gd name="connsiteY0" fmla="*/ 132029 h 532201"/>
                <a:gd name="connsiteX1" fmla="*/ 297870 w 532201"/>
                <a:gd name="connsiteY1" fmla="*/ 133862 h 532201"/>
                <a:gd name="connsiteX2" fmla="*/ 402960 w 532201"/>
                <a:gd name="connsiteY2" fmla="*/ 303926 h 532201"/>
                <a:gd name="connsiteX3" fmla="*/ 232899 w 532201"/>
                <a:gd name="connsiteY3" fmla="*/ 409016 h 532201"/>
                <a:gd name="connsiteX4" fmla="*/ 127806 w 532201"/>
                <a:gd name="connsiteY4" fmla="*/ 238955 h 532201"/>
                <a:gd name="connsiteX5" fmla="*/ 241765 w 532201"/>
                <a:gd name="connsiteY5" fmla="*/ 132029 h 532201"/>
                <a:gd name="connsiteX6" fmla="*/ 266100 w 532201"/>
                <a:gd name="connsiteY6" fmla="*/ 0 h 532201"/>
                <a:gd name="connsiteX7" fmla="*/ 0 w 532201"/>
                <a:gd name="connsiteY7" fmla="*/ 266101 h 532201"/>
                <a:gd name="connsiteX8" fmla="*/ 0 w 532201"/>
                <a:gd name="connsiteY8" fmla="*/ 268871 h 532201"/>
                <a:gd name="connsiteX9" fmla="*/ 266100 w 532201"/>
                <a:gd name="connsiteY9" fmla="*/ 532201 h 532201"/>
                <a:gd name="connsiteX10" fmla="*/ 532201 w 532201"/>
                <a:gd name="connsiteY10" fmla="*/ 266101 h 532201"/>
                <a:gd name="connsiteX11" fmla="*/ 532201 w 532201"/>
                <a:gd name="connsiteY11" fmla="*/ 260557 h 532201"/>
                <a:gd name="connsiteX12" fmla="*/ 266100 w 532201"/>
                <a:gd name="connsiteY12" fmla="*/ 0 h 5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01" h="532201">
                  <a:moveTo>
                    <a:pt x="241765" y="132029"/>
                  </a:moveTo>
                  <a:cubicBezTo>
                    <a:pt x="259869" y="128953"/>
                    <a:pt x="278874" y="129377"/>
                    <a:pt x="297870" y="133862"/>
                  </a:cubicBezTo>
                  <a:cubicBezTo>
                    <a:pt x="373850" y="151803"/>
                    <a:pt x="420904" y="227943"/>
                    <a:pt x="402960" y="303926"/>
                  </a:cubicBezTo>
                  <a:cubicBezTo>
                    <a:pt x="385019" y="379906"/>
                    <a:pt x="308879" y="426960"/>
                    <a:pt x="232899" y="409016"/>
                  </a:cubicBezTo>
                  <a:cubicBezTo>
                    <a:pt x="156915" y="391075"/>
                    <a:pt x="109865" y="314935"/>
                    <a:pt x="127806" y="238955"/>
                  </a:cubicBezTo>
                  <a:cubicBezTo>
                    <a:pt x="141261" y="181968"/>
                    <a:pt x="187454" y="141255"/>
                    <a:pt x="241765" y="132029"/>
                  </a:cubicBezTo>
                  <a:close/>
                  <a:moveTo>
                    <a:pt x="266100" y="0"/>
                  </a:moveTo>
                  <a:cubicBezTo>
                    <a:pt x="119192" y="0"/>
                    <a:pt x="0" y="119190"/>
                    <a:pt x="0" y="266101"/>
                  </a:cubicBezTo>
                  <a:cubicBezTo>
                    <a:pt x="0" y="266101"/>
                    <a:pt x="0" y="268871"/>
                    <a:pt x="0" y="268871"/>
                  </a:cubicBezTo>
                  <a:cubicBezTo>
                    <a:pt x="2773" y="415782"/>
                    <a:pt x="119192" y="532201"/>
                    <a:pt x="266100" y="532201"/>
                  </a:cubicBezTo>
                  <a:cubicBezTo>
                    <a:pt x="413011" y="532201"/>
                    <a:pt x="532201" y="413009"/>
                    <a:pt x="532201" y="266101"/>
                  </a:cubicBezTo>
                  <a:cubicBezTo>
                    <a:pt x="532201" y="263330"/>
                    <a:pt x="532201" y="263330"/>
                    <a:pt x="532201" y="260557"/>
                  </a:cubicBezTo>
                  <a:cubicBezTo>
                    <a:pt x="529431" y="116419"/>
                    <a:pt x="410238" y="0"/>
                    <a:pt x="266100"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158" name="Freeform: Shape 157">
              <a:extLst>
                <a:ext uri="{FF2B5EF4-FFF2-40B4-BE49-F238E27FC236}">
                  <a16:creationId xmlns:a16="http://schemas.microsoft.com/office/drawing/2014/main" xmlns="" id="{D7F3A60C-3F0B-4311-8FA2-58A027632703}"/>
                </a:ext>
              </a:extLst>
            </p:cNvPr>
            <p:cNvSpPr/>
            <p:nvPr/>
          </p:nvSpPr>
          <p:spPr>
            <a:xfrm flipH="1">
              <a:off x="6512054" y="4573970"/>
              <a:ext cx="532201" cy="532201"/>
            </a:xfrm>
            <a:custGeom>
              <a:avLst/>
              <a:gdLst>
                <a:gd name="connsiteX0" fmla="*/ 243115 w 532201"/>
                <a:gd name="connsiteY0" fmla="*/ 128170 h 532201"/>
                <a:gd name="connsiteX1" fmla="*/ 299220 w 532201"/>
                <a:gd name="connsiteY1" fmla="*/ 130003 h 532201"/>
                <a:gd name="connsiteX2" fmla="*/ 404310 w 532201"/>
                <a:gd name="connsiteY2" fmla="*/ 300067 h 532201"/>
                <a:gd name="connsiteX3" fmla="*/ 234249 w 532201"/>
                <a:gd name="connsiteY3" fmla="*/ 405157 h 532201"/>
                <a:gd name="connsiteX4" fmla="*/ 129156 w 532201"/>
                <a:gd name="connsiteY4" fmla="*/ 235096 h 532201"/>
                <a:gd name="connsiteX5" fmla="*/ 243115 w 532201"/>
                <a:gd name="connsiteY5" fmla="*/ 128170 h 532201"/>
                <a:gd name="connsiteX6" fmla="*/ 266101 w 532201"/>
                <a:gd name="connsiteY6" fmla="*/ 0 h 532201"/>
                <a:gd name="connsiteX7" fmla="*/ 0 w 532201"/>
                <a:gd name="connsiteY7" fmla="*/ 255013 h 532201"/>
                <a:gd name="connsiteX8" fmla="*/ 0 w 532201"/>
                <a:gd name="connsiteY8" fmla="*/ 266101 h 532201"/>
                <a:gd name="connsiteX9" fmla="*/ 266101 w 532201"/>
                <a:gd name="connsiteY9" fmla="*/ 532201 h 532201"/>
                <a:gd name="connsiteX10" fmla="*/ 532201 w 532201"/>
                <a:gd name="connsiteY10" fmla="*/ 266101 h 532201"/>
                <a:gd name="connsiteX11" fmla="*/ 532201 w 532201"/>
                <a:gd name="connsiteY11" fmla="*/ 263330 h 532201"/>
                <a:gd name="connsiteX12" fmla="*/ 266101 w 532201"/>
                <a:gd name="connsiteY12" fmla="*/ 0 h 5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01" h="532201">
                  <a:moveTo>
                    <a:pt x="243115" y="128170"/>
                  </a:moveTo>
                  <a:cubicBezTo>
                    <a:pt x="261218" y="125094"/>
                    <a:pt x="280224" y="125518"/>
                    <a:pt x="299220" y="130003"/>
                  </a:cubicBezTo>
                  <a:cubicBezTo>
                    <a:pt x="375200" y="147944"/>
                    <a:pt x="422254" y="224084"/>
                    <a:pt x="404310" y="300067"/>
                  </a:cubicBezTo>
                  <a:cubicBezTo>
                    <a:pt x="386369" y="376047"/>
                    <a:pt x="310229" y="423101"/>
                    <a:pt x="234249" y="405157"/>
                  </a:cubicBezTo>
                  <a:cubicBezTo>
                    <a:pt x="158266" y="387216"/>
                    <a:pt x="111215" y="311076"/>
                    <a:pt x="129156" y="235096"/>
                  </a:cubicBezTo>
                  <a:cubicBezTo>
                    <a:pt x="142612" y="178109"/>
                    <a:pt x="188804" y="137396"/>
                    <a:pt x="243115" y="128170"/>
                  </a:cubicBezTo>
                  <a:close/>
                  <a:moveTo>
                    <a:pt x="266101" y="0"/>
                  </a:moveTo>
                  <a:cubicBezTo>
                    <a:pt x="121963" y="0"/>
                    <a:pt x="5544" y="113649"/>
                    <a:pt x="0" y="255013"/>
                  </a:cubicBezTo>
                  <a:cubicBezTo>
                    <a:pt x="0" y="257786"/>
                    <a:pt x="0" y="263330"/>
                    <a:pt x="0" y="266101"/>
                  </a:cubicBezTo>
                  <a:cubicBezTo>
                    <a:pt x="0" y="413012"/>
                    <a:pt x="119192" y="532201"/>
                    <a:pt x="266101" y="532201"/>
                  </a:cubicBezTo>
                  <a:cubicBezTo>
                    <a:pt x="413012" y="532201"/>
                    <a:pt x="532201" y="413012"/>
                    <a:pt x="532201" y="266101"/>
                  </a:cubicBezTo>
                  <a:cubicBezTo>
                    <a:pt x="532201" y="266101"/>
                    <a:pt x="532201" y="266101"/>
                    <a:pt x="532201" y="263330"/>
                  </a:cubicBezTo>
                  <a:cubicBezTo>
                    <a:pt x="532201" y="119192"/>
                    <a:pt x="413012" y="0"/>
                    <a:pt x="266101"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159" name="Freeform: Shape 158">
              <a:extLst>
                <a:ext uri="{FF2B5EF4-FFF2-40B4-BE49-F238E27FC236}">
                  <a16:creationId xmlns:a16="http://schemas.microsoft.com/office/drawing/2014/main" xmlns="" id="{0EE23E85-4CED-49D9-B1C9-9F28D4788D73}"/>
                </a:ext>
              </a:extLst>
            </p:cNvPr>
            <p:cNvSpPr/>
            <p:nvPr/>
          </p:nvSpPr>
          <p:spPr>
            <a:xfrm flipH="1">
              <a:off x="7584771" y="4341132"/>
              <a:ext cx="27719" cy="332626"/>
            </a:xfrm>
            <a:custGeom>
              <a:avLst/>
              <a:gdLst>
                <a:gd name="connsiteX0" fmla="*/ 0 w 0"/>
                <a:gd name="connsiteY0" fmla="*/ 0 h 114300"/>
                <a:gd name="connsiteX1" fmla="*/ 0 w 0"/>
                <a:gd name="connsiteY1" fmla="*/ 120968 h 114300"/>
              </a:gdLst>
              <a:ahLst/>
              <a:cxnLst>
                <a:cxn ang="0">
                  <a:pos x="connsiteX0" y="connsiteY0"/>
                </a:cxn>
                <a:cxn ang="0">
                  <a:pos x="connsiteX1" y="connsiteY1"/>
                </a:cxn>
              </a:cxnLst>
              <a:rect l="l" t="t" r="r" b="b"/>
              <a:pathLst>
                <a:path h="114300">
                  <a:moveTo>
                    <a:pt x="0" y="0"/>
                  </a:moveTo>
                  <a:lnTo>
                    <a:pt x="0" y="120968"/>
                  </a:lnTo>
                </a:path>
              </a:pathLst>
            </a:custGeom>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5BC9C7A7-74EC-4337-BDDF-CCAFCA308667}"/>
                </a:ext>
              </a:extLst>
            </p:cNvPr>
            <p:cNvSpPr/>
            <p:nvPr/>
          </p:nvSpPr>
          <p:spPr>
            <a:xfrm flipH="1">
              <a:off x="7595862" y="4335588"/>
              <a:ext cx="27719" cy="360345"/>
            </a:xfrm>
            <a:custGeom>
              <a:avLst/>
              <a:gdLst>
                <a:gd name="connsiteX0" fmla="*/ 3810 w 0"/>
                <a:gd name="connsiteY0" fmla="*/ 124777 h 123825"/>
                <a:gd name="connsiteX1" fmla="*/ 0 w 0"/>
                <a:gd name="connsiteY1" fmla="*/ 122873 h 123825"/>
                <a:gd name="connsiteX2" fmla="*/ 0 w 0"/>
                <a:gd name="connsiteY2" fmla="*/ 1905 h 123825"/>
                <a:gd name="connsiteX3" fmla="*/ 3810 w 0"/>
                <a:gd name="connsiteY3" fmla="*/ 0 h 123825"/>
                <a:gd name="connsiteX4" fmla="*/ 7620 w 0"/>
                <a:gd name="connsiteY4" fmla="*/ 1905 h 123825"/>
                <a:gd name="connsiteX5" fmla="*/ 7620 w 0"/>
                <a:gd name="connsiteY5" fmla="*/ 123825 h 123825"/>
                <a:gd name="connsiteX6" fmla="*/ 3810 w 0"/>
                <a:gd name="connsiteY6" fmla="*/ 1247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3825">
                  <a:moveTo>
                    <a:pt x="3810" y="124777"/>
                  </a:moveTo>
                  <a:cubicBezTo>
                    <a:pt x="1905" y="124777"/>
                    <a:pt x="0" y="123825"/>
                    <a:pt x="0" y="122873"/>
                  </a:cubicBezTo>
                  <a:lnTo>
                    <a:pt x="0" y="1905"/>
                  </a:lnTo>
                  <a:cubicBezTo>
                    <a:pt x="0" y="953"/>
                    <a:pt x="1905" y="0"/>
                    <a:pt x="3810" y="0"/>
                  </a:cubicBezTo>
                  <a:cubicBezTo>
                    <a:pt x="5715" y="0"/>
                    <a:pt x="7620" y="953"/>
                    <a:pt x="7620" y="1905"/>
                  </a:cubicBezTo>
                  <a:lnTo>
                    <a:pt x="7620" y="123825"/>
                  </a:lnTo>
                  <a:cubicBezTo>
                    <a:pt x="7620" y="123825"/>
                    <a:pt x="5715" y="124777"/>
                    <a:pt x="3810" y="124777"/>
                  </a:cubicBezTo>
                  <a:close/>
                </a:path>
              </a:pathLst>
            </a:custGeom>
            <a:solidFill>
              <a:srgbClr val="FAFAFA"/>
            </a:solidFill>
            <a:ln w="9525" cap="flat">
              <a:noFill/>
              <a:prstDash val="solid"/>
              <a:miter/>
            </a:ln>
          </p:spPr>
          <p:txBody>
            <a:bodyPr rtlCol="0" anchor="ctr"/>
            <a:lstStyle/>
            <a:p>
              <a:endParaRPr lang="en-US"/>
            </a:p>
          </p:txBody>
        </p:sp>
      </p:grpSp>
      <p:grpSp>
        <p:nvGrpSpPr>
          <p:cNvPr id="161" name="Group 160">
            <a:extLst>
              <a:ext uri="{FF2B5EF4-FFF2-40B4-BE49-F238E27FC236}">
                <a16:creationId xmlns:a16="http://schemas.microsoft.com/office/drawing/2014/main" xmlns="" id="{7AA79241-F918-466F-BD84-8FEF86FCC4C8}"/>
              </a:ext>
            </a:extLst>
          </p:cNvPr>
          <p:cNvGrpSpPr/>
          <p:nvPr/>
        </p:nvGrpSpPr>
        <p:grpSpPr>
          <a:xfrm>
            <a:off x="8008396" y="3218250"/>
            <a:ext cx="2495744" cy="1824589"/>
            <a:chOff x="6507335" y="1364938"/>
            <a:chExt cx="5069642" cy="3706314"/>
          </a:xfrm>
        </p:grpSpPr>
        <p:sp>
          <p:nvSpPr>
            <p:cNvPr id="162" name="Rectangle 161">
              <a:extLst>
                <a:ext uri="{FF2B5EF4-FFF2-40B4-BE49-F238E27FC236}">
                  <a16:creationId xmlns:a16="http://schemas.microsoft.com/office/drawing/2014/main" xmlns="" id="{16B257C4-7583-4B05-A410-A65A98F6D08C}"/>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A751B90D-6E39-4827-BA9F-E10C6F9E2295}"/>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xmlns="" id="{8C3AF6C2-C5FE-4246-9CA6-CB498DE2F295}"/>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24CB1D9E-E1EC-498B-9EBA-999FE73DF212}"/>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F32AE019-7670-4422-A8EB-7DF96E540F5E}"/>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945DEEAD-86E7-4BF3-90F8-4F69E71817F8}"/>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96497C1D-3AC2-451E-AAF1-FEA60D2A868B}"/>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11FCE504-7BB7-4A0B-A8AE-2A6133EDCC01}"/>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BE0C0030-83BE-4938-A9E0-6A7F47FA91A3}"/>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A8894A3A-15D0-442C-A642-520CBDEC6468}"/>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1E819CD9-9BAB-458E-BDC7-812743F655B7}"/>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C46DAC7C-A8CD-42E6-948B-A4266EBD53F1}"/>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C34381FB-044A-4D59-9C0C-04BC63178DB1}"/>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728543CB-1A66-40FD-B97B-8BACA39DEAF5}"/>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C64EB79A-9F13-41C8-80F8-EA8DBDAA7A46}"/>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A43F1D4E-FAC6-45F1-B299-C103DA1E8801}"/>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C0F36DDC-5C23-493C-94A4-D9A6F1BEC60B}"/>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EA514D84-D2FA-4CCB-908D-CE063104048B}"/>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E4F161F6-E369-4535-A0CC-2831AB87F0FE}"/>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55F02AED-843B-4332-8D31-561733D2C1A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72146F52-40C7-4809-B2A3-B02387DD09BA}"/>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xmlns="" id="{E37A8455-667F-4ABC-A09B-47E2A4E1C066}"/>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F4AE61B4-5BF4-4A39-91D2-10C14593C916}"/>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185" name="Group 184">
              <a:extLst>
                <a:ext uri="{FF2B5EF4-FFF2-40B4-BE49-F238E27FC236}">
                  <a16:creationId xmlns:a16="http://schemas.microsoft.com/office/drawing/2014/main" xmlns="" id="{9C8C7439-D64E-40A8-BE7D-9069863BCC93}"/>
                </a:ext>
              </a:extLst>
            </p:cNvPr>
            <p:cNvGrpSpPr/>
            <p:nvPr/>
          </p:nvGrpSpPr>
          <p:grpSpPr>
            <a:xfrm>
              <a:off x="6655213" y="1745066"/>
              <a:ext cx="3741015" cy="2140715"/>
              <a:chOff x="6655213" y="1745066"/>
              <a:chExt cx="3741015" cy="2140715"/>
            </a:xfrm>
          </p:grpSpPr>
          <p:sp>
            <p:nvSpPr>
              <p:cNvPr id="187" name="Freeform: Shape 186">
                <a:extLst>
                  <a:ext uri="{FF2B5EF4-FFF2-40B4-BE49-F238E27FC236}">
                    <a16:creationId xmlns:a16="http://schemas.microsoft.com/office/drawing/2014/main" xmlns="" id="{6F81C1B9-14BA-4F77-A198-7BD0E347BD93}"/>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4BB1E60C-C6A8-4904-AEB6-ED315E0E0F27}"/>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186" name="Freeform: Shape 185">
              <a:extLst>
                <a:ext uri="{FF2B5EF4-FFF2-40B4-BE49-F238E27FC236}">
                  <a16:creationId xmlns:a16="http://schemas.microsoft.com/office/drawing/2014/main" xmlns="" id="{F353E19F-64BA-4C64-939F-6101AE3EBCFD}"/>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grpSp>
        <p:nvGrpSpPr>
          <p:cNvPr id="189" name="Group 188">
            <a:extLst>
              <a:ext uri="{FF2B5EF4-FFF2-40B4-BE49-F238E27FC236}">
                <a16:creationId xmlns:a16="http://schemas.microsoft.com/office/drawing/2014/main" xmlns="" id="{45B8D66B-2EE0-41E2-B65D-A13A50C1472B}"/>
              </a:ext>
            </a:extLst>
          </p:cNvPr>
          <p:cNvGrpSpPr/>
          <p:nvPr/>
        </p:nvGrpSpPr>
        <p:grpSpPr>
          <a:xfrm>
            <a:off x="-19042" y="4170386"/>
            <a:ext cx="5003765" cy="2472826"/>
            <a:chOff x="2" y="565649"/>
            <a:chExt cx="11192606" cy="5531308"/>
          </a:xfrm>
        </p:grpSpPr>
        <p:grpSp>
          <p:nvGrpSpPr>
            <p:cNvPr id="190" name="Group 189">
              <a:extLst>
                <a:ext uri="{FF2B5EF4-FFF2-40B4-BE49-F238E27FC236}">
                  <a16:creationId xmlns:a16="http://schemas.microsoft.com/office/drawing/2014/main" xmlns="" id="{73444EB7-62C1-41E5-9902-891C24E5C863}"/>
                </a:ext>
              </a:extLst>
            </p:cNvPr>
            <p:cNvGrpSpPr/>
            <p:nvPr/>
          </p:nvGrpSpPr>
          <p:grpSpPr>
            <a:xfrm>
              <a:off x="5679937" y="565649"/>
              <a:ext cx="5512671" cy="5055422"/>
              <a:chOff x="5679937" y="565649"/>
              <a:chExt cx="5512671" cy="5055422"/>
            </a:xfrm>
          </p:grpSpPr>
          <p:sp>
            <p:nvSpPr>
              <p:cNvPr id="195" name="Rounded Rectangle 3">
                <a:extLst>
                  <a:ext uri="{FF2B5EF4-FFF2-40B4-BE49-F238E27FC236}">
                    <a16:creationId xmlns:a16="http://schemas.microsoft.com/office/drawing/2014/main" xmlns="" id="{F9DD8208-5B97-4452-932B-405294FA7C4C}"/>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6" name="Oval 195">
                <a:extLst>
                  <a:ext uri="{FF2B5EF4-FFF2-40B4-BE49-F238E27FC236}">
                    <a16:creationId xmlns:a16="http://schemas.microsoft.com/office/drawing/2014/main" xmlns="" id="{B1D328D4-260E-4838-8A4D-38BC553224C7}"/>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7" name="Bent Arrow 18">
                <a:extLst>
                  <a:ext uri="{FF2B5EF4-FFF2-40B4-BE49-F238E27FC236}">
                    <a16:creationId xmlns:a16="http://schemas.microsoft.com/office/drawing/2014/main" xmlns="" id="{9F6C36CB-E97A-4060-9340-5106F1945765}"/>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98" name="그룹 20">
                <a:extLst>
                  <a:ext uri="{FF2B5EF4-FFF2-40B4-BE49-F238E27FC236}">
                    <a16:creationId xmlns:a16="http://schemas.microsoft.com/office/drawing/2014/main" xmlns="" id="{45DF217A-595E-45CE-A0F1-361FA011B292}"/>
                  </a:ext>
                </a:extLst>
              </p:cNvPr>
              <p:cNvGrpSpPr/>
              <p:nvPr/>
            </p:nvGrpSpPr>
            <p:grpSpPr>
              <a:xfrm>
                <a:off x="7387342" y="565649"/>
                <a:ext cx="3805266" cy="3914406"/>
                <a:chOff x="7974877" y="892748"/>
                <a:chExt cx="3200146" cy="3291932"/>
              </a:xfrm>
            </p:grpSpPr>
            <p:grpSp>
              <p:nvGrpSpPr>
                <p:cNvPr id="199" name="Group 198">
                  <a:extLst>
                    <a:ext uri="{FF2B5EF4-FFF2-40B4-BE49-F238E27FC236}">
                      <a16:creationId xmlns:a16="http://schemas.microsoft.com/office/drawing/2014/main" xmlns="" id="{09007A29-1A9A-4F41-BFB5-6F83FFE36ACF}"/>
                    </a:ext>
                  </a:extLst>
                </p:cNvPr>
                <p:cNvGrpSpPr/>
                <p:nvPr/>
              </p:nvGrpSpPr>
              <p:grpSpPr>
                <a:xfrm>
                  <a:off x="7974877" y="892748"/>
                  <a:ext cx="3200146" cy="3291932"/>
                  <a:chOff x="5010421" y="587565"/>
                  <a:chExt cx="2758049" cy="2837155"/>
                </a:xfrm>
              </p:grpSpPr>
              <p:grpSp>
                <p:nvGrpSpPr>
                  <p:cNvPr id="201" name="Group 200">
                    <a:extLst>
                      <a:ext uri="{FF2B5EF4-FFF2-40B4-BE49-F238E27FC236}">
                        <a16:creationId xmlns:a16="http://schemas.microsoft.com/office/drawing/2014/main" xmlns="" id="{F39F77E3-778A-4396-A277-EB4979B20D84}"/>
                      </a:ext>
                    </a:extLst>
                  </p:cNvPr>
                  <p:cNvGrpSpPr/>
                  <p:nvPr/>
                </p:nvGrpSpPr>
                <p:grpSpPr>
                  <a:xfrm>
                    <a:off x="5580112" y="1131590"/>
                    <a:ext cx="1602534" cy="2293130"/>
                    <a:chOff x="7474389" y="3367517"/>
                    <a:chExt cx="2192670" cy="3137579"/>
                  </a:xfrm>
                </p:grpSpPr>
                <p:sp>
                  <p:nvSpPr>
                    <p:cNvPr id="208" name="Teardrop 30">
                      <a:extLst>
                        <a:ext uri="{FF2B5EF4-FFF2-40B4-BE49-F238E27FC236}">
                          <a16:creationId xmlns:a16="http://schemas.microsoft.com/office/drawing/2014/main" xmlns="" id="{19B57DDF-0A16-427C-A229-674C8FB0E924}"/>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9" name="Rounded Rectangle 15">
                      <a:extLst>
                        <a:ext uri="{FF2B5EF4-FFF2-40B4-BE49-F238E27FC236}">
                          <a16:creationId xmlns:a16="http://schemas.microsoft.com/office/drawing/2014/main" xmlns="" id="{A8AEF586-0F60-4C39-AAEF-1FA99E516D74}"/>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0" name="Rounded Rectangle 16">
                      <a:extLst>
                        <a:ext uri="{FF2B5EF4-FFF2-40B4-BE49-F238E27FC236}">
                          <a16:creationId xmlns:a16="http://schemas.microsoft.com/office/drawing/2014/main" xmlns="" id="{1477F5CD-A938-46BF-BD3E-D3D9A694F789}"/>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1" name="Rounded Rectangle 17">
                      <a:extLst>
                        <a:ext uri="{FF2B5EF4-FFF2-40B4-BE49-F238E27FC236}">
                          <a16:creationId xmlns:a16="http://schemas.microsoft.com/office/drawing/2014/main" xmlns="" id="{11EE083A-3B30-4F87-8CD0-0E9E7EB66BEF}"/>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2" name="Group 201">
                    <a:extLst>
                      <a:ext uri="{FF2B5EF4-FFF2-40B4-BE49-F238E27FC236}">
                        <a16:creationId xmlns:a16="http://schemas.microsoft.com/office/drawing/2014/main" xmlns="" id="{B72E516E-86EB-4580-9FD2-484A781EC252}"/>
                      </a:ext>
                    </a:extLst>
                  </p:cNvPr>
                  <p:cNvGrpSpPr/>
                  <p:nvPr/>
                </p:nvGrpSpPr>
                <p:grpSpPr>
                  <a:xfrm>
                    <a:off x="5010421" y="587565"/>
                    <a:ext cx="2758049" cy="1315967"/>
                    <a:chOff x="5010421" y="587565"/>
                    <a:chExt cx="2758049" cy="1315967"/>
                  </a:xfrm>
                </p:grpSpPr>
                <p:sp>
                  <p:nvSpPr>
                    <p:cNvPr id="203" name="Rounded Rectangle 9">
                      <a:extLst>
                        <a:ext uri="{FF2B5EF4-FFF2-40B4-BE49-F238E27FC236}">
                          <a16:creationId xmlns:a16="http://schemas.microsoft.com/office/drawing/2014/main" xmlns="" id="{6380FDCF-59C8-404C-82CD-B821A29DE62C}"/>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4" name="Rounded Rectangle 10">
                      <a:extLst>
                        <a:ext uri="{FF2B5EF4-FFF2-40B4-BE49-F238E27FC236}">
                          <a16:creationId xmlns:a16="http://schemas.microsoft.com/office/drawing/2014/main" xmlns="" id="{7608595B-08B5-4E96-94AE-FABF49D5074C}"/>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5" name="Rounded Rectangle 11">
                      <a:extLst>
                        <a:ext uri="{FF2B5EF4-FFF2-40B4-BE49-F238E27FC236}">
                          <a16:creationId xmlns:a16="http://schemas.microsoft.com/office/drawing/2014/main" xmlns="" id="{15B13443-D1EA-44AC-9968-CE374757069C}"/>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6" name="Rounded Rectangle 12">
                      <a:extLst>
                        <a:ext uri="{FF2B5EF4-FFF2-40B4-BE49-F238E27FC236}">
                          <a16:creationId xmlns:a16="http://schemas.microsoft.com/office/drawing/2014/main" xmlns="" id="{C854F43C-31E8-416A-BBA3-5CB9F7D53044}"/>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7" name="Rounded Rectangle 13">
                      <a:extLst>
                        <a:ext uri="{FF2B5EF4-FFF2-40B4-BE49-F238E27FC236}">
                          <a16:creationId xmlns:a16="http://schemas.microsoft.com/office/drawing/2014/main" xmlns="" id="{8236C7B1-9B25-4705-BC7B-BBF2CC62C0F1}"/>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200" name="Freeform 26">
                  <a:extLst>
                    <a:ext uri="{FF2B5EF4-FFF2-40B4-BE49-F238E27FC236}">
                      <a16:creationId xmlns:a16="http://schemas.microsoft.com/office/drawing/2014/main" xmlns="" id="{F783B9CE-BEC0-4CA4-A277-155A1052C80F}"/>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191" name="그룹 21">
              <a:extLst>
                <a:ext uri="{FF2B5EF4-FFF2-40B4-BE49-F238E27FC236}">
                  <a16:creationId xmlns:a16="http://schemas.microsoft.com/office/drawing/2014/main" xmlns="" id="{DB37FC60-AB52-4132-910B-51A36246F451}"/>
                </a:ext>
              </a:extLst>
            </p:cNvPr>
            <p:cNvGrpSpPr/>
            <p:nvPr/>
          </p:nvGrpSpPr>
          <p:grpSpPr>
            <a:xfrm>
              <a:off x="3685515" y="4534962"/>
              <a:ext cx="2436862" cy="1561995"/>
              <a:chOff x="4165655" y="4789090"/>
              <a:chExt cx="1849676" cy="1185617"/>
            </a:xfrm>
          </p:grpSpPr>
          <p:sp>
            <p:nvSpPr>
              <p:cNvPr id="193" name="Freeform 25">
                <a:extLst>
                  <a:ext uri="{FF2B5EF4-FFF2-40B4-BE49-F238E27FC236}">
                    <a16:creationId xmlns:a16="http://schemas.microsoft.com/office/drawing/2014/main" xmlns="" id="{F5323964-EBAC-4445-AC24-439698D9FCD2}"/>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4" name="Rectangle 193">
                <a:extLst>
                  <a:ext uri="{FF2B5EF4-FFF2-40B4-BE49-F238E27FC236}">
                    <a16:creationId xmlns:a16="http://schemas.microsoft.com/office/drawing/2014/main" xmlns="" id="{5308872A-BE56-471F-B0D9-64A6B49D30C5}"/>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192" name="Rectangle 191">
              <a:extLst>
                <a:ext uri="{FF2B5EF4-FFF2-40B4-BE49-F238E27FC236}">
                  <a16:creationId xmlns:a16="http://schemas.microsoft.com/office/drawing/2014/main" xmlns="" id="{7B881DF1-913C-4467-83E4-A8EE0BC0E8A2}"/>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12" name="Oval 1">
            <a:extLst>
              <a:ext uri="{FF2B5EF4-FFF2-40B4-BE49-F238E27FC236}">
                <a16:creationId xmlns:a16="http://schemas.microsoft.com/office/drawing/2014/main" xmlns="" id="{C4B1EE9D-7284-4AFF-BCE1-10D7C390D0F0}"/>
              </a:ext>
            </a:extLst>
          </p:cNvPr>
          <p:cNvSpPr>
            <a:spLocks noChangeAspect="1"/>
          </p:cNvSpPr>
          <p:nvPr/>
        </p:nvSpPr>
        <p:spPr>
          <a:xfrm>
            <a:off x="2068228" y="4327267"/>
            <a:ext cx="1080518" cy="1309627"/>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13" name="Group 212">
            <a:extLst>
              <a:ext uri="{FF2B5EF4-FFF2-40B4-BE49-F238E27FC236}">
                <a16:creationId xmlns:a16="http://schemas.microsoft.com/office/drawing/2014/main" xmlns="" id="{80FDE29E-07F8-4DB2-8F65-5F9D59030F88}"/>
              </a:ext>
            </a:extLst>
          </p:cNvPr>
          <p:cNvGrpSpPr/>
          <p:nvPr/>
        </p:nvGrpSpPr>
        <p:grpSpPr>
          <a:xfrm>
            <a:off x="753535" y="4414282"/>
            <a:ext cx="810495" cy="1248674"/>
            <a:chOff x="3145556" y="2276871"/>
            <a:chExt cx="2025750" cy="3120934"/>
          </a:xfrm>
        </p:grpSpPr>
        <p:sp>
          <p:nvSpPr>
            <p:cNvPr id="214" name="Freeform 14">
              <a:extLst>
                <a:ext uri="{FF2B5EF4-FFF2-40B4-BE49-F238E27FC236}">
                  <a16:creationId xmlns:a16="http://schemas.microsoft.com/office/drawing/2014/main" xmlns="" id="{F5FE4E58-2130-4E93-BBDA-1115D6889B9F}"/>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5" name="Rounded Rectangle 10">
              <a:extLst>
                <a:ext uri="{FF2B5EF4-FFF2-40B4-BE49-F238E27FC236}">
                  <a16:creationId xmlns:a16="http://schemas.microsoft.com/office/drawing/2014/main" xmlns="" id="{F13B9AFD-2681-49FF-90AF-75ACCEF3EFAB}"/>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6" name="Rounded Rectangle 10">
              <a:extLst>
                <a:ext uri="{FF2B5EF4-FFF2-40B4-BE49-F238E27FC236}">
                  <a16:creationId xmlns:a16="http://schemas.microsoft.com/office/drawing/2014/main" xmlns="" id="{5FDF460E-A5EE-4934-B930-B513521612D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17" name="Straight Connector 216">
              <a:extLst>
                <a:ext uri="{FF2B5EF4-FFF2-40B4-BE49-F238E27FC236}">
                  <a16:creationId xmlns:a16="http://schemas.microsoft.com/office/drawing/2014/main" xmlns="" id="{2A1B8C47-F8CD-446D-A387-265450A9B82E}"/>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78E437F7-73AE-4055-A92B-3030F34FB2BD}"/>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F3321397-C533-4A13-816E-4EC1AD906433}"/>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0" name="Group 219">
              <a:extLst>
                <a:ext uri="{FF2B5EF4-FFF2-40B4-BE49-F238E27FC236}">
                  <a16:creationId xmlns:a16="http://schemas.microsoft.com/office/drawing/2014/main" xmlns="" id="{646B64DF-B463-4790-8BA9-C0F5D75629E1}"/>
                </a:ext>
              </a:extLst>
            </p:cNvPr>
            <p:cNvGrpSpPr/>
            <p:nvPr/>
          </p:nvGrpSpPr>
          <p:grpSpPr>
            <a:xfrm>
              <a:off x="3962028" y="3275459"/>
              <a:ext cx="397074" cy="288031"/>
              <a:chOff x="3981078" y="3284984"/>
              <a:chExt cx="397074" cy="288031"/>
            </a:xfrm>
          </p:grpSpPr>
          <p:sp>
            <p:nvSpPr>
              <p:cNvPr id="221" name="Rounded Rectangle 65">
                <a:extLst>
                  <a:ext uri="{FF2B5EF4-FFF2-40B4-BE49-F238E27FC236}">
                    <a16:creationId xmlns:a16="http://schemas.microsoft.com/office/drawing/2014/main" xmlns="" id="{76A2F687-8E39-4F4A-90B7-5F1F9495F668}"/>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2" name="Rounded Rectangle 66">
                <a:extLst>
                  <a:ext uri="{FF2B5EF4-FFF2-40B4-BE49-F238E27FC236}">
                    <a16:creationId xmlns:a16="http://schemas.microsoft.com/office/drawing/2014/main" xmlns="" id="{F3A18A42-1D41-469C-AD4D-BF5DFB01FB5F}"/>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3" name="Rounded Rectangle 67">
                <a:extLst>
                  <a:ext uri="{FF2B5EF4-FFF2-40B4-BE49-F238E27FC236}">
                    <a16:creationId xmlns:a16="http://schemas.microsoft.com/office/drawing/2014/main" xmlns="" id="{31E3A245-8739-44D7-94E1-93B07322DC7C}"/>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Tree>
    <p:extLst>
      <p:ext uri="{BB962C8B-B14F-4D97-AF65-F5344CB8AC3E}">
        <p14:creationId xmlns:p14="http://schemas.microsoft.com/office/powerpoint/2010/main" xmlns="" val="1956500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188 - Θέση κειμένου"/>
          <p:cNvSpPr>
            <a:spLocks noGrp="1"/>
          </p:cNvSpPr>
          <p:nvPr>
            <p:ph type="body" sz="quarter" idx="10"/>
          </p:nvPr>
        </p:nvSpPr>
        <p:spPr/>
        <p:txBody>
          <a:bodyPr/>
          <a:lstStyle/>
          <a:p>
            <a:endParaRPr lang="en-US" dirty="0"/>
          </a:p>
        </p:txBody>
      </p:sp>
      <p:grpSp>
        <p:nvGrpSpPr>
          <p:cNvPr id="190" name="그룹 53">
            <a:extLst>
              <a:ext uri="{FF2B5EF4-FFF2-40B4-BE49-F238E27FC236}">
                <a16:creationId xmlns="" xmlns:a16="http://schemas.microsoft.com/office/drawing/2014/main" id="{A8DFC170-331F-4F0F-81F4-2FE278AFE271}"/>
              </a:ext>
            </a:extLst>
          </p:cNvPr>
          <p:cNvGrpSpPr/>
          <p:nvPr/>
        </p:nvGrpSpPr>
        <p:grpSpPr>
          <a:xfrm>
            <a:off x="2724696" y="1806061"/>
            <a:ext cx="420460" cy="823154"/>
            <a:chOff x="4070350" y="60326"/>
            <a:chExt cx="450850" cy="882650"/>
          </a:xfrm>
          <a:solidFill>
            <a:schemeClr val="accent1"/>
          </a:solidFill>
        </p:grpSpPr>
        <p:sp>
          <p:nvSpPr>
            <p:cNvPr id="191" name="Rectangle 19">
              <a:extLst>
                <a:ext uri="{FF2B5EF4-FFF2-40B4-BE49-F238E27FC236}">
                  <a16:creationId xmlns="" xmlns:a16="http://schemas.microsoft.com/office/drawing/2014/main" id="{E6E01132-2E42-40F7-98A4-006BA43EA9CC}"/>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8" name="Freeform 20">
              <a:extLst>
                <a:ext uri="{FF2B5EF4-FFF2-40B4-BE49-F238E27FC236}">
                  <a16:creationId xmlns="" xmlns:a16="http://schemas.microsoft.com/office/drawing/2014/main" id="{3572B38E-FC9A-4D69-A94E-753B2C672A0C}"/>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9" name="Freeform 21">
              <a:extLst>
                <a:ext uri="{FF2B5EF4-FFF2-40B4-BE49-F238E27FC236}">
                  <a16:creationId xmlns="" xmlns:a16="http://schemas.microsoft.com/office/drawing/2014/main" id="{B5A29699-6A81-4584-B6FE-B23CBAD823E5}"/>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01" name="그룹 57">
            <a:extLst>
              <a:ext uri="{FF2B5EF4-FFF2-40B4-BE49-F238E27FC236}">
                <a16:creationId xmlns="" xmlns:a16="http://schemas.microsoft.com/office/drawing/2014/main" id="{874DE0EC-AAA7-4D43-9B22-73A452741F47}"/>
              </a:ext>
            </a:extLst>
          </p:cNvPr>
          <p:cNvGrpSpPr/>
          <p:nvPr/>
        </p:nvGrpSpPr>
        <p:grpSpPr>
          <a:xfrm>
            <a:off x="3329143" y="1794216"/>
            <a:ext cx="768376" cy="834999"/>
            <a:chOff x="7986713" y="1112838"/>
            <a:chExt cx="823913" cy="895351"/>
          </a:xfrm>
          <a:solidFill>
            <a:schemeClr val="accent1"/>
          </a:solidFill>
        </p:grpSpPr>
        <p:sp>
          <p:nvSpPr>
            <p:cNvPr id="202" name="Freeform 22">
              <a:extLst>
                <a:ext uri="{FF2B5EF4-FFF2-40B4-BE49-F238E27FC236}">
                  <a16:creationId xmlns="" xmlns:a16="http://schemas.microsoft.com/office/drawing/2014/main" id="{21839F7A-7483-4E4E-93C1-971A5494EC0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13" name="Oval 23">
              <a:extLst>
                <a:ext uri="{FF2B5EF4-FFF2-40B4-BE49-F238E27FC236}">
                  <a16:creationId xmlns="" xmlns:a16="http://schemas.microsoft.com/office/drawing/2014/main" id="{3066C511-3FAA-4FE7-9979-E2651E292F43}"/>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0" name="Freeform 24">
              <a:extLst>
                <a:ext uri="{FF2B5EF4-FFF2-40B4-BE49-F238E27FC236}">
                  <a16:creationId xmlns="" xmlns:a16="http://schemas.microsoft.com/office/drawing/2014/main" id="{E18BD41E-384F-44D8-B870-3D659E040975}"/>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4" name="Oval 25">
              <a:extLst>
                <a:ext uri="{FF2B5EF4-FFF2-40B4-BE49-F238E27FC236}">
                  <a16:creationId xmlns="" xmlns:a16="http://schemas.microsoft.com/office/drawing/2014/main" id="{2EB0C452-B3F6-4617-9B03-E4441593D3D6}"/>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5" name="Oval 26">
              <a:extLst>
                <a:ext uri="{FF2B5EF4-FFF2-40B4-BE49-F238E27FC236}">
                  <a16:creationId xmlns="" xmlns:a16="http://schemas.microsoft.com/office/drawing/2014/main" id="{A10B3638-8F2B-4D7B-AEC5-8AF3756CAE4D}"/>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26" name="그룹 77">
            <a:extLst>
              <a:ext uri="{FF2B5EF4-FFF2-40B4-BE49-F238E27FC236}">
                <a16:creationId xmlns="" xmlns:a16="http://schemas.microsoft.com/office/drawing/2014/main" id="{2A8A8999-586F-4DCA-96CF-55D051B0B6E3}"/>
              </a:ext>
            </a:extLst>
          </p:cNvPr>
          <p:cNvGrpSpPr/>
          <p:nvPr/>
        </p:nvGrpSpPr>
        <p:grpSpPr>
          <a:xfrm>
            <a:off x="565919" y="1659492"/>
            <a:ext cx="441187" cy="969723"/>
            <a:chOff x="7313613" y="874713"/>
            <a:chExt cx="473075" cy="1039813"/>
          </a:xfrm>
          <a:solidFill>
            <a:schemeClr val="accent1"/>
          </a:solidFill>
        </p:grpSpPr>
        <p:sp>
          <p:nvSpPr>
            <p:cNvPr id="227" name="Rectangle 68">
              <a:extLst>
                <a:ext uri="{FF2B5EF4-FFF2-40B4-BE49-F238E27FC236}">
                  <a16:creationId xmlns="" xmlns:a16="http://schemas.microsoft.com/office/drawing/2014/main" id="{7FCEC327-BDEA-4ED8-A530-F9C41DA86C6C}"/>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8" name="Freeform 69">
              <a:extLst>
                <a:ext uri="{FF2B5EF4-FFF2-40B4-BE49-F238E27FC236}">
                  <a16:creationId xmlns="" xmlns:a16="http://schemas.microsoft.com/office/drawing/2014/main" id="{4732F923-1F13-4A74-B435-D345206AC3F6}"/>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9" name="Freeform 72">
              <a:extLst>
                <a:ext uri="{FF2B5EF4-FFF2-40B4-BE49-F238E27FC236}">
                  <a16:creationId xmlns="" xmlns:a16="http://schemas.microsoft.com/office/drawing/2014/main" id="{44CAE384-BAED-4421-A7A3-E5B5008A4E5A}"/>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30" name="그룹 81">
            <a:extLst>
              <a:ext uri="{FF2B5EF4-FFF2-40B4-BE49-F238E27FC236}">
                <a16:creationId xmlns="" xmlns:a16="http://schemas.microsoft.com/office/drawing/2014/main" id="{1C0F9F9D-5BAD-4D96-8C65-38B4C4EBD6C1}"/>
              </a:ext>
            </a:extLst>
          </p:cNvPr>
          <p:cNvGrpSpPr/>
          <p:nvPr/>
        </p:nvGrpSpPr>
        <p:grpSpPr>
          <a:xfrm>
            <a:off x="1191092" y="1709850"/>
            <a:ext cx="638764" cy="919365"/>
            <a:chOff x="5413375" y="214313"/>
            <a:chExt cx="444500" cy="639763"/>
          </a:xfrm>
          <a:solidFill>
            <a:schemeClr val="accent3"/>
          </a:solidFill>
        </p:grpSpPr>
        <p:sp>
          <p:nvSpPr>
            <p:cNvPr id="231" name="Rectangle 49">
              <a:extLst>
                <a:ext uri="{FF2B5EF4-FFF2-40B4-BE49-F238E27FC236}">
                  <a16:creationId xmlns="" xmlns:a16="http://schemas.microsoft.com/office/drawing/2014/main" id="{89441AB8-3731-4917-865D-2701853BBA7E}"/>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2" name="Freeform 50">
              <a:extLst>
                <a:ext uri="{FF2B5EF4-FFF2-40B4-BE49-F238E27FC236}">
                  <a16:creationId xmlns="" xmlns:a16="http://schemas.microsoft.com/office/drawing/2014/main" id="{8748B8DE-E16C-484E-897C-911487AA2F60}"/>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3" name="Freeform 51">
              <a:extLst>
                <a:ext uri="{FF2B5EF4-FFF2-40B4-BE49-F238E27FC236}">
                  <a16:creationId xmlns="" xmlns:a16="http://schemas.microsoft.com/office/drawing/2014/main" id="{03278C37-13C9-4801-90FA-5A0432EB1733}"/>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34" name="그룹 101">
            <a:extLst>
              <a:ext uri="{FF2B5EF4-FFF2-40B4-BE49-F238E27FC236}">
                <a16:creationId xmlns="" xmlns:a16="http://schemas.microsoft.com/office/drawing/2014/main" id="{3B160F6E-CAD3-4904-B157-85DA77539D86}"/>
              </a:ext>
            </a:extLst>
          </p:cNvPr>
          <p:cNvGrpSpPr/>
          <p:nvPr/>
        </p:nvGrpSpPr>
        <p:grpSpPr>
          <a:xfrm>
            <a:off x="2013842" y="1794216"/>
            <a:ext cx="526868" cy="834999"/>
            <a:chOff x="4979988" y="223838"/>
            <a:chExt cx="439738" cy="696913"/>
          </a:xfrm>
          <a:solidFill>
            <a:schemeClr val="accent2"/>
          </a:solidFill>
        </p:grpSpPr>
        <p:sp>
          <p:nvSpPr>
            <p:cNvPr id="235" name="Rectangle 43">
              <a:extLst>
                <a:ext uri="{FF2B5EF4-FFF2-40B4-BE49-F238E27FC236}">
                  <a16:creationId xmlns="" xmlns:a16="http://schemas.microsoft.com/office/drawing/2014/main" id="{51844CE2-8A3A-4D1A-8C00-51A4610C74CC}"/>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6" name="Freeform 44">
              <a:extLst>
                <a:ext uri="{FF2B5EF4-FFF2-40B4-BE49-F238E27FC236}">
                  <a16:creationId xmlns="" xmlns:a16="http://schemas.microsoft.com/office/drawing/2014/main" id="{0CECE677-5314-4A15-9CC2-61918201E1FD}"/>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7" name="Freeform 45">
              <a:extLst>
                <a:ext uri="{FF2B5EF4-FFF2-40B4-BE49-F238E27FC236}">
                  <a16:creationId xmlns="" xmlns:a16="http://schemas.microsoft.com/office/drawing/2014/main" id="{F5DC989A-1638-4102-A6F1-0C0FAF708396}"/>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38" name="그룹 105">
            <a:extLst>
              <a:ext uri="{FF2B5EF4-FFF2-40B4-BE49-F238E27FC236}">
                <a16:creationId xmlns="" xmlns:a16="http://schemas.microsoft.com/office/drawing/2014/main" id="{5ED94F24-56B3-4FD8-93D6-4EE043692013}"/>
              </a:ext>
            </a:extLst>
          </p:cNvPr>
          <p:cNvGrpSpPr/>
          <p:nvPr/>
        </p:nvGrpSpPr>
        <p:grpSpPr>
          <a:xfrm rot="242710">
            <a:off x="4870157" y="2236573"/>
            <a:ext cx="590074" cy="318987"/>
            <a:chOff x="9777413" y="344488"/>
            <a:chExt cx="919163" cy="496888"/>
          </a:xfrm>
          <a:solidFill>
            <a:schemeClr val="accent1">
              <a:lumMod val="40000"/>
              <a:lumOff val="60000"/>
            </a:schemeClr>
          </a:solidFill>
        </p:grpSpPr>
        <p:sp>
          <p:nvSpPr>
            <p:cNvPr id="239" name="Freeform 27">
              <a:extLst>
                <a:ext uri="{FF2B5EF4-FFF2-40B4-BE49-F238E27FC236}">
                  <a16:creationId xmlns="" xmlns:a16="http://schemas.microsoft.com/office/drawing/2014/main" id="{53DE17A5-7C9F-4A04-8766-2450937A1474}"/>
                </a:ext>
              </a:extLst>
            </p:cNvPr>
            <p:cNvSpPr>
              <a:spLocks/>
            </p:cNvSpPr>
            <p:nvPr/>
          </p:nvSpPr>
          <p:spPr bwMode="auto">
            <a:xfrm rot="21357290">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0" name="Freeform 28">
              <a:extLst>
                <a:ext uri="{FF2B5EF4-FFF2-40B4-BE49-F238E27FC236}">
                  <a16:creationId xmlns="" xmlns:a16="http://schemas.microsoft.com/office/drawing/2014/main" id="{A8F1FE2C-61A4-46A5-8BCB-8E329FC538E7}"/>
                </a:ext>
              </a:extLst>
            </p:cNvPr>
            <p:cNvSpPr>
              <a:spLocks/>
            </p:cNvSpPr>
            <p:nvPr/>
          </p:nvSpPr>
          <p:spPr bwMode="auto">
            <a:xfrm rot="21357290">
              <a:off x="9921668" y="483311"/>
              <a:ext cx="660399" cy="357187"/>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41" name="그룹 108">
            <a:extLst>
              <a:ext uri="{FF2B5EF4-FFF2-40B4-BE49-F238E27FC236}">
                <a16:creationId xmlns="" xmlns:a16="http://schemas.microsoft.com/office/drawing/2014/main" id="{231C088E-7458-4E2C-B5FB-382313BD35D3}"/>
              </a:ext>
            </a:extLst>
          </p:cNvPr>
          <p:cNvGrpSpPr/>
          <p:nvPr/>
        </p:nvGrpSpPr>
        <p:grpSpPr>
          <a:xfrm>
            <a:off x="4236040" y="2199116"/>
            <a:ext cx="637848" cy="366903"/>
            <a:chOff x="7121525" y="190501"/>
            <a:chExt cx="896938" cy="515937"/>
          </a:xfrm>
          <a:solidFill>
            <a:schemeClr val="accent1">
              <a:lumMod val="40000"/>
              <a:lumOff val="60000"/>
            </a:schemeClr>
          </a:solidFill>
        </p:grpSpPr>
        <p:sp>
          <p:nvSpPr>
            <p:cNvPr id="242" name="Freeform 41">
              <a:extLst>
                <a:ext uri="{FF2B5EF4-FFF2-40B4-BE49-F238E27FC236}">
                  <a16:creationId xmlns="" xmlns:a16="http://schemas.microsoft.com/office/drawing/2014/main" id="{D0D7B9D4-B9B4-4713-84A0-94AA516B608E}"/>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3" name="Freeform 42">
              <a:extLst>
                <a:ext uri="{FF2B5EF4-FFF2-40B4-BE49-F238E27FC236}">
                  <a16:creationId xmlns="" xmlns:a16="http://schemas.microsoft.com/office/drawing/2014/main" id="{CD271C13-BE2D-4937-A07A-9C4F4D96091C}"/>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44" name="Group 153">
            <a:extLst>
              <a:ext uri="{FF2B5EF4-FFF2-40B4-BE49-F238E27FC236}">
                <a16:creationId xmlns="" xmlns:a16="http://schemas.microsoft.com/office/drawing/2014/main" id="{16EF4A62-4B8F-42B3-A609-30500CC61DED}"/>
              </a:ext>
            </a:extLst>
          </p:cNvPr>
          <p:cNvGrpSpPr/>
          <p:nvPr/>
        </p:nvGrpSpPr>
        <p:grpSpPr>
          <a:xfrm>
            <a:off x="8847164" y="4259051"/>
            <a:ext cx="995705" cy="2097404"/>
            <a:chOff x="8248968" y="3709791"/>
            <a:chExt cx="830263" cy="1748908"/>
          </a:xfrm>
        </p:grpSpPr>
        <p:sp>
          <p:nvSpPr>
            <p:cNvPr id="245" name="Freeform 18">
              <a:extLst>
                <a:ext uri="{FF2B5EF4-FFF2-40B4-BE49-F238E27FC236}">
                  <a16:creationId xmlns="" xmlns:a16="http://schemas.microsoft.com/office/drawing/2014/main" id="{1A3C28E3-FAE5-42BF-B90A-9421DF50A61D}"/>
                </a:ext>
              </a:extLst>
            </p:cNvPr>
            <p:cNvSpPr>
              <a:spLocks/>
            </p:cNvSpPr>
            <p:nvPr/>
          </p:nvSpPr>
          <p:spPr bwMode="auto">
            <a:xfrm>
              <a:off x="8277535" y="3847235"/>
              <a:ext cx="618330" cy="1611464"/>
            </a:xfrm>
            <a:custGeom>
              <a:avLst/>
              <a:gdLst>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33700 w 998239"/>
                <a:gd name="connsiteY141" fmla="*/ 1024852 h 2601565"/>
                <a:gd name="connsiteX142" fmla="*/ 609304 w 998239"/>
                <a:gd name="connsiteY142" fmla="*/ 1157153 h 2601565"/>
                <a:gd name="connsiteX143" fmla="*/ 598179 w 998239"/>
                <a:gd name="connsiteY143" fmla="*/ 1179427 h 2601565"/>
                <a:gd name="connsiteX144" fmla="*/ 587538 w 998239"/>
                <a:gd name="connsiteY144" fmla="*/ 1212780 h 2601565"/>
                <a:gd name="connsiteX145" fmla="*/ 579177 w 998239"/>
                <a:gd name="connsiteY145" fmla="*/ 1247552 h 2601565"/>
                <a:gd name="connsiteX146" fmla="*/ 574363 w 998239"/>
                <a:gd name="connsiteY146" fmla="*/ 1283035 h 2601565"/>
                <a:gd name="connsiteX147" fmla="*/ 572336 w 998239"/>
                <a:gd name="connsiteY147" fmla="*/ 1320468 h 2601565"/>
                <a:gd name="connsiteX148" fmla="*/ 571196 w 998239"/>
                <a:gd name="connsiteY148" fmla="*/ 1358079 h 2601565"/>
                <a:gd name="connsiteX149" fmla="*/ 572336 w 998239"/>
                <a:gd name="connsiteY149" fmla="*/ 1395691 h 2601565"/>
                <a:gd name="connsiteX150" fmla="*/ 574363 w 998239"/>
                <a:gd name="connsiteY150" fmla="*/ 1434189 h 2601565"/>
                <a:gd name="connsiteX151" fmla="*/ 577023 w 998239"/>
                <a:gd name="connsiteY151" fmla="*/ 1472331 h 2601565"/>
                <a:gd name="connsiteX152" fmla="*/ 580190 w 998239"/>
                <a:gd name="connsiteY152" fmla="*/ 1509765 h 2601565"/>
                <a:gd name="connsiteX153" fmla="*/ 580697 w 998239"/>
                <a:gd name="connsiteY153" fmla="*/ 1564763 h 2601565"/>
                <a:gd name="connsiteX154" fmla="*/ 578037 w 998239"/>
                <a:gd name="connsiteY154" fmla="*/ 1619760 h 2601565"/>
                <a:gd name="connsiteX155" fmla="*/ 573350 w 998239"/>
                <a:gd name="connsiteY155" fmla="*/ 1672629 h 2601565"/>
                <a:gd name="connsiteX156" fmla="*/ 567522 w 998239"/>
                <a:gd name="connsiteY156" fmla="*/ 1724432 h 2601565"/>
                <a:gd name="connsiteX157" fmla="*/ 564474 w 998239"/>
                <a:gd name="connsiteY157" fmla="*/ 1798067 h 2601565"/>
                <a:gd name="connsiteX158" fmla="*/ 565843 w 998239"/>
                <a:gd name="connsiteY158" fmla="*/ 1798067 h 2601565"/>
                <a:gd name="connsiteX159" fmla="*/ 596167 w 998239"/>
                <a:gd name="connsiteY159" fmla="*/ 2004317 h 2601565"/>
                <a:gd name="connsiteX160" fmla="*/ 614772 w 998239"/>
                <a:gd name="connsiteY160" fmla="*/ 2015335 h 2601565"/>
                <a:gd name="connsiteX161" fmla="*/ 633212 w 998239"/>
                <a:gd name="connsiteY161" fmla="*/ 2026005 h 2601565"/>
                <a:gd name="connsiteX162" fmla="*/ 649037 w 998239"/>
                <a:gd name="connsiteY162" fmla="*/ 2036824 h 2601565"/>
                <a:gd name="connsiteX163" fmla="*/ 682546 w 998239"/>
                <a:gd name="connsiteY163" fmla="*/ 2063750 h 2601565"/>
                <a:gd name="connsiteX164" fmla="*/ 712427 w 998239"/>
                <a:gd name="connsiteY164" fmla="*/ 2092373 h 2601565"/>
                <a:gd name="connsiteX165" fmla="*/ 738220 w 998239"/>
                <a:gd name="connsiteY165" fmla="*/ 2120464 h 2601565"/>
                <a:gd name="connsiteX166" fmla="*/ 761610 w 998239"/>
                <a:gd name="connsiteY166" fmla="*/ 2148686 h 2601565"/>
                <a:gd name="connsiteX167" fmla="*/ 783089 w 998239"/>
                <a:gd name="connsiteY167" fmla="*/ 2177264 h 2601565"/>
                <a:gd name="connsiteX168" fmla="*/ 803347 w 998239"/>
                <a:gd name="connsiteY168" fmla="*/ 2204774 h 2601565"/>
                <a:gd name="connsiteX169" fmla="*/ 821429 w 998239"/>
                <a:gd name="connsiteY169" fmla="*/ 2231393 h 2601565"/>
                <a:gd name="connsiteX170" fmla="*/ 812873 w 998239"/>
                <a:gd name="connsiteY170" fmla="*/ 2236092 h 2601565"/>
                <a:gd name="connsiteX171" fmla="*/ 783805 w 998239"/>
                <a:gd name="connsiteY171" fmla="*/ 2203301 h 2601565"/>
                <a:gd name="connsiteX172" fmla="*/ 753719 w 998239"/>
                <a:gd name="connsiteY172" fmla="*/ 2172059 h 2601565"/>
                <a:gd name="connsiteX173" fmla="*/ 722647 w 998239"/>
                <a:gd name="connsiteY173" fmla="*/ 2142999 h 2601565"/>
                <a:gd name="connsiteX174" fmla="*/ 690330 w 998239"/>
                <a:gd name="connsiteY174" fmla="*/ 2116510 h 2601565"/>
                <a:gd name="connsiteX175" fmla="*/ 655982 w 998239"/>
                <a:gd name="connsiteY175" fmla="*/ 2093118 h 2601565"/>
                <a:gd name="connsiteX176" fmla="*/ 620297 w 998239"/>
                <a:gd name="connsiteY176" fmla="*/ 2072215 h 2601565"/>
                <a:gd name="connsiteX177" fmla="*/ 583862 w 998239"/>
                <a:gd name="connsiteY177" fmla="*/ 2054108 h 2601565"/>
                <a:gd name="connsiteX178" fmla="*/ 545427 w 998239"/>
                <a:gd name="connsiteY178" fmla="*/ 2040553 h 2601565"/>
                <a:gd name="connsiteX179" fmla="*/ 511522 w 998239"/>
                <a:gd name="connsiteY179" fmla="*/ 2221026 h 2601565"/>
                <a:gd name="connsiteX180" fmla="*/ 546020 w 998239"/>
                <a:gd name="connsiteY180" fmla="*/ 2245768 h 2601565"/>
                <a:gd name="connsiteX181" fmla="*/ 576539 w 998239"/>
                <a:gd name="connsiteY181" fmla="*/ 2272514 h 2601565"/>
                <a:gd name="connsiteX182" fmla="*/ 601206 w 998239"/>
                <a:gd name="connsiteY182" fmla="*/ 2299617 h 2601565"/>
                <a:gd name="connsiteX183" fmla="*/ 620912 w 998239"/>
                <a:gd name="connsiteY183" fmla="*/ 2328269 h 2601565"/>
                <a:gd name="connsiteX184" fmla="*/ 635746 w 998239"/>
                <a:gd name="connsiteY184" fmla="*/ 2357733 h 2601565"/>
                <a:gd name="connsiteX185" fmla="*/ 645162 w 998239"/>
                <a:gd name="connsiteY185" fmla="*/ 2386515 h 2601565"/>
                <a:gd name="connsiteX186" fmla="*/ 649446 w 998239"/>
                <a:gd name="connsiteY186" fmla="*/ 2415678 h 2601565"/>
                <a:gd name="connsiteX187" fmla="*/ 648196 w 998239"/>
                <a:gd name="connsiteY187" fmla="*/ 2444260 h 2601565"/>
                <a:gd name="connsiteX188" fmla="*/ 641984 w 998239"/>
                <a:gd name="connsiteY188" fmla="*/ 2470935 h 2601565"/>
                <a:gd name="connsiteX189" fmla="*/ 637257 w 998239"/>
                <a:gd name="connsiteY189" fmla="*/ 2472280 h 2601565"/>
                <a:gd name="connsiteX190" fmla="*/ 635317 w 998239"/>
                <a:gd name="connsiteY190" fmla="*/ 2465092 h 2601565"/>
                <a:gd name="connsiteX191" fmla="*/ 641087 w 998239"/>
                <a:gd name="connsiteY191" fmla="*/ 2449008 h 2601565"/>
                <a:gd name="connsiteX192" fmla="*/ 641384 w 998239"/>
                <a:gd name="connsiteY192" fmla="*/ 2430972 h 2601565"/>
                <a:gd name="connsiteX193" fmla="*/ 639215 w 998239"/>
                <a:gd name="connsiteY193" fmla="*/ 2410982 h 2601565"/>
                <a:gd name="connsiteX194" fmla="*/ 632287 w 998239"/>
                <a:gd name="connsiteY194" fmla="*/ 2390884 h 2601565"/>
                <a:gd name="connsiteX195" fmla="*/ 621944 w 998239"/>
                <a:gd name="connsiteY195" fmla="*/ 2369828 h 2601565"/>
                <a:gd name="connsiteX196" fmla="*/ 609133 w 998239"/>
                <a:gd name="connsiteY196" fmla="*/ 2349453 h 2601565"/>
                <a:gd name="connsiteX197" fmla="*/ 593107 w 998239"/>
                <a:gd name="connsiteY197" fmla="*/ 2329922 h 2601565"/>
                <a:gd name="connsiteX198" fmla="*/ 574242 w 998239"/>
                <a:gd name="connsiteY198" fmla="*/ 2311561 h 2601565"/>
                <a:gd name="connsiteX199" fmla="*/ 554736 w 998239"/>
                <a:gd name="connsiteY199" fmla="*/ 2295077 h 2601565"/>
                <a:gd name="connsiteX200" fmla="*/ 542732 w 998239"/>
                <a:gd name="connsiteY200" fmla="*/ 2286998 h 2601565"/>
                <a:gd name="connsiteX201" fmla="*/ 533341 w 998239"/>
                <a:gd name="connsiteY201" fmla="*/ 2278769 h 2601565"/>
                <a:gd name="connsiteX202" fmla="*/ 523778 w 998239"/>
                <a:gd name="connsiteY202" fmla="*/ 2272829 h 2601565"/>
                <a:gd name="connsiteX203" fmla="*/ 514151 w 998239"/>
                <a:gd name="connsiteY203" fmla="*/ 2267440 h 2601565"/>
                <a:gd name="connsiteX204" fmla="*/ 503656 w 998239"/>
                <a:gd name="connsiteY204" fmla="*/ 2264952 h 2601565"/>
                <a:gd name="connsiteX205" fmla="*/ 491006 w 998239"/>
                <a:gd name="connsiteY205" fmla="*/ 2308954 h 2601565"/>
                <a:gd name="connsiteX206" fmla="*/ 476330 w 998239"/>
                <a:gd name="connsiteY206" fmla="*/ 2349959 h 2601565"/>
                <a:gd name="connsiteX207" fmla="*/ 459509 w 998239"/>
                <a:gd name="connsiteY207" fmla="*/ 2391527 h 2601565"/>
                <a:gd name="connsiteX208" fmla="*/ 439580 w 998239"/>
                <a:gd name="connsiteY208" fmla="*/ 2432199 h 2601565"/>
                <a:gd name="connsiteX209" fmla="*/ 416585 w 998239"/>
                <a:gd name="connsiteY209" fmla="*/ 2475063 h 2601565"/>
                <a:gd name="connsiteX210" fmla="*/ 389961 w 998239"/>
                <a:gd name="connsiteY210" fmla="*/ 2519626 h 2601565"/>
                <a:gd name="connsiteX211" fmla="*/ 384223 w 998239"/>
                <a:gd name="connsiteY211" fmla="*/ 2526793 h 2601565"/>
                <a:gd name="connsiteX212" fmla="*/ 377695 w 998239"/>
                <a:gd name="connsiteY212" fmla="*/ 2537945 h 2601565"/>
                <a:gd name="connsiteX213" fmla="*/ 368996 w 998239"/>
                <a:gd name="connsiteY213" fmla="*/ 2549023 h 2601565"/>
                <a:gd name="connsiteX214" fmla="*/ 360933 w 998239"/>
                <a:gd name="connsiteY214" fmla="*/ 2560863 h 2601565"/>
                <a:gd name="connsiteX215" fmla="*/ 351567 w 998239"/>
                <a:gd name="connsiteY215" fmla="*/ 2573185 h 2601565"/>
                <a:gd name="connsiteX216" fmla="*/ 341532 w 998239"/>
                <a:gd name="connsiteY216" fmla="*/ 2583296 h 2601565"/>
                <a:gd name="connsiteX217" fmla="*/ 331557 w 998239"/>
                <a:gd name="connsiteY217" fmla="*/ 2592037 h 2601565"/>
                <a:gd name="connsiteX218" fmla="*/ 321124 w 998239"/>
                <a:gd name="connsiteY218" fmla="*/ 2598545 h 2601565"/>
                <a:gd name="connsiteX219" fmla="*/ 312044 w 998239"/>
                <a:gd name="connsiteY219" fmla="*/ 2601565 h 2601565"/>
                <a:gd name="connsiteX220" fmla="*/ 309960 w 998239"/>
                <a:gd name="connsiteY220" fmla="*/ 2597301 h 2601565"/>
                <a:gd name="connsiteX221" fmla="*/ 342120 w 998239"/>
                <a:gd name="connsiteY221" fmla="*/ 2563687 h 2601565"/>
                <a:gd name="connsiteX222" fmla="*/ 370336 w 998239"/>
                <a:gd name="connsiteY222" fmla="*/ 2526618 h 2601565"/>
                <a:gd name="connsiteX223" fmla="*/ 394287 w 998239"/>
                <a:gd name="connsiteY223" fmla="*/ 2487031 h 2601565"/>
                <a:gd name="connsiteX224" fmla="*/ 413201 w 998239"/>
                <a:gd name="connsiteY224" fmla="*/ 2447908 h 2601565"/>
                <a:gd name="connsiteX225" fmla="*/ 428806 w 998239"/>
                <a:gd name="connsiteY225" fmla="*/ 2409545 h 2601565"/>
                <a:gd name="connsiteX226" fmla="*/ 435216 w 998239"/>
                <a:gd name="connsiteY226" fmla="*/ 2381215 h 2601565"/>
                <a:gd name="connsiteX227" fmla="*/ 437508 w 998239"/>
                <a:gd name="connsiteY227" fmla="*/ 2382004 h 2601565"/>
                <a:gd name="connsiteX228" fmla="*/ 438204 w 998239"/>
                <a:gd name="connsiteY228" fmla="*/ 2381394 h 2601565"/>
                <a:gd name="connsiteX229" fmla="*/ 438054 w 998239"/>
                <a:gd name="connsiteY229" fmla="*/ 2380044 h 2601565"/>
                <a:gd name="connsiteX230" fmla="*/ 437652 w 998239"/>
                <a:gd name="connsiteY230" fmla="*/ 2379080 h 2601565"/>
                <a:gd name="connsiteX231" fmla="*/ 436750 w 998239"/>
                <a:gd name="connsiteY231" fmla="*/ 2377071 h 2601565"/>
                <a:gd name="connsiteX232" fmla="*/ 437767 w 998239"/>
                <a:gd name="connsiteY232" fmla="*/ 2375523 h 2601565"/>
                <a:gd name="connsiteX233" fmla="*/ 437711 w 998239"/>
                <a:gd name="connsiteY233" fmla="*/ 2374255 h 2601565"/>
                <a:gd name="connsiteX234" fmla="*/ 438004 w 998239"/>
                <a:gd name="connsiteY234" fmla="*/ 2372682 h 2601565"/>
                <a:gd name="connsiteX235" fmla="*/ 437308 w 998239"/>
                <a:gd name="connsiteY235" fmla="*/ 2373292 h 2601565"/>
                <a:gd name="connsiteX236" fmla="*/ 437711 w 998239"/>
                <a:gd name="connsiteY236" fmla="*/ 2374255 h 2601565"/>
                <a:gd name="connsiteX237" fmla="*/ 435216 w 998239"/>
                <a:gd name="connsiteY237" fmla="*/ 2381215 h 2601565"/>
                <a:gd name="connsiteX238" fmla="*/ 419562 w 998239"/>
                <a:gd name="connsiteY238" fmla="*/ 2378474 h 2601565"/>
                <a:gd name="connsiteX239" fmla="*/ 399876 w 998239"/>
                <a:gd name="connsiteY239" fmla="*/ 2379925 h 2601565"/>
                <a:gd name="connsiteX240" fmla="*/ 378919 w 998239"/>
                <a:gd name="connsiteY240" fmla="*/ 2383310 h 2601565"/>
                <a:gd name="connsiteX241" fmla="*/ 355837 w 998239"/>
                <a:gd name="connsiteY241" fmla="*/ 2389713 h 2601565"/>
                <a:gd name="connsiteX242" fmla="*/ 331860 w 998239"/>
                <a:gd name="connsiteY242" fmla="*/ 2398379 h 2601565"/>
                <a:gd name="connsiteX243" fmla="*/ 307564 w 998239"/>
                <a:gd name="connsiteY243" fmla="*/ 2407986 h 2601565"/>
                <a:gd name="connsiteX244" fmla="*/ 283791 w 998239"/>
                <a:gd name="connsiteY244" fmla="*/ 2419271 h 2601565"/>
                <a:gd name="connsiteX245" fmla="*/ 261091 w 998239"/>
                <a:gd name="connsiteY245" fmla="*/ 2430275 h 2601565"/>
                <a:gd name="connsiteX246" fmla="*/ 258707 w 998239"/>
                <a:gd name="connsiteY246" fmla="*/ 2431515 h 2601565"/>
                <a:gd name="connsiteX247" fmla="*/ 264907 w 998239"/>
                <a:gd name="connsiteY247" fmla="*/ 2418233 h 2601565"/>
                <a:gd name="connsiteX248" fmla="*/ 283331 w 998239"/>
                <a:gd name="connsiteY248" fmla="*/ 2403215 h 2601565"/>
                <a:gd name="connsiteX249" fmla="*/ 306269 w 998239"/>
                <a:gd name="connsiteY249" fmla="*/ 2389370 h 2601565"/>
                <a:gd name="connsiteX250" fmla="*/ 330709 w 998239"/>
                <a:gd name="connsiteY250" fmla="*/ 2376839 h 2601565"/>
                <a:gd name="connsiteX251" fmla="*/ 356078 w 998239"/>
                <a:gd name="connsiteY251" fmla="*/ 2366953 h 2601565"/>
                <a:gd name="connsiteX252" fmla="*/ 384546 w 998239"/>
                <a:gd name="connsiteY252" fmla="*/ 2359782 h 2601565"/>
                <a:gd name="connsiteX253" fmla="*/ 448037 w 998239"/>
                <a:gd name="connsiteY253" fmla="*/ 2345291 h 2601565"/>
                <a:gd name="connsiteX254" fmla="*/ 456052 w 998239"/>
                <a:gd name="connsiteY254" fmla="*/ 2295805 h 2601565"/>
                <a:gd name="connsiteX255" fmla="*/ 459891 w 998239"/>
                <a:gd name="connsiteY255" fmla="*/ 2246520 h 2601565"/>
                <a:gd name="connsiteX256" fmla="*/ 459547 w 998239"/>
                <a:gd name="connsiteY256" fmla="*/ 2196621 h 2601565"/>
                <a:gd name="connsiteX257" fmla="*/ 455007 w 998239"/>
                <a:gd name="connsiteY257" fmla="*/ 2147109 h 2601565"/>
                <a:gd name="connsiteX258" fmla="*/ 414605 w 998239"/>
                <a:gd name="connsiteY258" fmla="*/ 1999908 h 2601565"/>
                <a:gd name="connsiteX259" fmla="*/ 392039 w 998239"/>
                <a:gd name="connsiteY259" fmla="*/ 2033339 h 2601565"/>
                <a:gd name="connsiteX260" fmla="*/ 351498 w 998239"/>
                <a:gd name="connsiteY260" fmla="*/ 2087417 h 2601565"/>
                <a:gd name="connsiteX261" fmla="*/ 308424 w 998239"/>
                <a:gd name="connsiteY261" fmla="*/ 2139893 h 2601565"/>
                <a:gd name="connsiteX262" fmla="*/ 266098 w 998239"/>
                <a:gd name="connsiteY262" fmla="*/ 2190203 h 2601565"/>
                <a:gd name="connsiteX263" fmla="*/ 221074 w 998239"/>
                <a:gd name="connsiteY263" fmla="*/ 2236952 h 2601565"/>
                <a:gd name="connsiteX264" fmla="*/ 175500 w 998239"/>
                <a:gd name="connsiteY264" fmla="*/ 2279195 h 2601565"/>
                <a:gd name="connsiteX265" fmla="*/ 130958 w 998239"/>
                <a:gd name="connsiteY265" fmla="*/ 2318489 h 2601565"/>
                <a:gd name="connsiteX266" fmla="*/ 86731 w 998239"/>
                <a:gd name="connsiteY266" fmla="*/ 2351876 h 2601565"/>
                <a:gd name="connsiteX267" fmla="*/ 43708 w 998239"/>
                <a:gd name="connsiteY267" fmla="*/ 2380769 h 2601565"/>
                <a:gd name="connsiteX268" fmla="*/ 0 w 998239"/>
                <a:gd name="connsiteY268" fmla="*/ 2402513 h 2601565"/>
                <a:gd name="connsiteX269" fmla="*/ 7680 w 998239"/>
                <a:gd name="connsiteY269" fmla="*/ 2395440 h 2601565"/>
                <a:gd name="connsiteX270" fmla="*/ 12312 w 998239"/>
                <a:gd name="connsiteY270" fmla="*/ 2390461 h 2601565"/>
                <a:gd name="connsiteX271" fmla="*/ 15901 w 998239"/>
                <a:gd name="connsiteY271" fmla="*/ 2387490 h 2601565"/>
                <a:gd name="connsiteX272" fmla="*/ 17197 w 998239"/>
                <a:gd name="connsiteY272" fmla="*/ 2385386 h 2601565"/>
                <a:gd name="connsiteX273" fmla="*/ 16525 w 998239"/>
                <a:gd name="connsiteY273" fmla="*/ 2383620 h 2601565"/>
                <a:gd name="connsiteX274" fmla="*/ 17174 w 998239"/>
                <a:gd name="connsiteY274" fmla="*/ 2382567 h 2601565"/>
                <a:gd name="connsiteX275" fmla="*/ 15999 w 998239"/>
                <a:gd name="connsiteY275" fmla="*/ 2381933 h 2601565"/>
                <a:gd name="connsiteX276" fmla="*/ 16971 w 998239"/>
                <a:gd name="connsiteY276" fmla="*/ 2380354 h 2601565"/>
                <a:gd name="connsiteX277" fmla="*/ 20090 w 998239"/>
                <a:gd name="connsiteY277" fmla="*/ 2377830 h 2601565"/>
                <a:gd name="connsiteX278" fmla="*/ 24327 w 998239"/>
                <a:gd name="connsiteY278" fmla="*/ 2373807 h 2601565"/>
                <a:gd name="connsiteX279" fmla="*/ 30627 w 998239"/>
                <a:gd name="connsiteY279" fmla="*/ 2367391 h 2601565"/>
                <a:gd name="connsiteX280" fmla="*/ 40670 w 998239"/>
                <a:gd name="connsiteY280" fmla="*/ 2359024 h 2601565"/>
                <a:gd name="connsiteX281" fmla="*/ 55321 w 998239"/>
                <a:gd name="connsiteY281" fmla="*/ 2347300 h 2601565"/>
                <a:gd name="connsiteX282" fmla="*/ 71663 w 998239"/>
                <a:gd name="connsiteY282" fmla="*/ 2332515 h 2601565"/>
                <a:gd name="connsiteX283" fmla="*/ 94475 w 998239"/>
                <a:gd name="connsiteY283" fmla="*/ 2314213 h 2601565"/>
                <a:gd name="connsiteX284" fmla="*/ 121818 w 998239"/>
                <a:gd name="connsiteY284" fmla="*/ 2292046 h 2601565"/>
                <a:gd name="connsiteX285" fmla="*/ 160830 w 998239"/>
                <a:gd name="connsiteY285" fmla="*/ 2255375 h 2601565"/>
                <a:gd name="connsiteX286" fmla="*/ 197971 w 998239"/>
                <a:gd name="connsiteY286" fmla="*/ 2213486 h 2601565"/>
                <a:gd name="connsiteX287" fmla="*/ 234107 w 998239"/>
                <a:gd name="connsiteY287" fmla="*/ 2169419 h 2601565"/>
                <a:gd name="connsiteX288" fmla="*/ 274428 w 998239"/>
                <a:gd name="connsiteY288" fmla="*/ 2123636 h 2601565"/>
                <a:gd name="connsiteX289" fmla="*/ 282447 w 998239"/>
                <a:gd name="connsiteY289" fmla="*/ 2113474 h 2601565"/>
                <a:gd name="connsiteX290" fmla="*/ 294255 w 998239"/>
                <a:gd name="connsiteY290" fmla="*/ 2098111 h 2601565"/>
                <a:gd name="connsiteX291" fmla="*/ 304716 w 998239"/>
                <a:gd name="connsiteY291" fmla="*/ 2083635 h 2601565"/>
                <a:gd name="connsiteX292" fmla="*/ 328894 w 998239"/>
                <a:gd name="connsiteY292" fmla="*/ 2047263 h 2601565"/>
                <a:gd name="connsiteX293" fmla="*/ 330780 w 998239"/>
                <a:gd name="connsiteY293" fmla="*/ 2044202 h 2601565"/>
                <a:gd name="connsiteX294" fmla="*/ 331717 w 998239"/>
                <a:gd name="connsiteY294" fmla="*/ 2042063 h 2601565"/>
                <a:gd name="connsiteX295" fmla="*/ 372877 w 998239"/>
                <a:gd name="connsiteY295" fmla="*/ 1948246 h 2601565"/>
                <a:gd name="connsiteX296" fmla="*/ 391204 w 998239"/>
                <a:gd name="connsiteY296" fmla="*/ 1933218 h 2601565"/>
                <a:gd name="connsiteX297" fmla="*/ 390156 w 998239"/>
                <a:gd name="connsiteY297" fmla="*/ 1860349 h 2601565"/>
                <a:gd name="connsiteX298" fmla="*/ 396502 w 998239"/>
                <a:gd name="connsiteY298" fmla="*/ 1818105 h 2601565"/>
                <a:gd name="connsiteX299" fmla="*/ 402330 w 998239"/>
                <a:gd name="connsiteY299" fmla="*/ 1747141 h 2601565"/>
                <a:gd name="connsiteX300" fmla="*/ 412844 w 998239"/>
                <a:gd name="connsiteY300" fmla="*/ 1718578 h 2601565"/>
                <a:gd name="connsiteX301" fmla="*/ 421839 w 998239"/>
                <a:gd name="connsiteY301" fmla="*/ 1686822 h 2601565"/>
                <a:gd name="connsiteX302" fmla="*/ 430327 w 998239"/>
                <a:gd name="connsiteY302" fmla="*/ 1651516 h 2601565"/>
                <a:gd name="connsiteX303" fmla="*/ 438181 w 998239"/>
                <a:gd name="connsiteY303" fmla="*/ 1613906 h 2601565"/>
                <a:gd name="connsiteX304" fmla="*/ 444515 w 998239"/>
                <a:gd name="connsiteY304" fmla="*/ 1573279 h 2601565"/>
                <a:gd name="connsiteX305" fmla="*/ 449329 w 998239"/>
                <a:gd name="connsiteY305" fmla="*/ 1531942 h 2601565"/>
                <a:gd name="connsiteX306" fmla="*/ 454016 w 998239"/>
                <a:gd name="connsiteY306" fmla="*/ 1488654 h 2601565"/>
                <a:gd name="connsiteX307" fmla="*/ 457183 w 998239"/>
                <a:gd name="connsiteY307" fmla="*/ 1444833 h 2601565"/>
                <a:gd name="connsiteX308" fmla="*/ 459843 w 998239"/>
                <a:gd name="connsiteY308" fmla="*/ 1399239 h 2601565"/>
                <a:gd name="connsiteX309" fmla="*/ 459843 w 998239"/>
                <a:gd name="connsiteY309" fmla="*/ 1354354 h 2601565"/>
                <a:gd name="connsiteX310" fmla="*/ 459843 w 998239"/>
                <a:gd name="connsiteY310" fmla="*/ 1310001 h 2601565"/>
                <a:gd name="connsiteX311" fmla="*/ 457183 w 998239"/>
                <a:gd name="connsiteY311" fmla="*/ 1265471 h 2601565"/>
                <a:gd name="connsiteX312" fmla="*/ 453509 w 998239"/>
                <a:gd name="connsiteY312" fmla="*/ 1222715 h 2601565"/>
                <a:gd name="connsiteX313" fmla="*/ 448822 w 998239"/>
                <a:gd name="connsiteY313" fmla="*/ 1181023 h 2601565"/>
                <a:gd name="connsiteX314" fmla="*/ 441854 w 998239"/>
                <a:gd name="connsiteY314" fmla="*/ 1140751 h 2601565"/>
                <a:gd name="connsiteX315" fmla="*/ 432353 w 998239"/>
                <a:gd name="connsiteY315" fmla="*/ 1103318 h 2601565"/>
                <a:gd name="connsiteX316" fmla="*/ 421839 w 998239"/>
                <a:gd name="connsiteY316" fmla="*/ 1067835 h 2601565"/>
                <a:gd name="connsiteX317" fmla="*/ 409170 w 998239"/>
                <a:gd name="connsiteY317" fmla="*/ 1036079 h 2601565"/>
                <a:gd name="connsiteX318" fmla="*/ 405274 w 998239"/>
                <a:gd name="connsiteY318" fmla="*/ 1028382 h 2601565"/>
                <a:gd name="connsiteX319" fmla="*/ 325111 w 998239"/>
                <a:gd name="connsiteY319" fmla="*/ 669960 h 2601565"/>
                <a:gd name="connsiteX320" fmla="*/ 324674 w 998239"/>
                <a:gd name="connsiteY320" fmla="*/ 667064 h 2601565"/>
                <a:gd name="connsiteX321" fmla="*/ 321000 w 998239"/>
                <a:gd name="connsiteY321" fmla="*/ 613131 h 2601565"/>
                <a:gd name="connsiteX322" fmla="*/ 317833 w 998239"/>
                <a:gd name="connsiteY322" fmla="*/ 556715 h 2601565"/>
                <a:gd name="connsiteX323" fmla="*/ 317833 w 998239"/>
                <a:gd name="connsiteY323" fmla="*/ 499057 h 2601565"/>
                <a:gd name="connsiteX324" fmla="*/ 319986 w 998239"/>
                <a:gd name="connsiteY324" fmla="*/ 440866 h 2601565"/>
                <a:gd name="connsiteX325" fmla="*/ 324674 w 998239"/>
                <a:gd name="connsiteY325" fmla="*/ 383208 h 2601565"/>
                <a:gd name="connsiteX326" fmla="*/ 331642 w 998239"/>
                <a:gd name="connsiteY326" fmla="*/ 325726 h 2601565"/>
                <a:gd name="connsiteX327" fmla="*/ 338989 w 998239"/>
                <a:gd name="connsiteY327" fmla="*/ 270197 h 2601565"/>
                <a:gd name="connsiteX328" fmla="*/ 349504 w 998239"/>
                <a:gd name="connsiteY328" fmla="*/ 216264 h 2601565"/>
                <a:gd name="connsiteX329" fmla="*/ 362172 w 998239"/>
                <a:gd name="connsiteY329" fmla="*/ 165524 h 2601565"/>
                <a:gd name="connsiteX330" fmla="*/ 375347 w 998239"/>
                <a:gd name="connsiteY330" fmla="*/ 117446 h 2601565"/>
                <a:gd name="connsiteX331" fmla="*/ 390675 w 998239"/>
                <a:gd name="connsiteY331" fmla="*/ 73980 h 2601565"/>
                <a:gd name="connsiteX332" fmla="*/ 407017 w 998239"/>
                <a:gd name="connsiteY332" fmla="*/ 34418 h 2601565"/>
                <a:gd name="connsiteX333" fmla="*/ 426653 w 998239"/>
                <a:gd name="connsiteY333" fmla="*/ 0 h 2601565"/>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33700 w 998239"/>
                <a:gd name="connsiteY141" fmla="*/ 1024852 h 2601565"/>
                <a:gd name="connsiteX142" fmla="*/ 609304 w 998239"/>
                <a:gd name="connsiteY142" fmla="*/ 1157153 h 2601565"/>
                <a:gd name="connsiteX143" fmla="*/ 598179 w 998239"/>
                <a:gd name="connsiteY143" fmla="*/ 1179427 h 2601565"/>
                <a:gd name="connsiteX144" fmla="*/ 587538 w 998239"/>
                <a:gd name="connsiteY144" fmla="*/ 1212780 h 2601565"/>
                <a:gd name="connsiteX145" fmla="*/ 579177 w 998239"/>
                <a:gd name="connsiteY145" fmla="*/ 1247552 h 2601565"/>
                <a:gd name="connsiteX146" fmla="*/ 574363 w 998239"/>
                <a:gd name="connsiteY146" fmla="*/ 1283035 h 2601565"/>
                <a:gd name="connsiteX147" fmla="*/ 572336 w 998239"/>
                <a:gd name="connsiteY147" fmla="*/ 1320468 h 2601565"/>
                <a:gd name="connsiteX148" fmla="*/ 571196 w 998239"/>
                <a:gd name="connsiteY148" fmla="*/ 1358079 h 2601565"/>
                <a:gd name="connsiteX149" fmla="*/ 572336 w 998239"/>
                <a:gd name="connsiteY149" fmla="*/ 1395691 h 2601565"/>
                <a:gd name="connsiteX150" fmla="*/ 574363 w 998239"/>
                <a:gd name="connsiteY150" fmla="*/ 1434189 h 2601565"/>
                <a:gd name="connsiteX151" fmla="*/ 577023 w 998239"/>
                <a:gd name="connsiteY151" fmla="*/ 1472331 h 2601565"/>
                <a:gd name="connsiteX152" fmla="*/ 580190 w 998239"/>
                <a:gd name="connsiteY152" fmla="*/ 1509765 h 2601565"/>
                <a:gd name="connsiteX153" fmla="*/ 580697 w 998239"/>
                <a:gd name="connsiteY153" fmla="*/ 1564763 h 2601565"/>
                <a:gd name="connsiteX154" fmla="*/ 578037 w 998239"/>
                <a:gd name="connsiteY154" fmla="*/ 1619760 h 2601565"/>
                <a:gd name="connsiteX155" fmla="*/ 573350 w 998239"/>
                <a:gd name="connsiteY155" fmla="*/ 1672629 h 2601565"/>
                <a:gd name="connsiteX156" fmla="*/ 567522 w 998239"/>
                <a:gd name="connsiteY156" fmla="*/ 1724432 h 2601565"/>
                <a:gd name="connsiteX157" fmla="*/ 564474 w 998239"/>
                <a:gd name="connsiteY157" fmla="*/ 1798067 h 2601565"/>
                <a:gd name="connsiteX158" fmla="*/ 565843 w 998239"/>
                <a:gd name="connsiteY158" fmla="*/ 1798067 h 2601565"/>
                <a:gd name="connsiteX159" fmla="*/ 596167 w 998239"/>
                <a:gd name="connsiteY159" fmla="*/ 2004317 h 2601565"/>
                <a:gd name="connsiteX160" fmla="*/ 614772 w 998239"/>
                <a:gd name="connsiteY160" fmla="*/ 2015335 h 2601565"/>
                <a:gd name="connsiteX161" fmla="*/ 633212 w 998239"/>
                <a:gd name="connsiteY161" fmla="*/ 2026005 h 2601565"/>
                <a:gd name="connsiteX162" fmla="*/ 649037 w 998239"/>
                <a:gd name="connsiteY162" fmla="*/ 2036824 h 2601565"/>
                <a:gd name="connsiteX163" fmla="*/ 682546 w 998239"/>
                <a:gd name="connsiteY163" fmla="*/ 2063750 h 2601565"/>
                <a:gd name="connsiteX164" fmla="*/ 712427 w 998239"/>
                <a:gd name="connsiteY164" fmla="*/ 2092373 h 2601565"/>
                <a:gd name="connsiteX165" fmla="*/ 738220 w 998239"/>
                <a:gd name="connsiteY165" fmla="*/ 2120464 h 2601565"/>
                <a:gd name="connsiteX166" fmla="*/ 761610 w 998239"/>
                <a:gd name="connsiteY166" fmla="*/ 2148686 h 2601565"/>
                <a:gd name="connsiteX167" fmla="*/ 783089 w 998239"/>
                <a:gd name="connsiteY167" fmla="*/ 2177264 h 2601565"/>
                <a:gd name="connsiteX168" fmla="*/ 803347 w 998239"/>
                <a:gd name="connsiteY168" fmla="*/ 2204774 h 2601565"/>
                <a:gd name="connsiteX169" fmla="*/ 821429 w 998239"/>
                <a:gd name="connsiteY169" fmla="*/ 2231393 h 2601565"/>
                <a:gd name="connsiteX170" fmla="*/ 812873 w 998239"/>
                <a:gd name="connsiteY170" fmla="*/ 2236092 h 2601565"/>
                <a:gd name="connsiteX171" fmla="*/ 783805 w 998239"/>
                <a:gd name="connsiteY171" fmla="*/ 2203301 h 2601565"/>
                <a:gd name="connsiteX172" fmla="*/ 753719 w 998239"/>
                <a:gd name="connsiteY172" fmla="*/ 2172059 h 2601565"/>
                <a:gd name="connsiteX173" fmla="*/ 722647 w 998239"/>
                <a:gd name="connsiteY173" fmla="*/ 2142999 h 2601565"/>
                <a:gd name="connsiteX174" fmla="*/ 690330 w 998239"/>
                <a:gd name="connsiteY174" fmla="*/ 2116510 h 2601565"/>
                <a:gd name="connsiteX175" fmla="*/ 655982 w 998239"/>
                <a:gd name="connsiteY175" fmla="*/ 2093118 h 2601565"/>
                <a:gd name="connsiteX176" fmla="*/ 620297 w 998239"/>
                <a:gd name="connsiteY176" fmla="*/ 2072215 h 2601565"/>
                <a:gd name="connsiteX177" fmla="*/ 583862 w 998239"/>
                <a:gd name="connsiteY177" fmla="*/ 2054108 h 2601565"/>
                <a:gd name="connsiteX178" fmla="*/ 545427 w 998239"/>
                <a:gd name="connsiteY178" fmla="*/ 2040553 h 2601565"/>
                <a:gd name="connsiteX179" fmla="*/ 511522 w 998239"/>
                <a:gd name="connsiteY179" fmla="*/ 2221026 h 2601565"/>
                <a:gd name="connsiteX180" fmla="*/ 546020 w 998239"/>
                <a:gd name="connsiteY180" fmla="*/ 2245768 h 2601565"/>
                <a:gd name="connsiteX181" fmla="*/ 576539 w 998239"/>
                <a:gd name="connsiteY181" fmla="*/ 2272514 h 2601565"/>
                <a:gd name="connsiteX182" fmla="*/ 601206 w 998239"/>
                <a:gd name="connsiteY182" fmla="*/ 2299617 h 2601565"/>
                <a:gd name="connsiteX183" fmla="*/ 620912 w 998239"/>
                <a:gd name="connsiteY183" fmla="*/ 2328269 h 2601565"/>
                <a:gd name="connsiteX184" fmla="*/ 635746 w 998239"/>
                <a:gd name="connsiteY184" fmla="*/ 2357733 h 2601565"/>
                <a:gd name="connsiteX185" fmla="*/ 645162 w 998239"/>
                <a:gd name="connsiteY185" fmla="*/ 2386515 h 2601565"/>
                <a:gd name="connsiteX186" fmla="*/ 649446 w 998239"/>
                <a:gd name="connsiteY186" fmla="*/ 2415678 h 2601565"/>
                <a:gd name="connsiteX187" fmla="*/ 648196 w 998239"/>
                <a:gd name="connsiteY187" fmla="*/ 2444260 h 2601565"/>
                <a:gd name="connsiteX188" fmla="*/ 641984 w 998239"/>
                <a:gd name="connsiteY188" fmla="*/ 2470935 h 2601565"/>
                <a:gd name="connsiteX189" fmla="*/ 637257 w 998239"/>
                <a:gd name="connsiteY189" fmla="*/ 2472280 h 2601565"/>
                <a:gd name="connsiteX190" fmla="*/ 635317 w 998239"/>
                <a:gd name="connsiteY190" fmla="*/ 2465092 h 2601565"/>
                <a:gd name="connsiteX191" fmla="*/ 641087 w 998239"/>
                <a:gd name="connsiteY191" fmla="*/ 2449008 h 2601565"/>
                <a:gd name="connsiteX192" fmla="*/ 641384 w 998239"/>
                <a:gd name="connsiteY192" fmla="*/ 2430972 h 2601565"/>
                <a:gd name="connsiteX193" fmla="*/ 639215 w 998239"/>
                <a:gd name="connsiteY193" fmla="*/ 2410982 h 2601565"/>
                <a:gd name="connsiteX194" fmla="*/ 632287 w 998239"/>
                <a:gd name="connsiteY194" fmla="*/ 2390884 h 2601565"/>
                <a:gd name="connsiteX195" fmla="*/ 621944 w 998239"/>
                <a:gd name="connsiteY195" fmla="*/ 2369828 h 2601565"/>
                <a:gd name="connsiteX196" fmla="*/ 609133 w 998239"/>
                <a:gd name="connsiteY196" fmla="*/ 2349453 h 2601565"/>
                <a:gd name="connsiteX197" fmla="*/ 593107 w 998239"/>
                <a:gd name="connsiteY197" fmla="*/ 2329922 h 2601565"/>
                <a:gd name="connsiteX198" fmla="*/ 574242 w 998239"/>
                <a:gd name="connsiteY198" fmla="*/ 2311561 h 2601565"/>
                <a:gd name="connsiteX199" fmla="*/ 554736 w 998239"/>
                <a:gd name="connsiteY199" fmla="*/ 2295077 h 2601565"/>
                <a:gd name="connsiteX200" fmla="*/ 542732 w 998239"/>
                <a:gd name="connsiteY200" fmla="*/ 2286998 h 2601565"/>
                <a:gd name="connsiteX201" fmla="*/ 533341 w 998239"/>
                <a:gd name="connsiteY201" fmla="*/ 2278769 h 2601565"/>
                <a:gd name="connsiteX202" fmla="*/ 523778 w 998239"/>
                <a:gd name="connsiteY202" fmla="*/ 2272829 h 2601565"/>
                <a:gd name="connsiteX203" fmla="*/ 514151 w 998239"/>
                <a:gd name="connsiteY203" fmla="*/ 2267440 h 2601565"/>
                <a:gd name="connsiteX204" fmla="*/ 503656 w 998239"/>
                <a:gd name="connsiteY204" fmla="*/ 2264952 h 2601565"/>
                <a:gd name="connsiteX205" fmla="*/ 491006 w 998239"/>
                <a:gd name="connsiteY205" fmla="*/ 2308954 h 2601565"/>
                <a:gd name="connsiteX206" fmla="*/ 476330 w 998239"/>
                <a:gd name="connsiteY206" fmla="*/ 2349959 h 2601565"/>
                <a:gd name="connsiteX207" fmla="*/ 459509 w 998239"/>
                <a:gd name="connsiteY207" fmla="*/ 2391527 h 2601565"/>
                <a:gd name="connsiteX208" fmla="*/ 439580 w 998239"/>
                <a:gd name="connsiteY208" fmla="*/ 2432199 h 2601565"/>
                <a:gd name="connsiteX209" fmla="*/ 416585 w 998239"/>
                <a:gd name="connsiteY209" fmla="*/ 2475063 h 2601565"/>
                <a:gd name="connsiteX210" fmla="*/ 389961 w 998239"/>
                <a:gd name="connsiteY210" fmla="*/ 2519626 h 2601565"/>
                <a:gd name="connsiteX211" fmla="*/ 384223 w 998239"/>
                <a:gd name="connsiteY211" fmla="*/ 2526793 h 2601565"/>
                <a:gd name="connsiteX212" fmla="*/ 377695 w 998239"/>
                <a:gd name="connsiteY212" fmla="*/ 2537945 h 2601565"/>
                <a:gd name="connsiteX213" fmla="*/ 368996 w 998239"/>
                <a:gd name="connsiteY213" fmla="*/ 2549023 h 2601565"/>
                <a:gd name="connsiteX214" fmla="*/ 360933 w 998239"/>
                <a:gd name="connsiteY214" fmla="*/ 2560863 h 2601565"/>
                <a:gd name="connsiteX215" fmla="*/ 351567 w 998239"/>
                <a:gd name="connsiteY215" fmla="*/ 2573185 h 2601565"/>
                <a:gd name="connsiteX216" fmla="*/ 341532 w 998239"/>
                <a:gd name="connsiteY216" fmla="*/ 2583296 h 2601565"/>
                <a:gd name="connsiteX217" fmla="*/ 331557 w 998239"/>
                <a:gd name="connsiteY217" fmla="*/ 2592037 h 2601565"/>
                <a:gd name="connsiteX218" fmla="*/ 321124 w 998239"/>
                <a:gd name="connsiteY218" fmla="*/ 2598545 h 2601565"/>
                <a:gd name="connsiteX219" fmla="*/ 312044 w 998239"/>
                <a:gd name="connsiteY219" fmla="*/ 2601565 h 2601565"/>
                <a:gd name="connsiteX220" fmla="*/ 309960 w 998239"/>
                <a:gd name="connsiteY220" fmla="*/ 2597301 h 2601565"/>
                <a:gd name="connsiteX221" fmla="*/ 342120 w 998239"/>
                <a:gd name="connsiteY221" fmla="*/ 2563687 h 2601565"/>
                <a:gd name="connsiteX222" fmla="*/ 370336 w 998239"/>
                <a:gd name="connsiteY222" fmla="*/ 2526618 h 2601565"/>
                <a:gd name="connsiteX223" fmla="*/ 394287 w 998239"/>
                <a:gd name="connsiteY223" fmla="*/ 2487031 h 2601565"/>
                <a:gd name="connsiteX224" fmla="*/ 413201 w 998239"/>
                <a:gd name="connsiteY224" fmla="*/ 2447908 h 2601565"/>
                <a:gd name="connsiteX225" fmla="*/ 428806 w 998239"/>
                <a:gd name="connsiteY225" fmla="*/ 2409545 h 2601565"/>
                <a:gd name="connsiteX226" fmla="*/ 435216 w 998239"/>
                <a:gd name="connsiteY226" fmla="*/ 2381215 h 2601565"/>
                <a:gd name="connsiteX227" fmla="*/ 437508 w 998239"/>
                <a:gd name="connsiteY227" fmla="*/ 2382004 h 2601565"/>
                <a:gd name="connsiteX228" fmla="*/ 438204 w 998239"/>
                <a:gd name="connsiteY228" fmla="*/ 2381394 h 2601565"/>
                <a:gd name="connsiteX229" fmla="*/ 438054 w 998239"/>
                <a:gd name="connsiteY229" fmla="*/ 2380044 h 2601565"/>
                <a:gd name="connsiteX230" fmla="*/ 437652 w 998239"/>
                <a:gd name="connsiteY230" fmla="*/ 2379080 h 2601565"/>
                <a:gd name="connsiteX231" fmla="*/ 436750 w 998239"/>
                <a:gd name="connsiteY231" fmla="*/ 2377071 h 2601565"/>
                <a:gd name="connsiteX232" fmla="*/ 437767 w 998239"/>
                <a:gd name="connsiteY232" fmla="*/ 2375523 h 2601565"/>
                <a:gd name="connsiteX233" fmla="*/ 437711 w 998239"/>
                <a:gd name="connsiteY233" fmla="*/ 2374255 h 2601565"/>
                <a:gd name="connsiteX234" fmla="*/ 438004 w 998239"/>
                <a:gd name="connsiteY234" fmla="*/ 2372682 h 2601565"/>
                <a:gd name="connsiteX235" fmla="*/ 437308 w 998239"/>
                <a:gd name="connsiteY235" fmla="*/ 2373292 h 2601565"/>
                <a:gd name="connsiteX236" fmla="*/ 437711 w 998239"/>
                <a:gd name="connsiteY236" fmla="*/ 2374255 h 2601565"/>
                <a:gd name="connsiteX237" fmla="*/ 435216 w 998239"/>
                <a:gd name="connsiteY237" fmla="*/ 2381215 h 2601565"/>
                <a:gd name="connsiteX238" fmla="*/ 419562 w 998239"/>
                <a:gd name="connsiteY238" fmla="*/ 2378474 h 2601565"/>
                <a:gd name="connsiteX239" fmla="*/ 399876 w 998239"/>
                <a:gd name="connsiteY239" fmla="*/ 2379925 h 2601565"/>
                <a:gd name="connsiteX240" fmla="*/ 378919 w 998239"/>
                <a:gd name="connsiteY240" fmla="*/ 2383310 h 2601565"/>
                <a:gd name="connsiteX241" fmla="*/ 355837 w 998239"/>
                <a:gd name="connsiteY241" fmla="*/ 2389713 h 2601565"/>
                <a:gd name="connsiteX242" fmla="*/ 331860 w 998239"/>
                <a:gd name="connsiteY242" fmla="*/ 2398379 h 2601565"/>
                <a:gd name="connsiteX243" fmla="*/ 307564 w 998239"/>
                <a:gd name="connsiteY243" fmla="*/ 2407986 h 2601565"/>
                <a:gd name="connsiteX244" fmla="*/ 283791 w 998239"/>
                <a:gd name="connsiteY244" fmla="*/ 2419271 h 2601565"/>
                <a:gd name="connsiteX245" fmla="*/ 261091 w 998239"/>
                <a:gd name="connsiteY245" fmla="*/ 2430275 h 2601565"/>
                <a:gd name="connsiteX246" fmla="*/ 258707 w 998239"/>
                <a:gd name="connsiteY246" fmla="*/ 2431515 h 2601565"/>
                <a:gd name="connsiteX247" fmla="*/ 264907 w 998239"/>
                <a:gd name="connsiteY247" fmla="*/ 2418233 h 2601565"/>
                <a:gd name="connsiteX248" fmla="*/ 283331 w 998239"/>
                <a:gd name="connsiteY248" fmla="*/ 2403215 h 2601565"/>
                <a:gd name="connsiteX249" fmla="*/ 306269 w 998239"/>
                <a:gd name="connsiteY249" fmla="*/ 2389370 h 2601565"/>
                <a:gd name="connsiteX250" fmla="*/ 330709 w 998239"/>
                <a:gd name="connsiteY250" fmla="*/ 2376839 h 2601565"/>
                <a:gd name="connsiteX251" fmla="*/ 356078 w 998239"/>
                <a:gd name="connsiteY251" fmla="*/ 2366953 h 2601565"/>
                <a:gd name="connsiteX252" fmla="*/ 384546 w 998239"/>
                <a:gd name="connsiteY252" fmla="*/ 2359782 h 2601565"/>
                <a:gd name="connsiteX253" fmla="*/ 448037 w 998239"/>
                <a:gd name="connsiteY253" fmla="*/ 2345291 h 2601565"/>
                <a:gd name="connsiteX254" fmla="*/ 456052 w 998239"/>
                <a:gd name="connsiteY254" fmla="*/ 2295805 h 2601565"/>
                <a:gd name="connsiteX255" fmla="*/ 459891 w 998239"/>
                <a:gd name="connsiteY255" fmla="*/ 2246520 h 2601565"/>
                <a:gd name="connsiteX256" fmla="*/ 459547 w 998239"/>
                <a:gd name="connsiteY256" fmla="*/ 2196621 h 2601565"/>
                <a:gd name="connsiteX257" fmla="*/ 455007 w 998239"/>
                <a:gd name="connsiteY257" fmla="*/ 2147109 h 2601565"/>
                <a:gd name="connsiteX258" fmla="*/ 414605 w 998239"/>
                <a:gd name="connsiteY258" fmla="*/ 1999908 h 2601565"/>
                <a:gd name="connsiteX259" fmla="*/ 392039 w 998239"/>
                <a:gd name="connsiteY259" fmla="*/ 2033339 h 2601565"/>
                <a:gd name="connsiteX260" fmla="*/ 351498 w 998239"/>
                <a:gd name="connsiteY260" fmla="*/ 2087417 h 2601565"/>
                <a:gd name="connsiteX261" fmla="*/ 308424 w 998239"/>
                <a:gd name="connsiteY261" fmla="*/ 2139893 h 2601565"/>
                <a:gd name="connsiteX262" fmla="*/ 266098 w 998239"/>
                <a:gd name="connsiteY262" fmla="*/ 2190203 h 2601565"/>
                <a:gd name="connsiteX263" fmla="*/ 221074 w 998239"/>
                <a:gd name="connsiteY263" fmla="*/ 2236952 h 2601565"/>
                <a:gd name="connsiteX264" fmla="*/ 175500 w 998239"/>
                <a:gd name="connsiteY264" fmla="*/ 2279195 h 2601565"/>
                <a:gd name="connsiteX265" fmla="*/ 130958 w 998239"/>
                <a:gd name="connsiteY265" fmla="*/ 2318489 h 2601565"/>
                <a:gd name="connsiteX266" fmla="*/ 86731 w 998239"/>
                <a:gd name="connsiteY266" fmla="*/ 2351876 h 2601565"/>
                <a:gd name="connsiteX267" fmla="*/ 43708 w 998239"/>
                <a:gd name="connsiteY267" fmla="*/ 2380769 h 2601565"/>
                <a:gd name="connsiteX268" fmla="*/ 0 w 998239"/>
                <a:gd name="connsiteY268" fmla="*/ 2402513 h 2601565"/>
                <a:gd name="connsiteX269" fmla="*/ 7680 w 998239"/>
                <a:gd name="connsiteY269" fmla="*/ 2395440 h 2601565"/>
                <a:gd name="connsiteX270" fmla="*/ 12312 w 998239"/>
                <a:gd name="connsiteY270" fmla="*/ 2390461 h 2601565"/>
                <a:gd name="connsiteX271" fmla="*/ 15901 w 998239"/>
                <a:gd name="connsiteY271" fmla="*/ 2387490 h 2601565"/>
                <a:gd name="connsiteX272" fmla="*/ 17197 w 998239"/>
                <a:gd name="connsiteY272" fmla="*/ 2385386 h 2601565"/>
                <a:gd name="connsiteX273" fmla="*/ 16525 w 998239"/>
                <a:gd name="connsiteY273" fmla="*/ 2383620 h 2601565"/>
                <a:gd name="connsiteX274" fmla="*/ 17174 w 998239"/>
                <a:gd name="connsiteY274" fmla="*/ 2382567 h 2601565"/>
                <a:gd name="connsiteX275" fmla="*/ 15999 w 998239"/>
                <a:gd name="connsiteY275" fmla="*/ 2381933 h 2601565"/>
                <a:gd name="connsiteX276" fmla="*/ 16971 w 998239"/>
                <a:gd name="connsiteY276" fmla="*/ 2380354 h 2601565"/>
                <a:gd name="connsiteX277" fmla="*/ 20090 w 998239"/>
                <a:gd name="connsiteY277" fmla="*/ 2377830 h 2601565"/>
                <a:gd name="connsiteX278" fmla="*/ 24327 w 998239"/>
                <a:gd name="connsiteY278" fmla="*/ 2373807 h 2601565"/>
                <a:gd name="connsiteX279" fmla="*/ 30627 w 998239"/>
                <a:gd name="connsiteY279" fmla="*/ 2367391 h 2601565"/>
                <a:gd name="connsiteX280" fmla="*/ 40670 w 998239"/>
                <a:gd name="connsiteY280" fmla="*/ 2359024 h 2601565"/>
                <a:gd name="connsiteX281" fmla="*/ 55321 w 998239"/>
                <a:gd name="connsiteY281" fmla="*/ 2347300 h 2601565"/>
                <a:gd name="connsiteX282" fmla="*/ 71663 w 998239"/>
                <a:gd name="connsiteY282" fmla="*/ 2332515 h 2601565"/>
                <a:gd name="connsiteX283" fmla="*/ 94475 w 998239"/>
                <a:gd name="connsiteY283" fmla="*/ 2314213 h 2601565"/>
                <a:gd name="connsiteX284" fmla="*/ 121818 w 998239"/>
                <a:gd name="connsiteY284" fmla="*/ 2292046 h 2601565"/>
                <a:gd name="connsiteX285" fmla="*/ 160830 w 998239"/>
                <a:gd name="connsiteY285" fmla="*/ 2255375 h 2601565"/>
                <a:gd name="connsiteX286" fmla="*/ 197971 w 998239"/>
                <a:gd name="connsiteY286" fmla="*/ 2213486 h 2601565"/>
                <a:gd name="connsiteX287" fmla="*/ 234107 w 998239"/>
                <a:gd name="connsiteY287" fmla="*/ 2169419 h 2601565"/>
                <a:gd name="connsiteX288" fmla="*/ 274428 w 998239"/>
                <a:gd name="connsiteY288" fmla="*/ 2123636 h 2601565"/>
                <a:gd name="connsiteX289" fmla="*/ 282447 w 998239"/>
                <a:gd name="connsiteY289" fmla="*/ 2113474 h 2601565"/>
                <a:gd name="connsiteX290" fmla="*/ 294255 w 998239"/>
                <a:gd name="connsiteY290" fmla="*/ 2098111 h 2601565"/>
                <a:gd name="connsiteX291" fmla="*/ 304716 w 998239"/>
                <a:gd name="connsiteY291" fmla="*/ 2083635 h 2601565"/>
                <a:gd name="connsiteX292" fmla="*/ 328894 w 998239"/>
                <a:gd name="connsiteY292" fmla="*/ 2047263 h 2601565"/>
                <a:gd name="connsiteX293" fmla="*/ 330780 w 998239"/>
                <a:gd name="connsiteY293" fmla="*/ 2044202 h 2601565"/>
                <a:gd name="connsiteX294" fmla="*/ 331717 w 998239"/>
                <a:gd name="connsiteY294" fmla="*/ 2042063 h 2601565"/>
                <a:gd name="connsiteX295" fmla="*/ 391204 w 998239"/>
                <a:gd name="connsiteY295" fmla="*/ 1933218 h 2601565"/>
                <a:gd name="connsiteX296" fmla="*/ 390156 w 998239"/>
                <a:gd name="connsiteY296" fmla="*/ 1860349 h 2601565"/>
                <a:gd name="connsiteX297" fmla="*/ 396502 w 998239"/>
                <a:gd name="connsiteY297" fmla="*/ 1818105 h 2601565"/>
                <a:gd name="connsiteX298" fmla="*/ 402330 w 998239"/>
                <a:gd name="connsiteY298" fmla="*/ 1747141 h 2601565"/>
                <a:gd name="connsiteX299" fmla="*/ 412844 w 998239"/>
                <a:gd name="connsiteY299" fmla="*/ 1718578 h 2601565"/>
                <a:gd name="connsiteX300" fmla="*/ 421839 w 998239"/>
                <a:gd name="connsiteY300" fmla="*/ 1686822 h 2601565"/>
                <a:gd name="connsiteX301" fmla="*/ 430327 w 998239"/>
                <a:gd name="connsiteY301" fmla="*/ 1651516 h 2601565"/>
                <a:gd name="connsiteX302" fmla="*/ 438181 w 998239"/>
                <a:gd name="connsiteY302" fmla="*/ 1613906 h 2601565"/>
                <a:gd name="connsiteX303" fmla="*/ 444515 w 998239"/>
                <a:gd name="connsiteY303" fmla="*/ 1573279 h 2601565"/>
                <a:gd name="connsiteX304" fmla="*/ 449329 w 998239"/>
                <a:gd name="connsiteY304" fmla="*/ 1531942 h 2601565"/>
                <a:gd name="connsiteX305" fmla="*/ 454016 w 998239"/>
                <a:gd name="connsiteY305" fmla="*/ 1488654 h 2601565"/>
                <a:gd name="connsiteX306" fmla="*/ 457183 w 998239"/>
                <a:gd name="connsiteY306" fmla="*/ 1444833 h 2601565"/>
                <a:gd name="connsiteX307" fmla="*/ 459843 w 998239"/>
                <a:gd name="connsiteY307" fmla="*/ 1399239 h 2601565"/>
                <a:gd name="connsiteX308" fmla="*/ 459843 w 998239"/>
                <a:gd name="connsiteY308" fmla="*/ 1354354 h 2601565"/>
                <a:gd name="connsiteX309" fmla="*/ 459843 w 998239"/>
                <a:gd name="connsiteY309" fmla="*/ 1310001 h 2601565"/>
                <a:gd name="connsiteX310" fmla="*/ 457183 w 998239"/>
                <a:gd name="connsiteY310" fmla="*/ 1265471 h 2601565"/>
                <a:gd name="connsiteX311" fmla="*/ 453509 w 998239"/>
                <a:gd name="connsiteY311" fmla="*/ 1222715 h 2601565"/>
                <a:gd name="connsiteX312" fmla="*/ 448822 w 998239"/>
                <a:gd name="connsiteY312" fmla="*/ 1181023 h 2601565"/>
                <a:gd name="connsiteX313" fmla="*/ 441854 w 998239"/>
                <a:gd name="connsiteY313" fmla="*/ 1140751 h 2601565"/>
                <a:gd name="connsiteX314" fmla="*/ 432353 w 998239"/>
                <a:gd name="connsiteY314" fmla="*/ 1103318 h 2601565"/>
                <a:gd name="connsiteX315" fmla="*/ 421839 w 998239"/>
                <a:gd name="connsiteY315" fmla="*/ 1067835 h 2601565"/>
                <a:gd name="connsiteX316" fmla="*/ 409170 w 998239"/>
                <a:gd name="connsiteY316" fmla="*/ 1036079 h 2601565"/>
                <a:gd name="connsiteX317" fmla="*/ 405274 w 998239"/>
                <a:gd name="connsiteY317" fmla="*/ 1028382 h 2601565"/>
                <a:gd name="connsiteX318" fmla="*/ 325111 w 998239"/>
                <a:gd name="connsiteY318" fmla="*/ 669960 h 2601565"/>
                <a:gd name="connsiteX319" fmla="*/ 324674 w 998239"/>
                <a:gd name="connsiteY319" fmla="*/ 667064 h 2601565"/>
                <a:gd name="connsiteX320" fmla="*/ 321000 w 998239"/>
                <a:gd name="connsiteY320" fmla="*/ 613131 h 2601565"/>
                <a:gd name="connsiteX321" fmla="*/ 317833 w 998239"/>
                <a:gd name="connsiteY321" fmla="*/ 556715 h 2601565"/>
                <a:gd name="connsiteX322" fmla="*/ 317833 w 998239"/>
                <a:gd name="connsiteY322" fmla="*/ 499057 h 2601565"/>
                <a:gd name="connsiteX323" fmla="*/ 319986 w 998239"/>
                <a:gd name="connsiteY323" fmla="*/ 440866 h 2601565"/>
                <a:gd name="connsiteX324" fmla="*/ 324674 w 998239"/>
                <a:gd name="connsiteY324" fmla="*/ 383208 h 2601565"/>
                <a:gd name="connsiteX325" fmla="*/ 331642 w 998239"/>
                <a:gd name="connsiteY325" fmla="*/ 325726 h 2601565"/>
                <a:gd name="connsiteX326" fmla="*/ 338989 w 998239"/>
                <a:gd name="connsiteY326" fmla="*/ 270197 h 2601565"/>
                <a:gd name="connsiteX327" fmla="*/ 349504 w 998239"/>
                <a:gd name="connsiteY327" fmla="*/ 216264 h 2601565"/>
                <a:gd name="connsiteX328" fmla="*/ 362172 w 998239"/>
                <a:gd name="connsiteY328" fmla="*/ 165524 h 2601565"/>
                <a:gd name="connsiteX329" fmla="*/ 375347 w 998239"/>
                <a:gd name="connsiteY329" fmla="*/ 117446 h 2601565"/>
                <a:gd name="connsiteX330" fmla="*/ 390675 w 998239"/>
                <a:gd name="connsiteY330" fmla="*/ 73980 h 2601565"/>
                <a:gd name="connsiteX331" fmla="*/ 407017 w 998239"/>
                <a:gd name="connsiteY331" fmla="*/ 34418 h 2601565"/>
                <a:gd name="connsiteX332" fmla="*/ 426653 w 998239"/>
                <a:gd name="connsiteY332" fmla="*/ 0 h 2601565"/>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09304 w 998239"/>
                <a:gd name="connsiteY141" fmla="*/ 1157153 h 2601565"/>
                <a:gd name="connsiteX142" fmla="*/ 598179 w 998239"/>
                <a:gd name="connsiteY142" fmla="*/ 1179427 h 2601565"/>
                <a:gd name="connsiteX143" fmla="*/ 587538 w 998239"/>
                <a:gd name="connsiteY143" fmla="*/ 1212780 h 2601565"/>
                <a:gd name="connsiteX144" fmla="*/ 579177 w 998239"/>
                <a:gd name="connsiteY144" fmla="*/ 1247552 h 2601565"/>
                <a:gd name="connsiteX145" fmla="*/ 574363 w 998239"/>
                <a:gd name="connsiteY145" fmla="*/ 1283035 h 2601565"/>
                <a:gd name="connsiteX146" fmla="*/ 572336 w 998239"/>
                <a:gd name="connsiteY146" fmla="*/ 1320468 h 2601565"/>
                <a:gd name="connsiteX147" fmla="*/ 571196 w 998239"/>
                <a:gd name="connsiteY147" fmla="*/ 1358079 h 2601565"/>
                <a:gd name="connsiteX148" fmla="*/ 572336 w 998239"/>
                <a:gd name="connsiteY148" fmla="*/ 1395691 h 2601565"/>
                <a:gd name="connsiteX149" fmla="*/ 574363 w 998239"/>
                <a:gd name="connsiteY149" fmla="*/ 1434189 h 2601565"/>
                <a:gd name="connsiteX150" fmla="*/ 577023 w 998239"/>
                <a:gd name="connsiteY150" fmla="*/ 1472331 h 2601565"/>
                <a:gd name="connsiteX151" fmla="*/ 580190 w 998239"/>
                <a:gd name="connsiteY151" fmla="*/ 1509765 h 2601565"/>
                <a:gd name="connsiteX152" fmla="*/ 580697 w 998239"/>
                <a:gd name="connsiteY152" fmla="*/ 1564763 h 2601565"/>
                <a:gd name="connsiteX153" fmla="*/ 578037 w 998239"/>
                <a:gd name="connsiteY153" fmla="*/ 1619760 h 2601565"/>
                <a:gd name="connsiteX154" fmla="*/ 573350 w 998239"/>
                <a:gd name="connsiteY154" fmla="*/ 1672629 h 2601565"/>
                <a:gd name="connsiteX155" fmla="*/ 567522 w 998239"/>
                <a:gd name="connsiteY155" fmla="*/ 1724432 h 2601565"/>
                <a:gd name="connsiteX156" fmla="*/ 564474 w 998239"/>
                <a:gd name="connsiteY156" fmla="*/ 1798067 h 2601565"/>
                <a:gd name="connsiteX157" fmla="*/ 565843 w 998239"/>
                <a:gd name="connsiteY157" fmla="*/ 1798067 h 2601565"/>
                <a:gd name="connsiteX158" fmla="*/ 596167 w 998239"/>
                <a:gd name="connsiteY158" fmla="*/ 2004317 h 2601565"/>
                <a:gd name="connsiteX159" fmla="*/ 614772 w 998239"/>
                <a:gd name="connsiteY159" fmla="*/ 2015335 h 2601565"/>
                <a:gd name="connsiteX160" fmla="*/ 633212 w 998239"/>
                <a:gd name="connsiteY160" fmla="*/ 2026005 h 2601565"/>
                <a:gd name="connsiteX161" fmla="*/ 649037 w 998239"/>
                <a:gd name="connsiteY161" fmla="*/ 2036824 h 2601565"/>
                <a:gd name="connsiteX162" fmla="*/ 682546 w 998239"/>
                <a:gd name="connsiteY162" fmla="*/ 2063750 h 2601565"/>
                <a:gd name="connsiteX163" fmla="*/ 712427 w 998239"/>
                <a:gd name="connsiteY163" fmla="*/ 2092373 h 2601565"/>
                <a:gd name="connsiteX164" fmla="*/ 738220 w 998239"/>
                <a:gd name="connsiteY164" fmla="*/ 2120464 h 2601565"/>
                <a:gd name="connsiteX165" fmla="*/ 761610 w 998239"/>
                <a:gd name="connsiteY165" fmla="*/ 2148686 h 2601565"/>
                <a:gd name="connsiteX166" fmla="*/ 783089 w 998239"/>
                <a:gd name="connsiteY166" fmla="*/ 2177264 h 2601565"/>
                <a:gd name="connsiteX167" fmla="*/ 803347 w 998239"/>
                <a:gd name="connsiteY167" fmla="*/ 2204774 h 2601565"/>
                <a:gd name="connsiteX168" fmla="*/ 821429 w 998239"/>
                <a:gd name="connsiteY168" fmla="*/ 2231393 h 2601565"/>
                <a:gd name="connsiteX169" fmla="*/ 812873 w 998239"/>
                <a:gd name="connsiteY169" fmla="*/ 2236092 h 2601565"/>
                <a:gd name="connsiteX170" fmla="*/ 783805 w 998239"/>
                <a:gd name="connsiteY170" fmla="*/ 2203301 h 2601565"/>
                <a:gd name="connsiteX171" fmla="*/ 753719 w 998239"/>
                <a:gd name="connsiteY171" fmla="*/ 2172059 h 2601565"/>
                <a:gd name="connsiteX172" fmla="*/ 722647 w 998239"/>
                <a:gd name="connsiteY172" fmla="*/ 2142999 h 2601565"/>
                <a:gd name="connsiteX173" fmla="*/ 690330 w 998239"/>
                <a:gd name="connsiteY173" fmla="*/ 2116510 h 2601565"/>
                <a:gd name="connsiteX174" fmla="*/ 655982 w 998239"/>
                <a:gd name="connsiteY174" fmla="*/ 2093118 h 2601565"/>
                <a:gd name="connsiteX175" fmla="*/ 620297 w 998239"/>
                <a:gd name="connsiteY175" fmla="*/ 2072215 h 2601565"/>
                <a:gd name="connsiteX176" fmla="*/ 583862 w 998239"/>
                <a:gd name="connsiteY176" fmla="*/ 2054108 h 2601565"/>
                <a:gd name="connsiteX177" fmla="*/ 545427 w 998239"/>
                <a:gd name="connsiteY177" fmla="*/ 2040553 h 2601565"/>
                <a:gd name="connsiteX178" fmla="*/ 511522 w 998239"/>
                <a:gd name="connsiteY178" fmla="*/ 2221026 h 2601565"/>
                <a:gd name="connsiteX179" fmla="*/ 546020 w 998239"/>
                <a:gd name="connsiteY179" fmla="*/ 2245768 h 2601565"/>
                <a:gd name="connsiteX180" fmla="*/ 576539 w 998239"/>
                <a:gd name="connsiteY180" fmla="*/ 2272514 h 2601565"/>
                <a:gd name="connsiteX181" fmla="*/ 601206 w 998239"/>
                <a:gd name="connsiteY181" fmla="*/ 2299617 h 2601565"/>
                <a:gd name="connsiteX182" fmla="*/ 620912 w 998239"/>
                <a:gd name="connsiteY182" fmla="*/ 2328269 h 2601565"/>
                <a:gd name="connsiteX183" fmla="*/ 635746 w 998239"/>
                <a:gd name="connsiteY183" fmla="*/ 2357733 h 2601565"/>
                <a:gd name="connsiteX184" fmla="*/ 645162 w 998239"/>
                <a:gd name="connsiteY184" fmla="*/ 2386515 h 2601565"/>
                <a:gd name="connsiteX185" fmla="*/ 649446 w 998239"/>
                <a:gd name="connsiteY185" fmla="*/ 2415678 h 2601565"/>
                <a:gd name="connsiteX186" fmla="*/ 648196 w 998239"/>
                <a:gd name="connsiteY186" fmla="*/ 2444260 h 2601565"/>
                <a:gd name="connsiteX187" fmla="*/ 641984 w 998239"/>
                <a:gd name="connsiteY187" fmla="*/ 2470935 h 2601565"/>
                <a:gd name="connsiteX188" fmla="*/ 637257 w 998239"/>
                <a:gd name="connsiteY188" fmla="*/ 2472280 h 2601565"/>
                <a:gd name="connsiteX189" fmla="*/ 635317 w 998239"/>
                <a:gd name="connsiteY189" fmla="*/ 2465092 h 2601565"/>
                <a:gd name="connsiteX190" fmla="*/ 641087 w 998239"/>
                <a:gd name="connsiteY190" fmla="*/ 2449008 h 2601565"/>
                <a:gd name="connsiteX191" fmla="*/ 641384 w 998239"/>
                <a:gd name="connsiteY191" fmla="*/ 2430972 h 2601565"/>
                <a:gd name="connsiteX192" fmla="*/ 639215 w 998239"/>
                <a:gd name="connsiteY192" fmla="*/ 2410982 h 2601565"/>
                <a:gd name="connsiteX193" fmla="*/ 632287 w 998239"/>
                <a:gd name="connsiteY193" fmla="*/ 2390884 h 2601565"/>
                <a:gd name="connsiteX194" fmla="*/ 621944 w 998239"/>
                <a:gd name="connsiteY194" fmla="*/ 2369828 h 2601565"/>
                <a:gd name="connsiteX195" fmla="*/ 609133 w 998239"/>
                <a:gd name="connsiteY195" fmla="*/ 2349453 h 2601565"/>
                <a:gd name="connsiteX196" fmla="*/ 593107 w 998239"/>
                <a:gd name="connsiteY196" fmla="*/ 2329922 h 2601565"/>
                <a:gd name="connsiteX197" fmla="*/ 574242 w 998239"/>
                <a:gd name="connsiteY197" fmla="*/ 2311561 h 2601565"/>
                <a:gd name="connsiteX198" fmla="*/ 554736 w 998239"/>
                <a:gd name="connsiteY198" fmla="*/ 2295077 h 2601565"/>
                <a:gd name="connsiteX199" fmla="*/ 542732 w 998239"/>
                <a:gd name="connsiteY199" fmla="*/ 2286998 h 2601565"/>
                <a:gd name="connsiteX200" fmla="*/ 533341 w 998239"/>
                <a:gd name="connsiteY200" fmla="*/ 2278769 h 2601565"/>
                <a:gd name="connsiteX201" fmla="*/ 523778 w 998239"/>
                <a:gd name="connsiteY201" fmla="*/ 2272829 h 2601565"/>
                <a:gd name="connsiteX202" fmla="*/ 514151 w 998239"/>
                <a:gd name="connsiteY202" fmla="*/ 2267440 h 2601565"/>
                <a:gd name="connsiteX203" fmla="*/ 503656 w 998239"/>
                <a:gd name="connsiteY203" fmla="*/ 2264952 h 2601565"/>
                <a:gd name="connsiteX204" fmla="*/ 491006 w 998239"/>
                <a:gd name="connsiteY204" fmla="*/ 2308954 h 2601565"/>
                <a:gd name="connsiteX205" fmla="*/ 476330 w 998239"/>
                <a:gd name="connsiteY205" fmla="*/ 2349959 h 2601565"/>
                <a:gd name="connsiteX206" fmla="*/ 459509 w 998239"/>
                <a:gd name="connsiteY206" fmla="*/ 2391527 h 2601565"/>
                <a:gd name="connsiteX207" fmla="*/ 439580 w 998239"/>
                <a:gd name="connsiteY207" fmla="*/ 2432199 h 2601565"/>
                <a:gd name="connsiteX208" fmla="*/ 416585 w 998239"/>
                <a:gd name="connsiteY208" fmla="*/ 2475063 h 2601565"/>
                <a:gd name="connsiteX209" fmla="*/ 389961 w 998239"/>
                <a:gd name="connsiteY209" fmla="*/ 2519626 h 2601565"/>
                <a:gd name="connsiteX210" fmla="*/ 384223 w 998239"/>
                <a:gd name="connsiteY210" fmla="*/ 2526793 h 2601565"/>
                <a:gd name="connsiteX211" fmla="*/ 377695 w 998239"/>
                <a:gd name="connsiteY211" fmla="*/ 2537945 h 2601565"/>
                <a:gd name="connsiteX212" fmla="*/ 368996 w 998239"/>
                <a:gd name="connsiteY212" fmla="*/ 2549023 h 2601565"/>
                <a:gd name="connsiteX213" fmla="*/ 360933 w 998239"/>
                <a:gd name="connsiteY213" fmla="*/ 2560863 h 2601565"/>
                <a:gd name="connsiteX214" fmla="*/ 351567 w 998239"/>
                <a:gd name="connsiteY214" fmla="*/ 2573185 h 2601565"/>
                <a:gd name="connsiteX215" fmla="*/ 341532 w 998239"/>
                <a:gd name="connsiteY215" fmla="*/ 2583296 h 2601565"/>
                <a:gd name="connsiteX216" fmla="*/ 331557 w 998239"/>
                <a:gd name="connsiteY216" fmla="*/ 2592037 h 2601565"/>
                <a:gd name="connsiteX217" fmla="*/ 321124 w 998239"/>
                <a:gd name="connsiteY217" fmla="*/ 2598545 h 2601565"/>
                <a:gd name="connsiteX218" fmla="*/ 312044 w 998239"/>
                <a:gd name="connsiteY218" fmla="*/ 2601565 h 2601565"/>
                <a:gd name="connsiteX219" fmla="*/ 309960 w 998239"/>
                <a:gd name="connsiteY219" fmla="*/ 2597301 h 2601565"/>
                <a:gd name="connsiteX220" fmla="*/ 342120 w 998239"/>
                <a:gd name="connsiteY220" fmla="*/ 2563687 h 2601565"/>
                <a:gd name="connsiteX221" fmla="*/ 370336 w 998239"/>
                <a:gd name="connsiteY221" fmla="*/ 2526618 h 2601565"/>
                <a:gd name="connsiteX222" fmla="*/ 394287 w 998239"/>
                <a:gd name="connsiteY222" fmla="*/ 2487031 h 2601565"/>
                <a:gd name="connsiteX223" fmla="*/ 413201 w 998239"/>
                <a:gd name="connsiteY223" fmla="*/ 2447908 h 2601565"/>
                <a:gd name="connsiteX224" fmla="*/ 428806 w 998239"/>
                <a:gd name="connsiteY224" fmla="*/ 2409545 h 2601565"/>
                <a:gd name="connsiteX225" fmla="*/ 435216 w 998239"/>
                <a:gd name="connsiteY225" fmla="*/ 2381215 h 2601565"/>
                <a:gd name="connsiteX226" fmla="*/ 437508 w 998239"/>
                <a:gd name="connsiteY226" fmla="*/ 2382004 h 2601565"/>
                <a:gd name="connsiteX227" fmla="*/ 438204 w 998239"/>
                <a:gd name="connsiteY227" fmla="*/ 2381394 h 2601565"/>
                <a:gd name="connsiteX228" fmla="*/ 438054 w 998239"/>
                <a:gd name="connsiteY228" fmla="*/ 2380044 h 2601565"/>
                <a:gd name="connsiteX229" fmla="*/ 437652 w 998239"/>
                <a:gd name="connsiteY229" fmla="*/ 2379080 h 2601565"/>
                <a:gd name="connsiteX230" fmla="*/ 436750 w 998239"/>
                <a:gd name="connsiteY230" fmla="*/ 2377071 h 2601565"/>
                <a:gd name="connsiteX231" fmla="*/ 437767 w 998239"/>
                <a:gd name="connsiteY231" fmla="*/ 2375523 h 2601565"/>
                <a:gd name="connsiteX232" fmla="*/ 437711 w 998239"/>
                <a:gd name="connsiteY232" fmla="*/ 2374255 h 2601565"/>
                <a:gd name="connsiteX233" fmla="*/ 438004 w 998239"/>
                <a:gd name="connsiteY233" fmla="*/ 2372682 h 2601565"/>
                <a:gd name="connsiteX234" fmla="*/ 437308 w 998239"/>
                <a:gd name="connsiteY234" fmla="*/ 2373292 h 2601565"/>
                <a:gd name="connsiteX235" fmla="*/ 437711 w 998239"/>
                <a:gd name="connsiteY235" fmla="*/ 2374255 h 2601565"/>
                <a:gd name="connsiteX236" fmla="*/ 435216 w 998239"/>
                <a:gd name="connsiteY236" fmla="*/ 2381215 h 2601565"/>
                <a:gd name="connsiteX237" fmla="*/ 419562 w 998239"/>
                <a:gd name="connsiteY237" fmla="*/ 2378474 h 2601565"/>
                <a:gd name="connsiteX238" fmla="*/ 399876 w 998239"/>
                <a:gd name="connsiteY238" fmla="*/ 2379925 h 2601565"/>
                <a:gd name="connsiteX239" fmla="*/ 378919 w 998239"/>
                <a:gd name="connsiteY239" fmla="*/ 2383310 h 2601565"/>
                <a:gd name="connsiteX240" fmla="*/ 355837 w 998239"/>
                <a:gd name="connsiteY240" fmla="*/ 2389713 h 2601565"/>
                <a:gd name="connsiteX241" fmla="*/ 331860 w 998239"/>
                <a:gd name="connsiteY241" fmla="*/ 2398379 h 2601565"/>
                <a:gd name="connsiteX242" fmla="*/ 307564 w 998239"/>
                <a:gd name="connsiteY242" fmla="*/ 2407986 h 2601565"/>
                <a:gd name="connsiteX243" fmla="*/ 283791 w 998239"/>
                <a:gd name="connsiteY243" fmla="*/ 2419271 h 2601565"/>
                <a:gd name="connsiteX244" fmla="*/ 261091 w 998239"/>
                <a:gd name="connsiteY244" fmla="*/ 2430275 h 2601565"/>
                <a:gd name="connsiteX245" fmla="*/ 258707 w 998239"/>
                <a:gd name="connsiteY245" fmla="*/ 2431515 h 2601565"/>
                <a:gd name="connsiteX246" fmla="*/ 264907 w 998239"/>
                <a:gd name="connsiteY246" fmla="*/ 2418233 h 2601565"/>
                <a:gd name="connsiteX247" fmla="*/ 283331 w 998239"/>
                <a:gd name="connsiteY247" fmla="*/ 2403215 h 2601565"/>
                <a:gd name="connsiteX248" fmla="*/ 306269 w 998239"/>
                <a:gd name="connsiteY248" fmla="*/ 2389370 h 2601565"/>
                <a:gd name="connsiteX249" fmla="*/ 330709 w 998239"/>
                <a:gd name="connsiteY249" fmla="*/ 2376839 h 2601565"/>
                <a:gd name="connsiteX250" fmla="*/ 356078 w 998239"/>
                <a:gd name="connsiteY250" fmla="*/ 2366953 h 2601565"/>
                <a:gd name="connsiteX251" fmla="*/ 384546 w 998239"/>
                <a:gd name="connsiteY251" fmla="*/ 2359782 h 2601565"/>
                <a:gd name="connsiteX252" fmla="*/ 448037 w 998239"/>
                <a:gd name="connsiteY252" fmla="*/ 2345291 h 2601565"/>
                <a:gd name="connsiteX253" fmla="*/ 456052 w 998239"/>
                <a:gd name="connsiteY253" fmla="*/ 2295805 h 2601565"/>
                <a:gd name="connsiteX254" fmla="*/ 459891 w 998239"/>
                <a:gd name="connsiteY254" fmla="*/ 2246520 h 2601565"/>
                <a:gd name="connsiteX255" fmla="*/ 459547 w 998239"/>
                <a:gd name="connsiteY255" fmla="*/ 2196621 h 2601565"/>
                <a:gd name="connsiteX256" fmla="*/ 455007 w 998239"/>
                <a:gd name="connsiteY256" fmla="*/ 2147109 h 2601565"/>
                <a:gd name="connsiteX257" fmla="*/ 414605 w 998239"/>
                <a:gd name="connsiteY257" fmla="*/ 1999908 h 2601565"/>
                <a:gd name="connsiteX258" fmla="*/ 392039 w 998239"/>
                <a:gd name="connsiteY258" fmla="*/ 2033339 h 2601565"/>
                <a:gd name="connsiteX259" fmla="*/ 351498 w 998239"/>
                <a:gd name="connsiteY259" fmla="*/ 2087417 h 2601565"/>
                <a:gd name="connsiteX260" fmla="*/ 308424 w 998239"/>
                <a:gd name="connsiteY260" fmla="*/ 2139893 h 2601565"/>
                <a:gd name="connsiteX261" fmla="*/ 266098 w 998239"/>
                <a:gd name="connsiteY261" fmla="*/ 2190203 h 2601565"/>
                <a:gd name="connsiteX262" fmla="*/ 221074 w 998239"/>
                <a:gd name="connsiteY262" fmla="*/ 2236952 h 2601565"/>
                <a:gd name="connsiteX263" fmla="*/ 175500 w 998239"/>
                <a:gd name="connsiteY263" fmla="*/ 2279195 h 2601565"/>
                <a:gd name="connsiteX264" fmla="*/ 130958 w 998239"/>
                <a:gd name="connsiteY264" fmla="*/ 2318489 h 2601565"/>
                <a:gd name="connsiteX265" fmla="*/ 86731 w 998239"/>
                <a:gd name="connsiteY265" fmla="*/ 2351876 h 2601565"/>
                <a:gd name="connsiteX266" fmla="*/ 43708 w 998239"/>
                <a:gd name="connsiteY266" fmla="*/ 2380769 h 2601565"/>
                <a:gd name="connsiteX267" fmla="*/ 0 w 998239"/>
                <a:gd name="connsiteY267" fmla="*/ 2402513 h 2601565"/>
                <a:gd name="connsiteX268" fmla="*/ 7680 w 998239"/>
                <a:gd name="connsiteY268" fmla="*/ 2395440 h 2601565"/>
                <a:gd name="connsiteX269" fmla="*/ 12312 w 998239"/>
                <a:gd name="connsiteY269" fmla="*/ 2390461 h 2601565"/>
                <a:gd name="connsiteX270" fmla="*/ 15901 w 998239"/>
                <a:gd name="connsiteY270" fmla="*/ 2387490 h 2601565"/>
                <a:gd name="connsiteX271" fmla="*/ 17197 w 998239"/>
                <a:gd name="connsiteY271" fmla="*/ 2385386 h 2601565"/>
                <a:gd name="connsiteX272" fmla="*/ 16525 w 998239"/>
                <a:gd name="connsiteY272" fmla="*/ 2383620 h 2601565"/>
                <a:gd name="connsiteX273" fmla="*/ 17174 w 998239"/>
                <a:gd name="connsiteY273" fmla="*/ 2382567 h 2601565"/>
                <a:gd name="connsiteX274" fmla="*/ 15999 w 998239"/>
                <a:gd name="connsiteY274" fmla="*/ 2381933 h 2601565"/>
                <a:gd name="connsiteX275" fmla="*/ 16971 w 998239"/>
                <a:gd name="connsiteY275" fmla="*/ 2380354 h 2601565"/>
                <a:gd name="connsiteX276" fmla="*/ 20090 w 998239"/>
                <a:gd name="connsiteY276" fmla="*/ 2377830 h 2601565"/>
                <a:gd name="connsiteX277" fmla="*/ 24327 w 998239"/>
                <a:gd name="connsiteY277" fmla="*/ 2373807 h 2601565"/>
                <a:gd name="connsiteX278" fmla="*/ 30627 w 998239"/>
                <a:gd name="connsiteY278" fmla="*/ 2367391 h 2601565"/>
                <a:gd name="connsiteX279" fmla="*/ 40670 w 998239"/>
                <a:gd name="connsiteY279" fmla="*/ 2359024 h 2601565"/>
                <a:gd name="connsiteX280" fmla="*/ 55321 w 998239"/>
                <a:gd name="connsiteY280" fmla="*/ 2347300 h 2601565"/>
                <a:gd name="connsiteX281" fmla="*/ 71663 w 998239"/>
                <a:gd name="connsiteY281" fmla="*/ 2332515 h 2601565"/>
                <a:gd name="connsiteX282" fmla="*/ 94475 w 998239"/>
                <a:gd name="connsiteY282" fmla="*/ 2314213 h 2601565"/>
                <a:gd name="connsiteX283" fmla="*/ 121818 w 998239"/>
                <a:gd name="connsiteY283" fmla="*/ 2292046 h 2601565"/>
                <a:gd name="connsiteX284" fmla="*/ 160830 w 998239"/>
                <a:gd name="connsiteY284" fmla="*/ 2255375 h 2601565"/>
                <a:gd name="connsiteX285" fmla="*/ 197971 w 998239"/>
                <a:gd name="connsiteY285" fmla="*/ 2213486 h 2601565"/>
                <a:gd name="connsiteX286" fmla="*/ 234107 w 998239"/>
                <a:gd name="connsiteY286" fmla="*/ 2169419 h 2601565"/>
                <a:gd name="connsiteX287" fmla="*/ 274428 w 998239"/>
                <a:gd name="connsiteY287" fmla="*/ 2123636 h 2601565"/>
                <a:gd name="connsiteX288" fmla="*/ 282447 w 998239"/>
                <a:gd name="connsiteY288" fmla="*/ 2113474 h 2601565"/>
                <a:gd name="connsiteX289" fmla="*/ 294255 w 998239"/>
                <a:gd name="connsiteY289" fmla="*/ 2098111 h 2601565"/>
                <a:gd name="connsiteX290" fmla="*/ 304716 w 998239"/>
                <a:gd name="connsiteY290" fmla="*/ 2083635 h 2601565"/>
                <a:gd name="connsiteX291" fmla="*/ 328894 w 998239"/>
                <a:gd name="connsiteY291" fmla="*/ 2047263 h 2601565"/>
                <a:gd name="connsiteX292" fmla="*/ 330780 w 998239"/>
                <a:gd name="connsiteY292" fmla="*/ 2044202 h 2601565"/>
                <a:gd name="connsiteX293" fmla="*/ 331717 w 998239"/>
                <a:gd name="connsiteY293" fmla="*/ 2042063 h 2601565"/>
                <a:gd name="connsiteX294" fmla="*/ 391204 w 998239"/>
                <a:gd name="connsiteY294" fmla="*/ 1933218 h 2601565"/>
                <a:gd name="connsiteX295" fmla="*/ 390156 w 998239"/>
                <a:gd name="connsiteY295" fmla="*/ 1860349 h 2601565"/>
                <a:gd name="connsiteX296" fmla="*/ 396502 w 998239"/>
                <a:gd name="connsiteY296" fmla="*/ 1818105 h 2601565"/>
                <a:gd name="connsiteX297" fmla="*/ 402330 w 998239"/>
                <a:gd name="connsiteY297" fmla="*/ 1747141 h 2601565"/>
                <a:gd name="connsiteX298" fmla="*/ 412844 w 998239"/>
                <a:gd name="connsiteY298" fmla="*/ 1718578 h 2601565"/>
                <a:gd name="connsiteX299" fmla="*/ 421839 w 998239"/>
                <a:gd name="connsiteY299" fmla="*/ 1686822 h 2601565"/>
                <a:gd name="connsiteX300" fmla="*/ 430327 w 998239"/>
                <a:gd name="connsiteY300" fmla="*/ 1651516 h 2601565"/>
                <a:gd name="connsiteX301" fmla="*/ 438181 w 998239"/>
                <a:gd name="connsiteY301" fmla="*/ 1613906 h 2601565"/>
                <a:gd name="connsiteX302" fmla="*/ 444515 w 998239"/>
                <a:gd name="connsiteY302" fmla="*/ 1573279 h 2601565"/>
                <a:gd name="connsiteX303" fmla="*/ 449329 w 998239"/>
                <a:gd name="connsiteY303" fmla="*/ 1531942 h 2601565"/>
                <a:gd name="connsiteX304" fmla="*/ 454016 w 998239"/>
                <a:gd name="connsiteY304" fmla="*/ 1488654 h 2601565"/>
                <a:gd name="connsiteX305" fmla="*/ 457183 w 998239"/>
                <a:gd name="connsiteY305" fmla="*/ 1444833 h 2601565"/>
                <a:gd name="connsiteX306" fmla="*/ 459843 w 998239"/>
                <a:gd name="connsiteY306" fmla="*/ 1399239 h 2601565"/>
                <a:gd name="connsiteX307" fmla="*/ 459843 w 998239"/>
                <a:gd name="connsiteY307" fmla="*/ 1354354 h 2601565"/>
                <a:gd name="connsiteX308" fmla="*/ 459843 w 998239"/>
                <a:gd name="connsiteY308" fmla="*/ 1310001 h 2601565"/>
                <a:gd name="connsiteX309" fmla="*/ 457183 w 998239"/>
                <a:gd name="connsiteY309" fmla="*/ 1265471 h 2601565"/>
                <a:gd name="connsiteX310" fmla="*/ 453509 w 998239"/>
                <a:gd name="connsiteY310" fmla="*/ 1222715 h 2601565"/>
                <a:gd name="connsiteX311" fmla="*/ 448822 w 998239"/>
                <a:gd name="connsiteY311" fmla="*/ 1181023 h 2601565"/>
                <a:gd name="connsiteX312" fmla="*/ 441854 w 998239"/>
                <a:gd name="connsiteY312" fmla="*/ 1140751 h 2601565"/>
                <a:gd name="connsiteX313" fmla="*/ 432353 w 998239"/>
                <a:gd name="connsiteY313" fmla="*/ 1103318 h 2601565"/>
                <a:gd name="connsiteX314" fmla="*/ 421839 w 998239"/>
                <a:gd name="connsiteY314" fmla="*/ 1067835 h 2601565"/>
                <a:gd name="connsiteX315" fmla="*/ 409170 w 998239"/>
                <a:gd name="connsiteY315" fmla="*/ 1036079 h 2601565"/>
                <a:gd name="connsiteX316" fmla="*/ 405274 w 998239"/>
                <a:gd name="connsiteY316" fmla="*/ 1028382 h 2601565"/>
                <a:gd name="connsiteX317" fmla="*/ 325111 w 998239"/>
                <a:gd name="connsiteY317" fmla="*/ 669960 h 2601565"/>
                <a:gd name="connsiteX318" fmla="*/ 324674 w 998239"/>
                <a:gd name="connsiteY318" fmla="*/ 667064 h 2601565"/>
                <a:gd name="connsiteX319" fmla="*/ 321000 w 998239"/>
                <a:gd name="connsiteY319" fmla="*/ 613131 h 2601565"/>
                <a:gd name="connsiteX320" fmla="*/ 317833 w 998239"/>
                <a:gd name="connsiteY320" fmla="*/ 556715 h 2601565"/>
                <a:gd name="connsiteX321" fmla="*/ 317833 w 998239"/>
                <a:gd name="connsiteY321" fmla="*/ 499057 h 2601565"/>
                <a:gd name="connsiteX322" fmla="*/ 319986 w 998239"/>
                <a:gd name="connsiteY322" fmla="*/ 440866 h 2601565"/>
                <a:gd name="connsiteX323" fmla="*/ 324674 w 998239"/>
                <a:gd name="connsiteY323" fmla="*/ 383208 h 2601565"/>
                <a:gd name="connsiteX324" fmla="*/ 331642 w 998239"/>
                <a:gd name="connsiteY324" fmla="*/ 325726 h 2601565"/>
                <a:gd name="connsiteX325" fmla="*/ 338989 w 998239"/>
                <a:gd name="connsiteY325" fmla="*/ 270197 h 2601565"/>
                <a:gd name="connsiteX326" fmla="*/ 349504 w 998239"/>
                <a:gd name="connsiteY326" fmla="*/ 216264 h 2601565"/>
                <a:gd name="connsiteX327" fmla="*/ 362172 w 998239"/>
                <a:gd name="connsiteY327" fmla="*/ 165524 h 2601565"/>
                <a:gd name="connsiteX328" fmla="*/ 375347 w 998239"/>
                <a:gd name="connsiteY328" fmla="*/ 117446 h 2601565"/>
                <a:gd name="connsiteX329" fmla="*/ 390675 w 998239"/>
                <a:gd name="connsiteY329" fmla="*/ 73980 h 2601565"/>
                <a:gd name="connsiteX330" fmla="*/ 407017 w 998239"/>
                <a:gd name="connsiteY330" fmla="*/ 34418 h 2601565"/>
                <a:gd name="connsiteX331" fmla="*/ 426653 w 998239"/>
                <a:gd name="connsiteY331" fmla="*/ 0 h 2601565"/>
                <a:gd name="connsiteX0" fmla="*/ 609304 w 998239"/>
                <a:gd name="connsiteY0" fmla="*/ 1157153 h 2601565"/>
                <a:gd name="connsiteX1" fmla="*/ 598179 w 998239"/>
                <a:gd name="connsiteY1" fmla="*/ 1179427 h 2601565"/>
                <a:gd name="connsiteX2" fmla="*/ 587538 w 998239"/>
                <a:gd name="connsiteY2" fmla="*/ 1212780 h 2601565"/>
                <a:gd name="connsiteX3" fmla="*/ 579177 w 998239"/>
                <a:gd name="connsiteY3" fmla="*/ 1247552 h 2601565"/>
                <a:gd name="connsiteX4" fmla="*/ 574363 w 998239"/>
                <a:gd name="connsiteY4" fmla="*/ 1283035 h 2601565"/>
                <a:gd name="connsiteX5" fmla="*/ 572336 w 998239"/>
                <a:gd name="connsiteY5" fmla="*/ 1320468 h 2601565"/>
                <a:gd name="connsiteX6" fmla="*/ 571196 w 998239"/>
                <a:gd name="connsiteY6" fmla="*/ 1358079 h 2601565"/>
                <a:gd name="connsiteX7" fmla="*/ 572336 w 998239"/>
                <a:gd name="connsiteY7" fmla="*/ 1395691 h 2601565"/>
                <a:gd name="connsiteX8" fmla="*/ 574363 w 998239"/>
                <a:gd name="connsiteY8" fmla="*/ 1434189 h 2601565"/>
                <a:gd name="connsiteX9" fmla="*/ 577023 w 998239"/>
                <a:gd name="connsiteY9" fmla="*/ 1472331 h 2601565"/>
                <a:gd name="connsiteX10" fmla="*/ 580190 w 998239"/>
                <a:gd name="connsiteY10" fmla="*/ 1509765 h 2601565"/>
                <a:gd name="connsiteX11" fmla="*/ 580697 w 998239"/>
                <a:gd name="connsiteY11" fmla="*/ 1564763 h 2601565"/>
                <a:gd name="connsiteX12" fmla="*/ 578037 w 998239"/>
                <a:gd name="connsiteY12" fmla="*/ 1619760 h 2601565"/>
                <a:gd name="connsiteX13" fmla="*/ 573350 w 998239"/>
                <a:gd name="connsiteY13" fmla="*/ 1672629 h 2601565"/>
                <a:gd name="connsiteX14" fmla="*/ 567522 w 998239"/>
                <a:gd name="connsiteY14" fmla="*/ 1724432 h 2601565"/>
                <a:gd name="connsiteX15" fmla="*/ 564474 w 998239"/>
                <a:gd name="connsiteY15" fmla="*/ 1798067 h 2601565"/>
                <a:gd name="connsiteX16" fmla="*/ 565843 w 998239"/>
                <a:gd name="connsiteY16" fmla="*/ 1798067 h 2601565"/>
                <a:gd name="connsiteX17" fmla="*/ 596167 w 998239"/>
                <a:gd name="connsiteY17" fmla="*/ 2004317 h 2601565"/>
                <a:gd name="connsiteX18" fmla="*/ 614772 w 998239"/>
                <a:gd name="connsiteY18" fmla="*/ 2015335 h 2601565"/>
                <a:gd name="connsiteX19" fmla="*/ 633212 w 998239"/>
                <a:gd name="connsiteY19" fmla="*/ 2026005 h 2601565"/>
                <a:gd name="connsiteX20" fmla="*/ 649037 w 998239"/>
                <a:gd name="connsiteY20" fmla="*/ 2036824 h 2601565"/>
                <a:gd name="connsiteX21" fmla="*/ 682546 w 998239"/>
                <a:gd name="connsiteY21" fmla="*/ 2063750 h 2601565"/>
                <a:gd name="connsiteX22" fmla="*/ 712427 w 998239"/>
                <a:gd name="connsiteY22" fmla="*/ 2092373 h 2601565"/>
                <a:gd name="connsiteX23" fmla="*/ 738220 w 998239"/>
                <a:gd name="connsiteY23" fmla="*/ 2120464 h 2601565"/>
                <a:gd name="connsiteX24" fmla="*/ 761610 w 998239"/>
                <a:gd name="connsiteY24" fmla="*/ 2148686 h 2601565"/>
                <a:gd name="connsiteX25" fmla="*/ 783089 w 998239"/>
                <a:gd name="connsiteY25" fmla="*/ 2177264 h 2601565"/>
                <a:gd name="connsiteX26" fmla="*/ 803347 w 998239"/>
                <a:gd name="connsiteY26" fmla="*/ 2204774 h 2601565"/>
                <a:gd name="connsiteX27" fmla="*/ 821429 w 998239"/>
                <a:gd name="connsiteY27" fmla="*/ 2231393 h 2601565"/>
                <a:gd name="connsiteX28" fmla="*/ 812873 w 998239"/>
                <a:gd name="connsiteY28" fmla="*/ 2236092 h 2601565"/>
                <a:gd name="connsiteX29" fmla="*/ 783805 w 998239"/>
                <a:gd name="connsiteY29" fmla="*/ 2203301 h 2601565"/>
                <a:gd name="connsiteX30" fmla="*/ 753719 w 998239"/>
                <a:gd name="connsiteY30" fmla="*/ 2172059 h 2601565"/>
                <a:gd name="connsiteX31" fmla="*/ 722647 w 998239"/>
                <a:gd name="connsiteY31" fmla="*/ 2142999 h 2601565"/>
                <a:gd name="connsiteX32" fmla="*/ 690330 w 998239"/>
                <a:gd name="connsiteY32" fmla="*/ 2116510 h 2601565"/>
                <a:gd name="connsiteX33" fmla="*/ 655982 w 998239"/>
                <a:gd name="connsiteY33" fmla="*/ 2093118 h 2601565"/>
                <a:gd name="connsiteX34" fmla="*/ 620297 w 998239"/>
                <a:gd name="connsiteY34" fmla="*/ 2072215 h 2601565"/>
                <a:gd name="connsiteX35" fmla="*/ 583862 w 998239"/>
                <a:gd name="connsiteY35" fmla="*/ 2054108 h 2601565"/>
                <a:gd name="connsiteX36" fmla="*/ 545427 w 998239"/>
                <a:gd name="connsiteY36" fmla="*/ 2040553 h 2601565"/>
                <a:gd name="connsiteX37" fmla="*/ 511522 w 998239"/>
                <a:gd name="connsiteY37" fmla="*/ 2221026 h 2601565"/>
                <a:gd name="connsiteX38" fmla="*/ 546020 w 998239"/>
                <a:gd name="connsiteY38" fmla="*/ 2245768 h 2601565"/>
                <a:gd name="connsiteX39" fmla="*/ 576539 w 998239"/>
                <a:gd name="connsiteY39" fmla="*/ 2272514 h 2601565"/>
                <a:gd name="connsiteX40" fmla="*/ 601206 w 998239"/>
                <a:gd name="connsiteY40" fmla="*/ 2299617 h 2601565"/>
                <a:gd name="connsiteX41" fmla="*/ 620912 w 998239"/>
                <a:gd name="connsiteY41" fmla="*/ 2328269 h 2601565"/>
                <a:gd name="connsiteX42" fmla="*/ 635746 w 998239"/>
                <a:gd name="connsiteY42" fmla="*/ 2357733 h 2601565"/>
                <a:gd name="connsiteX43" fmla="*/ 645162 w 998239"/>
                <a:gd name="connsiteY43" fmla="*/ 2386515 h 2601565"/>
                <a:gd name="connsiteX44" fmla="*/ 649446 w 998239"/>
                <a:gd name="connsiteY44" fmla="*/ 2415678 h 2601565"/>
                <a:gd name="connsiteX45" fmla="*/ 648196 w 998239"/>
                <a:gd name="connsiteY45" fmla="*/ 2444260 h 2601565"/>
                <a:gd name="connsiteX46" fmla="*/ 641984 w 998239"/>
                <a:gd name="connsiteY46" fmla="*/ 2470935 h 2601565"/>
                <a:gd name="connsiteX47" fmla="*/ 637257 w 998239"/>
                <a:gd name="connsiteY47" fmla="*/ 2472280 h 2601565"/>
                <a:gd name="connsiteX48" fmla="*/ 635317 w 998239"/>
                <a:gd name="connsiteY48" fmla="*/ 2465092 h 2601565"/>
                <a:gd name="connsiteX49" fmla="*/ 641087 w 998239"/>
                <a:gd name="connsiteY49" fmla="*/ 2449008 h 2601565"/>
                <a:gd name="connsiteX50" fmla="*/ 641384 w 998239"/>
                <a:gd name="connsiteY50" fmla="*/ 2430972 h 2601565"/>
                <a:gd name="connsiteX51" fmla="*/ 639215 w 998239"/>
                <a:gd name="connsiteY51" fmla="*/ 2410982 h 2601565"/>
                <a:gd name="connsiteX52" fmla="*/ 632287 w 998239"/>
                <a:gd name="connsiteY52" fmla="*/ 2390884 h 2601565"/>
                <a:gd name="connsiteX53" fmla="*/ 621944 w 998239"/>
                <a:gd name="connsiteY53" fmla="*/ 2369828 h 2601565"/>
                <a:gd name="connsiteX54" fmla="*/ 609133 w 998239"/>
                <a:gd name="connsiteY54" fmla="*/ 2349453 h 2601565"/>
                <a:gd name="connsiteX55" fmla="*/ 593107 w 998239"/>
                <a:gd name="connsiteY55" fmla="*/ 2329922 h 2601565"/>
                <a:gd name="connsiteX56" fmla="*/ 574242 w 998239"/>
                <a:gd name="connsiteY56" fmla="*/ 2311561 h 2601565"/>
                <a:gd name="connsiteX57" fmla="*/ 554736 w 998239"/>
                <a:gd name="connsiteY57" fmla="*/ 2295077 h 2601565"/>
                <a:gd name="connsiteX58" fmla="*/ 542732 w 998239"/>
                <a:gd name="connsiteY58" fmla="*/ 2286998 h 2601565"/>
                <a:gd name="connsiteX59" fmla="*/ 533341 w 998239"/>
                <a:gd name="connsiteY59" fmla="*/ 2278769 h 2601565"/>
                <a:gd name="connsiteX60" fmla="*/ 523778 w 998239"/>
                <a:gd name="connsiteY60" fmla="*/ 2272829 h 2601565"/>
                <a:gd name="connsiteX61" fmla="*/ 514151 w 998239"/>
                <a:gd name="connsiteY61" fmla="*/ 2267440 h 2601565"/>
                <a:gd name="connsiteX62" fmla="*/ 503656 w 998239"/>
                <a:gd name="connsiteY62" fmla="*/ 2264952 h 2601565"/>
                <a:gd name="connsiteX63" fmla="*/ 491006 w 998239"/>
                <a:gd name="connsiteY63" fmla="*/ 2308954 h 2601565"/>
                <a:gd name="connsiteX64" fmla="*/ 476330 w 998239"/>
                <a:gd name="connsiteY64" fmla="*/ 2349959 h 2601565"/>
                <a:gd name="connsiteX65" fmla="*/ 459509 w 998239"/>
                <a:gd name="connsiteY65" fmla="*/ 2391527 h 2601565"/>
                <a:gd name="connsiteX66" fmla="*/ 439580 w 998239"/>
                <a:gd name="connsiteY66" fmla="*/ 2432199 h 2601565"/>
                <a:gd name="connsiteX67" fmla="*/ 416585 w 998239"/>
                <a:gd name="connsiteY67" fmla="*/ 2475063 h 2601565"/>
                <a:gd name="connsiteX68" fmla="*/ 389961 w 998239"/>
                <a:gd name="connsiteY68" fmla="*/ 2519626 h 2601565"/>
                <a:gd name="connsiteX69" fmla="*/ 384223 w 998239"/>
                <a:gd name="connsiteY69" fmla="*/ 2526793 h 2601565"/>
                <a:gd name="connsiteX70" fmla="*/ 377695 w 998239"/>
                <a:gd name="connsiteY70" fmla="*/ 2537945 h 2601565"/>
                <a:gd name="connsiteX71" fmla="*/ 368996 w 998239"/>
                <a:gd name="connsiteY71" fmla="*/ 2549023 h 2601565"/>
                <a:gd name="connsiteX72" fmla="*/ 360933 w 998239"/>
                <a:gd name="connsiteY72" fmla="*/ 2560863 h 2601565"/>
                <a:gd name="connsiteX73" fmla="*/ 351567 w 998239"/>
                <a:gd name="connsiteY73" fmla="*/ 2573185 h 2601565"/>
                <a:gd name="connsiteX74" fmla="*/ 341532 w 998239"/>
                <a:gd name="connsiteY74" fmla="*/ 2583296 h 2601565"/>
                <a:gd name="connsiteX75" fmla="*/ 331557 w 998239"/>
                <a:gd name="connsiteY75" fmla="*/ 2592037 h 2601565"/>
                <a:gd name="connsiteX76" fmla="*/ 321124 w 998239"/>
                <a:gd name="connsiteY76" fmla="*/ 2598545 h 2601565"/>
                <a:gd name="connsiteX77" fmla="*/ 312044 w 998239"/>
                <a:gd name="connsiteY77" fmla="*/ 2601565 h 2601565"/>
                <a:gd name="connsiteX78" fmla="*/ 309960 w 998239"/>
                <a:gd name="connsiteY78" fmla="*/ 2597301 h 2601565"/>
                <a:gd name="connsiteX79" fmla="*/ 342120 w 998239"/>
                <a:gd name="connsiteY79" fmla="*/ 2563687 h 2601565"/>
                <a:gd name="connsiteX80" fmla="*/ 370336 w 998239"/>
                <a:gd name="connsiteY80" fmla="*/ 2526618 h 2601565"/>
                <a:gd name="connsiteX81" fmla="*/ 394287 w 998239"/>
                <a:gd name="connsiteY81" fmla="*/ 2487031 h 2601565"/>
                <a:gd name="connsiteX82" fmla="*/ 413201 w 998239"/>
                <a:gd name="connsiteY82" fmla="*/ 2447908 h 2601565"/>
                <a:gd name="connsiteX83" fmla="*/ 428806 w 998239"/>
                <a:gd name="connsiteY83" fmla="*/ 2409545 h 2601565"/>
                <a:gd name="connsiteX84" fmla="*/ 435216 w 998239"/>
                <a:gd name="connsiteY84" fmla="*/ 2381215 h 2601565"/>
                <a:gd name="connsiteX85" fmla="*/ 437508 w 998239"/>
                <a:gd name="connsiteY85" fmla="*/ 2382004 h 2601565"/>
                <a:gd name="connsiteX86" fmla="*/ 438204 w 998239"/>
                <a:gd name="connsiteY86" fmla="*/ 2381394 h 2601565"/>
                <a:gd name="connsiteX87" fmla="*/ 438054 w 998239"/>
                <a:gd name="connsiteY87" fmla="*/ 2380044 h 2601565"/>
                <a:gd name="connsiteX88" fmla="*/ 437652 w 998239"/>
                <a:gd name="connsiteY88" fmla="*/ 2379080 h 2601565"/>
                <a:gd name="connsiteX89" fmla="*/ 436750 w 998239"/>
                <a:gd name="connsiteY89" fmla="*/ 2377071 h 2601565"/>
                <a:gd name="connsiteX90" fmla="*/ 437767 w 998239"/>
                <a:gd name="connsiteY90" fmla="*/ 2375523 h 2601565"/>
                <a:gd name="connsiteX91" fmla="*/ 437711 w 998239"/>
                <a:gd name="connsiteY91" fmla="*/ 2374255 h 2601565"/>
                <a:gd name="connsiteX92" fmla="*/ 438004 w 998239"/>
                <a:gd name="connsiteY92" fmla="*/ 2372682 h 2601565"/>
                <a:gd name="connsiteX93" fmla="*/ 437308 w 998239"/>
                <a:gd name="connsiteY93" fmla="*/ 2373292 h 2601565"/>
                <a:gd name="connsiteX94" fmla="*/ 437711 w 998239"/>
                <a:gd name="connsiteY94" fmla="*/ 2374255 h 2601565"/>
                <a:gd name="connsiteX95" fmla="*/ 435216 w 998239"/>
                <a:gd name="connsiteY95" fmla="*/ 2381215 h 2601565"/>
                <a:gd name="connsiteX96" fmla="*/ 419562 w 998239"/>
                <a:gd name="connsiteY96" fmla="*/ 2378474 h 2601565"/>
                <a:gd name="connsiteX97" fmla="*/ 399876 w 998239"/>
                <a:gd name="connsiteY97" fmla="*/ 2379925 h 2601565"/>
                <a:gd name="connsiteX98" fmla="*/ 378919 w 998239"/>
                <a:gd name="connsiteY98" fmla="*/ 2383310 h 2601565"/>
                <a:gd name="connsiteX99" fmla="*/ 355837 w 998239"/>
                <a:gd name="connsiteY99" fmla="*/ 2389713 h 2601565"/>
                <a:gd name="connsiteX100" fmla="*/ 331860 w 998239"/>
                <a:gd name="connsiteY100" fmla="*/ 2398379 h 2601565"/>
                <a:gd name="connsiteX101" fmla="*/ 307564 w 998239"/>
                <a:gd name="connsiteY101" fmla="*/ 2407986 h 2601565"/>
                <a:gd name="connsiteX102" fmla="*/ 283791 w 998239"/>
                <a:gd name="connsiteY102" fmla="*/ 2419271 h 2601565"/>
                <a:gd name="connsiteX103" fmla="*/ 261091 w 998239"/>
                <a:gd name="connsiteY103" fmla="*/ 2430275 h 2601565"/>
                <a:gd name="connsiteX104" fmla="*/ 258707 w 998239"/>
                <a:gd name="connsiteY104" fmla="*/ 2431515 h 2601565"/>
                <a:gd name="connsiteX105" fmla="*/ 264907 w 998239"/>
                <a:gd name="connsiteY105" fmla="*/ 2418233 h 2601565"/>
                <a:gd name="connsiteX106" fmla="*/ 283331 w 998239"/>
                <a:gd name="connsiteY106" fmla="*/ 2403215 h 2601565"/>
                <a:gd name="connsiteX107" fmla="*/ 306269 w 998239"/>
                <a:gd name="connsiteY107" fmla="*/ 2389370 h 2601565"/>
                <a:gd name="connsiteX108" fmla="*/ 330709 w 998239"/>
                <a:gd name="connsiteY108" fmla="*/ 2376839 h 2601565"/>
                <a:gd name="connsiteX109" fmla="*/ 356078 w 998239"/>
                <a:gd name="connsiteY109" fmla="*/ 2366953 h 2601565"/>
                <a:gd name="connsiteX110" fmla="*/ 384546 w 998239"/>
                <a:gd name="connsiteY110" fmla="*/ 2359782 h 2601565"/>
                <a:gd name="connsiteX111" fmla="*/ 448037 w 998239"/>
                <a:gd name="connsiteY111" fmla="*/ 2345291 h 2601565"/>
                <a:gd name="connsiteX112" fmla="*/ 456052 w 998239"/>
                <a:gd name="connsiteY112" fmla="*/ 2295805 h 2601565"/>
                <a:gd name="connsiteX113" fmla="*/ 459891 w 998239"/>
                <a:gd name="connsiteY113" fmla="*/ 2246520 h 2601565"/>
                <a:gd name="connsiteX114" fmla="*/ 459547 w 998239"/>
                <a:gd name="connsiteY114" fmla="*/ 2196621 h 2601565"/>
                <a:gd name="connsiteX115" fmla="*/ 455007 w 998239"/>
                <a:gd name="connsiteY115" fmla="*/ 2147109 h 2601565"/>
                <a:gd name="connsiteX116" fmla="*/ 414605 w 998239"/>
                <a:gd name="connsiteY116" fmla="*/ 1999908 h 2601565"/>
                <a:gd name="connsiteX117" fmla="*/ 392039 w 998239"/>
                <a:gd name="connsiteY117" fmla="*/ 2033339 h 2601565"/>
                <a:gd name="connsiteX118" fmla="*/ 351498 w 998239"/>
                <a:gd name="connsiteY118" fmla="*/ 2087417 h 2601565"/>
                <a:gd name="connsiteX119" fmla="*/ 308424 w 998239"/>
                <a:gd name="connsiteY119" fmla="*/ 2139893 h 2601565"/>
                <a:gd name="connsiteX120" fmla="*/ 266098 w 998239"/>
                <a:gd name="connsiteY120" fmla="*/ 2190203 h 2601565"/>
                <a:gd name="connsiteX121" fmla="*/ 221074 w 998239"/>
                <a:gd name="connsiteY121" fmla="*/ 2236952 h 2601565"/>
                <a:gd name="connsiteX122" fmla="*/ 175500 w 998239"/>
                <a:gd name="connsiteY122" fmla="*/ 2279195 h 2601565"/>
                <a:gd name="connsiteX123" fmla="*/ 130958 w 998239"/>
                <a:gd name="connsiteY123" fmla="*/ 2318489 h 2601565"/>
                <a:gd name="connsiteX124" fmla="*/ 86731 w 998239"/>
                <a:gd name="connsiteY124" fmla="*/ 2351876 h 2601565"/>
                <a:gd name="connsiteX125" fmla="*/ 43708 w 998239"/>
                <a:gd name="connsiteY125" fmla="*/ 2380769 h 2601565"/>
                <a:gd name="connsiteX126" fmla="*/ 0 w 998239"/>
                <a:gd name="connsiteY126" fmla="*/ 2402513 h 2601565"/>
                <a:gd name="connsiteX127" fmla="*/ 7680 w 998239"/>
                <a:gd name="connsiteY127" fmla="*/ 2395440 h 2601565"/>
                <a:gd name="connsiteX128" fmla="*/ 12312 w 998239"/>
                <a:gd name="connsiteY128" fmla="*/ 2390461 h 2601565"/>
                <a:gd name="connsiteX129" fmla="*/ 15901 w 998239"/>
                <a:gd name="connsiteY129" fmla="*/ 2387490 h 2601565"/>
                <a:gd name="connsiteX130" fmla="*/ 17197 w 998239"/>
                <a:gd name="connsiteY130" fmla="*/ 2385386 h 2601565"/>
                <a:gd name="connsiteX131" fmla="*/ 16525 w 998239"/>
                <a:gd name="connsiteY131" fmla="*/ 2383620 h 2601565"/>
                <a:gd name="connsiteX132" fmla="*/ 17174 w 998239"/>
                <a:gd name="connsiteY132" fmla="*/ 2382567 h 2601565"/>
                <a:gd name="connsiteX133" fmla="*/ 15999 w 998239"/>
                <a:gd name="connsiteY133" fmla="*/ 2381933 h 2601565"/>
                <a:gd name="connsiteX134" fmla="*/ 16971 w 998239"/>
                <a:gd name="connsiteY134" fmla="*/ 2380354 h 2601565"/>
                <a:gd name="connsiteX135" fmla="*/ 20090 w 998239"/>
                <a:gd name="connsiteY135" fmla="*/ 2377830 h 2601565"/>
                <a:gd name="connsiteX136" fmla="*/ 24327 w 998239"/>
                <a:gd name="connsiteY136" fmla="*/ 2373807 h 2601565"/>
                <a:gd name="connsiteX137" fmla="*/ 30627 w 998239"/>
                <a:gd name="connsiteY137" fmla="*/ 2367391 h 2601565"/>
                <a:gd name="connsiteX138" fmla="*/ 40670 w 998239"/>
                <a:gd name="connsiteY138" fmla="*/ 2359024 h 2601565"/>
                <a:gd name="connsiteX139" fmla="*/ 55321 w 998239"/>
                <a:gd name="connsiteY139" fmla="*/ 2347300 h 2601565"/>
                <a:gd name="connsiteX140" fmla="*/ 71663 w 998239"/>
                <a:gd name="connsiteY140" fmla="*/ 2332515 h 2601565"/>
                <a:gd name="connsiteX141" fmla="*/ 94475 w 998239"/>
                <a:gd name="connsiteY141" fmla="*/ 2314213 h 2601565"/>
                <a:gd name="connsiteX142" fmla="*/ 121818 w 998239"/>
                <a:gd name="connsiteY142" fmla="*/ 2292046 h 2601565"/>
                <a:gd name="connsiteX143" fmla="*/ 160830 w 998239"/>
                <a:gd name="connsiteY143" fmla="*/ 2255375 h 2601565"/>
                <a:gd name="connsiteX144" fmla="*/ 197971 w 998239"/>
                <a:gd name="connsiteY144" fmla="*/ 2213486 h 2601565"/>
                <a:gd name="connsiteX145" fmla="*/ 234107 w 998239"/>
                <a:gd name="connsiteY145" fmla="*/ 2169419 h 2601565"/>
                <a:gd name="connsiteX146" fmla="*/ 274428 w 998239"/>
                <a:gd name="connsiteY146" fmla="*/ 2123636 h 2601565"/>
                <a:gd name="connsiteX147" fmla="*/ 282447 w 998239"/>
                <a:gd name="connsiteY147" fmla="*/ 2113474 h 2601565"/>
                <a:gd name="connsiteX148" fmla="*/ 294255 w 998239"/>
                <a:gd name="connsiteY148" fmla="*/ 2098111 h 2601565"/>
                <a:gd name="connsiteX149" fmla="*/ 304716 w 998239"/>
                <a:gd name="connsiteY149" fmla="*/ 2083635 h 2601565"/>
                <a:gd name="connsiteX150" fmla="*/ 328894 w 998239"/>
                <a:gd name="connsiteY150" fmla="*/ 2047263 h 2601565"/>
                <a:gd name="connsiteX151" fmla="*/ 330780 w 998239"/>
                <a:gd name="connsiteY151" fmla="*/ 2044202 h 2601565"/>
                <a:gd name="connsiteX152" fmla="*/ 331717 w 998239"/>
                <a:gd name="connsiteY152" fmla="*/ 2042063 h 2601565"/>
                <a:gd name="connsiteX153" fmla="*/ 391204 w 998239"/>
                <a:gd name="connsiteY153" fmla="*/ 1933218 h 2601565"/>
                <a:gd name="connsiteX154" fmla="*/ 390156 w 998239"/>
                <a:gd name="connsiteY154" fmla="*/ 1860349 h 2601565"/>
                <a:gd name="connsiteX155" fmla="*/ 396502 w 998239"/>
                <a:gd name="connsiteY155" fmla="*/ 1818105 h 2601565"/>
                <a:gd name="connsiteX156" fmla="*/ 402330 w 998239"/>
                <a:gd name="connsiteY156" fmla="*/ 1747141 h 2601565"/>
                <a:gd name="connsiteX157" fmla="*/ 412844 w 998239"/>
                <a:gd name="connsiteY157" fmla="*/ 1718578 h 2601565"/>
                <a:gd name="connsiteX158" fmla="*/ 421839 w 998239"/>
                <a:gd name="connsiteY158" fmla="*/ 1686822 h 2601565"/>
                <a:gd name="connsiteX159" fmla="*/ 430327 w 998239"/>
                <a:gd name="connsiteY159" fmla="*/ 1651516 h 2601565"/>
                <a:gd name="connsiteX160" fmla="*/ 438181 w 998239"/>
                <a:gd name="connsiteY160" fmla="*/ 1613906 h 2601565"/>
                <a:gd name="connsiteX161" fmla="*/ 444515 w 998239"/>
                <a:gd name="connsiteY161" fmla="*/ 1573279 h 2601565"/>
                <a:gd name="connsiteX162" fmla="*/ 449329 w 998239"/>
                <a:gd name="connsiteY162" fmla="*/ 1531942 h 2601565"/>
                <a:gd name="connsiteX163" fmla="*/ 454016 w 998239"/>
                <a:gd name="connsiteY163" fmla="*/ 1488654 h 2601565"/>
                <a:gd name="connsiteX164" fmla="*/ 457183 w 998239"/>
                <a:gd name="connsiteY164" fmla="*/ 1444833 h 2601565"/>
                <a:gd name="connsiteX165" fmla="*/ 459843 w 998239"/>
                <a:gd name="connsiteY165" fmla="*/ 1399239 h 2601565"/>
                <a:gd name="connsiteX166" fmla="*/ 459843 w 998239"/>
                <a:gd name="connsiteY166" fmla="*/ 1354354 h 2601565"/>
                <a:gd name="connsiteX167" fmla="*/ 459843 w 998239"/>
                <a:gd name="connsiteY167" fmla="*/ 1310001 h 2601565"/>
                <a:gd name="connsiteX168" fmla="*/ 457183 w 998239"/>
                <a:gd name="connsiteY168" fmla="*/ 1265471 h 2601565"/>
                <a:gd name="connsiteX169" fmla="*/ 453509 w 998239"/>
                <a:gd name="connsiteY169" fmla="*/ 1222715 h 2601565"/>
                <a:gd name="connsiteX170" fmla="*/ 448822 w 998239"/>
                <a:gd name="connsiteY170" fmla="*/ 1181023 h 2601565"/>
                <a:gd name="connsiteX171" fmla="*/ 441854 w 998239"/>
                <a:gd name="connsiteY171" fmla="*/ 1140751 h 2601565"/>
                <a:gd name="connsiteX172" fmla="*/ 432353 w 998239"/>
                <a:gd name="connsiteY172" fmla="*/ 1103318 h 2601565"/>
                <a:gd name="connsiteX173" fmla="*/ 421839 w 998239"/>
                <a:gd name="connsiteY173" fmla="*/ 1067835 h 2601565"/>
                <a:gd name="connsiteX174" fmla="*/ 409170 w 998239"/>
                <a:gd name="connsiteY174" fmla="*/ 1036079 h 2601565"/>
                <a:gd name="connsiteX175" fmla="*/ 405274 w 998239"/>
                <a:gd name="connsiteY175" fmla="*/ 1028382 h 2601565"/>
                <a:gd name="connsiteX176" fmla="*/ 325111 w 998239"/>
                <a:gd name="connsiteY176" fmla="*/ 669960 h 2601565"/>
                <a:gd name="connsiteX177" fmla="*/ 324674 w 998239"/>
                <a:gd name="connsiteY177" fmla="*/ 667064 h 2601565"/>
                <a:gd name="connsiteX178" fmla="*/ 321000 w 998239"/>
                <a:gd name="connsiteY178" fmla="*/ 613131 h 2601565"/>
                <a:gd name="connsiteX179" fmla="*/ 317833 w 998239"/>
                <a:gd name="connsiteY179" fmla="*/ 556715 h 2601565"/>
                <a:gd name="connsiteX180" fmla="*/ 317833 w 998239"/>
                <a:gd name="connsiteY180" fmla="*/ 499057 h 2601565"/>
                <a:gd name="connsiteX181" fmla="*/ 319986 w 998239"/>
                <a:gd name="connsiteY181" fmla="*/ 440866 h 2601565"/>
                <a:gd name="connsiteX182" fmla="*/ 324674 w 998239"/>
                <a:gd name="connsiteY182" fmla="*/ 383208 h 2601565"/>
                <a:gd name="connsiteX183" fmla="*/ 331642 w 998239"/>
                <a:gd name="connsiteY183" fmla="*/ 325726 h 2601565"/>
                <a:gd name="connsiteX184" fmla="*/ 338989 w 998239"/>
                <a:gd name="connsiteY184" fmla="*/ 270197 h 2601565"/>
                <a:gd name="connsiteX185" fmla="*/ 349504 w 998239"/>
                <a:gd name="connsiteY185" fmla="*/ 216264 h 2601565"/>
                <a:gd name="connsiteX186" fmla="*/ 362172 w 998239"/>
                <a:gd name="connsiteY186" fmla="*/ 165524 h 2601565"/>
                <a:gd name="connsiteX187" fmla="*/ 375347 w 998239"/>
                <a:gd name="connsiteY187" fmla="*/ 117446 h 2601565"/>
                <a:gd name="connsiteX188" fmla="*/ 390675 w 998239"/>
                <a:gd name="connsiteY188" fmla="*/ 73980 h 2601565"/>
                <a:gd name="connsiteX189" fmla="*/ 407017 w 998239"/>
                <a:gd name="connsiteY189" fmla="*/ 34418 h 2601565"/>
                <a:gd name="connsiteX190" fmla="*/ 426653 w 998239"/>
                <a:gd name="connsiteY190" fmla="*/ 0 h 2601565"/>
                <a:gd name="connsiteX191" fmla="*/ 424499 w 998239"/>
                <a:gd name="connsiteY191" fmla="*/ 8516 h 2601565"/>
                <a:gd name="connsiteX192" fmla="*/ 423485 w 998239"/>
                <a:gd name="connsiteY192" fmla="*/ 14193 h 2601565"/>
                <a:gd name="connsiteX193" fmla="*/ 422345 w 998239"/>
                <a:gd name="connsiteY193" fmla="*/ 17918 h 2601565"/>
                <a:gd name="connsiteX194" fmla="*/ 422345 w 998239"/>
                <a:gd name="connsiteY194" fmla="*/ 20048 h 2601565"/>
                <a:gd name="connsiteX195" fmla="*/ 423485 w 998239"/>
                <a:gd name="connsiteY195" fmla="*/ 21112 h 2601565"/>
                <a:gd name="connsiteX196" fmla="*/ 423485 w 998239"/>
                <a:gd name="connsiteY196" fmla="*/ 22177 h 2601565"/>
                <a:gd name="connsiteX197" fmla="*/ 424499 w 998239"/>
                <a:gd name="connsiteY197" fmla="*/ 22177 h 2601565"/>
                <a:gd name="connsiteX198" fmla="*/ 424499 w 998239"/>
                <a:gd name="connsiteY198" fmla="*/ 23773 h 2601565"/>
                <a:gd name="connsiteX199" fmla="*/ 423485 w 998239"/>
                <a:gd name="connsiteY199" fmla="*/ 26967 h 2601565"/>
                <a:gd name="connsiteX200" fmla="*/ 422345 w 998239"/>
                <a:gd name="connsiteY200" fmla="*/ 31756 h 2601565"/>
                <a:gd name="connsiteX201" fmla="*/ 420825 w 998239"/>
                <a:gd name="connsiteY201" fmla="*/ 39208 h 2601565"/>
                <a:gd name="connsiteX202" fmla="*/ 417658 w 998239"/>
                <a:gd name="connsiteY202" fmla="*/ 49676 h 2601565"/>
                <a:gd name="connsiteX203" fmla="*/ 412844 w 998239"/>
                <a:gd name="connsiteY203" fmla="*/ 64578 h 2601565"/>
                <a:gd name="connsiteX204" fmla="*/ 408157 w 998239"/>
                <a:gd name="connsiteY204" fmla="*/ 82496 h 2601565"/>
                <a:gd name="connsiteX205" fmla="*/ 400683 w 998239"/>
                <a:gd name="connsiteY205" fmla="*/ 105737 h 2601565"/>
                <a:gd name="connsiteX206" fmla="*/ 391815 w 998239"/>
                <a:gd name="connsiteY206" fmla="*/ 133768 h 2601565"/>
                <a:gd name="connsiteX207" fmla="*/ 381174 w 998239"/>
                <a:gd name="connsiteY207" fmla="*/ 177588 h 2601565"/>
                <a:gd name="connsiteX208" fmla="*/ 373826 w 998239"/>
                <a:gd name="connsiteY208" fmla="*/ 224602 h 2601565"/>
                <a:gd name="connsiteX209" fmla="*/ 367999 w 998239"/>
                <a:gd name="connsiteY209" fmla="*/ 272858 h 2601565"/>
                <a:gd name="connsiteX210" fmla="*/ 360145 w 998239"/>
                <a:gd name="connsiteY210" fmla="*/ 324130 h 2601565"/>
                <a:gd name="connsiteX211" fmla="*/ 359005 w 998239"/>
                <a:gd name="connsiteY211" fmla="*/ 335129 h 2601565"/>
                <a:gd name="connsiteX212" fmla="*/ 357484 w 998239"/>
                <a:gd name="connsiteY212" fmla="*/ 351628 h 2601565"/>
                <a:gd name="connsiteX213" fmla="*/ 356344 w 998239"/>
                <a:gd name="connsiteY213" fmla="*/ 369015 h 2601565"/>
                <a:gd name="connsiteX214" fmla="*/ 355331 w 998239"/>
                <a:gd name="connsiteY214" fmla="*/ 387997 h 2601565"/>
                <a:gd name="connsiteX215" fmla="*/ 355331 w 998239"/>
                <a:gd name="connsiteY215" fmla="*/ 407513 h 2601565"/>
                <a:gd name="connsiteX216" fmla="*/ 357484 w 998239"/>
                <a:gd name="connsiteY216" fmla="*/ 425077 h 2601565"/>
                <a:gd name="connsiteX217" fmla="*/ 360145 w 998239"/>
                <a:gd name="connsiteY217" fmla="*/ 440334 h 2601565"/>
                <a:gd name="connsiteX218" fmla="*/ 364832 w 998239"/>
                <a:gd name="connsiteY218" fmla="*/ 450979 h 2601565"/>
                <a:gd name="connsiteX219" fmla="*/ 390168 w 998239"/>
                <a:gd name="connsiteY219" fmla="*/ 448849 h 2601565"/>
                <a:gd name="connsiteX220" fmla="*/ 414997 w 998239"/>
                <a:gd name="connsiteY220" fmla="*/ 440334 h 2601565"/>
                <a:gd name="connsiteX221" fmla="*/ 438687 w 998239"/>
                <a:gd name="connsiteY221" fmla="*/ 426673 h 2601565"/>
                <a:gd name="connsiteX222" fmla="*/ 463010 w 998239"/>
                <a:gd name="connsiteY222" fmla="*/ 407513 h 2601565"/>
                <a:gd name="connsiteX223" fmla="*/ 485179 w 998239"/>
                <a:gd name="connsiteY223" fmla="*/ 385336 h 2601565"/>
                <a:gd name="connsiteX224" fmla="*/ 506842 w 998239"/>
                <a:gd name="connsiteY224" fmla="*/ 358370 h 2601565"/>
                <a:gd name="connsiteX225" fmla="*/ 527364 w 998239"/>
                <a:gd name="connsiteY225" fmla="*/ 329807 h 2601565"/>
                <a:gd name="connsiteX226" fmla="*/ 546367 w 998239"/>
                <a:gd name="connsiteY226" fmla="*/ 299825 h 2601565"/>
                <a:gd name="connsiteX227" fmla="*/ 564862 w 998239"/>
                <a:gd name="connsiteY227" fmla="*/ 268068 h 2601565"/>
                <a:gd name="connsiteX228" fmla="*/ 580697 w 998239"/>
                <a:gd name="connsiteY228" fmla="*/ 235247 h 2601565"/>
                <a:gd name="connsiteX229" fmla="*/ 595519 w 998239"/>
                <a:gd name="connsiteY229" fmla="*/ 203491 h 2601565"/>
                <a:gd name="connsiteX230" fmla="*/ 607680 w 998239"/>
                <a:gd name="connsiteY230" fmla="*/ 172798 h 2601565"/>
                <a:gd name="connsiteX231" fmla="*/ 613508 w 998239"/>
                <a:gd name="connsiteY231" fmla="*/ 172798 h 2601565"/>
                <a:gd name="connsiteX232" fmla="*/ 613508 w 998239"/>
                <a:gd name="connsiteY232" fmla="*/ 175992 h 2601565"/>
                <a:gd name="connsiteX233" fmla="*/ 604006 w 998239"/>
                <a:gd name="connsiteY233" fmla="*/ 206684 h 2601565"/>
                <a:gd name="connsiteX234" fmla="*/ 593365 w 998239"/>
                <a:gd name="connsiteY234" fmla="*/ 238440 h 2601565"/>
                <a:gd name="connsiteX235" fmla="*/ 581837 w 998239"/>
                <a:gd name="connsiteY235" fmla="*/ 269132 h 2601565"/>
                <a:gd name="connsiteX236" fmla="*/ 570183 w 998239"/>
                <a:gd name="connsiteY236" fmla="*/ 298760 h 2601565"/>
                <a:gd name="connsiteX237" fmla="*/ 558021 w 998239"/>
                <a:gd name="connsiteY237" fmla="*/ 327678 h 2601565"/>
                <a:gd name="connsiteX238" fmla="*/ 544339 w 998239"/>
                <a:gd name="connsiteY238" fmla="*/ 354645 h 2601565"/>
                <a:gd name="connsiteX239" fmla="*/ 530025 w 998239"/>
                <a:gd name="connsiteY239" fmla="*/ 380546 h 2601565"/>
                <a:gd name="connsiteX240" fmla="*/ 512669 w 998239"/>
                <a:gd name="connsiteY240" fmla="*/ 404319 h 2601565"/>
                <a:gd name="connsiteX241" fmla="*/ 494680 w 998239"/>
                <a:gd name="connsiteY241" fmla="*/ 427738 h 2601565"/>
                <a:gd name="connsiteX242" fmla="*/ 473524 w 998239"/>
                <a:gd name="connsiteY242" fmla="*/ 446720 h 2601565"/>
                <a:gd name="connsiteX243" fmla="*/ 449329 w 998239"/>
                <a:gd name="connsiteY243" fmla="*/ 464107 h 2601565"/>
                <a:gd name="connsiteX244" fmla="*/ 422345 w 998239"/>
                <a:gd name="connsiteY244" fmla="*/ 479542 h 2601565"/>
                <a:gd name="connsiteX245" fmla="*/ 393842 w 998239"/>
                <a:gd name="connsiteY245" fmla="*/ 491073 h 2601565"/>
                <a:gd name="connsiteX246" fmla="*/ 360145 w 998239"/>
                <a:gd name="connsiteY246" fmla="*/ 499057 h 2601565"/>
                <a:gd name="connsiteX247" fmla="*/ 361158 w 998239"/>
                <a:gd name="connsiteY247" fmla="*/ 554586 h 2601565"/>
                <a:gd name="connsiteX248" fmla="*/ 365845 w 998239"/>
                <a:gd name="connsiteY248" fmla="*/ 607455 h 2601565"/>
                <a:gd name="connsiteX249" fmla="*/ 373826 w 998239"/>
                <a:gd name="connsiteY249" fmla="*/ 657662 h 2601565"/>
                <a:gd name="connsiteX250" fmla="*/ 384341 w 998239"/>
                <a:gd name="connsiteY250" fmla="*/ 705208 h 2601565"/>
                <a:gd name="connsiteX251" fmla="*/ 397516 w 998239"/>
                <a:gd name="connsiteY251" fmla="*/ 750625 h 2601565"/>
                <a:gd name="connsiteX252" fmla="*/ 411831 w 998239"/>
                <a:gd name="connsiteY252" fmla="*/ 794090 h 2601565"/>
                <a:gd name="connsiteX253" fmla="*/ 428172 w 998239"/>
                <a:gd name="connsiteY253" fmla="*/ 835250 h 2601565"/>
                <a:gd name="connsiteX254" fmla="*/ 444515 w 998239"/>
                <a:gd name="connsiteY254" fmla="*/ 875345 h 2601565"/>
                <a:gd name="connsiteX255" fmla="*/ 449329 w 998239"/>
                <a:gd name="connsiteY255" fmla="*/ 884925 h 2601565"/>
                <a:gd name="connsiteX256" fmla="*/ 453509 w 998239"/>
                <a:gd name="connsiteY256" fmla="*/ 896634 h 2601565"/>
                <a:gd name="connsiteX257" fmla="*/ 459336 w 998239"/>
                <a:gd name="connsiteY257" fmla="*/ 909231 h 2601565"/>
                <a:gd name="connsiteX258" fmla="*/ 464657 w 998239"/>
                <a:gd name="connsiteY258" fmla="*/ 922536 h 2601565"/>
                <a:gd name="connsiteX259" fmla="*/ 471498 w 998239"/>
                <a:gd name="connsiteY259" fmla="*/ 935132 h 2601565"/>
                <a:gd name="connsiteX260" fmla="*/ 479352 w 998239"/>
                <a:gd name="connsiteY260" fmla="*/ 945776 h 2601565"/>
                <a:gd name="connsiteX261" fmla="*/ 488853 w 998239"/>
                <a:gd name="connsiteY261" fmla="*/ 955180 h 2601565"/>
                <a:gd name="connsiteX262" fmla="*/ 499494 w 998239"/>
                <a:gd name="connsiteY262" fmla="*/ 962099 h 2601565"/>
                <a:gd name="connsiteX263" fmla="*/ 512163 w 998239"/>
                <a:gd name="connsiteY263" fmla="*/ 964760 h 2601565"/>
                <a:gd name="connsiteX264" fmla="*/ 525338 w 998239"/>
                <a:gd name="connsiteY264" fmla="*/ 964228 h 2601565"/>
                <a:gd name="connsiteX265" fmla="*/ 549027 w 998239"/>
                <a:gd name="connsiteY265" fmla="*/ 956244 h 2601565"/>
                <a:gd name="connsiteX266" fmla="*/ 570183 w 998239"/>
                <a:gd name="connsiteY266" fmla="*/ 943116 h 2601565"/>
                <a:gd name="connsiteX267" fmla="*/ 590705 w 998239"/>
                <a:gd name="connsiteY267" fmla="*/ 926617 h 2601565"/>
                <a:gd name="connsiteX268" fmla="*/ 607680 w 998239"/>
                <a:gd name="connsiteY268" fmla="*/ 907101 h 2601565"/>
                <a:gd name="connsiteX269" fmla="*/ 624022 w 998239"/>
                <a:gd name="connsiteY269" fmla="*/ 885989 h 2601565"/>
                <a:gd name="connsiteX270" fmla="*/ 639350 w 998239"/>
                <a:gd name="connsiteY270" fmla="*/ 863813 h 2601565"/>
                <a:gd name="connsiteX271" fmla="*/ 653032 w 998239"/>
                <a:gd name="connsiteY271" fmla="*/ 842701 h 2601565"/>
                <a:gd name="connsiteX272" fmla="*/ 664687 w 998239"/>
                <a:gd name="connsiteY272" fmla="*/ 822476 h 2601565"/>
                <a:gd name="connsiteX273" fmla="*/ 690530 w 998239"/>
                <a:gd name="connsiteY273" fmla="*/ 776527 h 2601565"/>
                <a:gd name="connsiteX274" fmla="*/ 715359 w 998239"/>
                <a:gd name="connsiteY274" fmla="*/ 724723 h 2601565"/>
                <a:gd name="connsiteX275" fmla="*/ 740189 w 998239"/>
                <a:gd name="connsiteY275" fmla="*/ 668129 h 2601565"/>
                <a:gd name="connsiteX276" fmla="*/ 763372 w 998239"/>
                <a:gd name="connsiteY276" fmla="*/ 606390 h 2601565"/>
                <a:gd name="connsiteX277" fmla="*/ 784528 w 998239"/>
                <a:gd name="connsiteY277" fmla="*/ 541280 h 2601565"/>
                <a:gd name="connsiteX278" fmla="*/ 803530 w 998239"/>
                <a:gd name="connsiteY278" fmla="*/ 472090 h 2601565"/>
                <a:gd name="connsiteX279" fmla="*/ 820886 w 998239"/>
                <a:gd name="connsiteY279" fmla="*/ 399707 h 2601565"/>
                <a:gd name="connsiteX280" fmla="*/ 833553 w 998239"/>
                <a:gd name="connsiteY280" fmla="*/ 324662 h 2601565"/>
                <a:gd name="connsiteX281" fmla="*/ 843055 w 998239"/>
                <a:gd name="connsiteY281" fmla="*/ 247843 h 2601565"/>
                <a:gd name="connsiteX282" fmla="*/ 848882 w 998239"/>
                <a:gd name="connsiteY282" fmla="*/ 169250 h 2601565"/>
                <a:gd name="connsiteX283" fmla="*/ 853569 w 998239"/>
                <a:gd name="connsiteY283" fmla="*/ 172798 h 2601565"/>
                <a:gd name="connsiteX284" fmla="*/ 857370 w 998239"/>
                <a:gd name="connsiteY284" fmla="*/ 181846 h 2601565"/>
                <a:gd name="connsiteX285" fmla="*/ 860537 w 998239"/>
                <a:gd name="connsiteY285" fmla="*/ 195152 h 2601565"/>
                <a:gd name="connsiteX286" fmla="*/ 862057 w 998239"/>
                <a:gd name="connsiteY286" fmla="*/ 212538 h 2601565"/>
                <a:gd name="connsiteX287" fmla="*/ 863070 w 998239"/>
                <a:gd name="connsiteY287" fmla="*/ 232586 h 2601565"/>
                <a:gd name="connsiteX288" fmla="*/ 863070 w 998239"/>
                <a:gd name="connsiteY288" fmla="*/ 255827 h 2601565"/>
                <a:gd name="connsiteX289" fmla="*/ 863070 w 998239"/>
                <a:gd name="connsiteY289" fmla="*/ 280664 h 2601565"/>
                <a:gd name="connsiteX290" fmla="*/ 862057 w 998239"/>
                <a:gd name="connsiteY290" fmla="*/ 307630 h 2601565"/>
                <a:gd name="connsiteX291" fmla="*/ 860537 w 998239"/>
                <a:gd name="connsiteY291" fmla="*/ 335129 h 2601565"/>
                <a:gd name="connsiteX292" fmla="*/ 858383 w 998239"/>
                <a:gd name="connsiteY292" fmla="*/ 363160 h 2601565"/>
                <a:gd name="connsiteX293" fmla="*/ 855216 w 998239"/>
                <a:gd name="connsiteY293" fmla="*/ 391191 h 2601565"/>
                <a:gd name="connsiteX294" fmla="*/ 853569 w 998239"/>
                <a:gd name="connsiteY294" fmla="*/ 418157 h 2601565"/>
                <a:gd name="connsiteX295" fmla="*/ 850402 w 998239"/>
                <a:gd name="connsiteY295" fmla="*/ 442995 h 2601565"/>
                <a:gd name="connsiteX296" fmla="*/ 847869 w 998239"/>
                <a:gd name="connsiteY296" fmla="*/ 466236 h 2601565"/>
                <a:gd name="connsiteX297" fmla="*/ 844701 w 998239"/>
                <a:gd name="connsiteY297" fmla="*/ 486283 h 2601565"/>
                <a:gd name="connsiteX298" fmla="*/ 842041 w 998239"/>
                <a:gd name="connsiteY298" fmla="*/ 502782 h 2601565"/>
                <a:gd name="connsiteX299" fmla="*/ 839888 w 998239"/>
                <a:gd name="connsiteY299" fmla="*/ 515910 h 2601565"/>
                <a:gd name="connsiteX300" fmla="*/ 801883 w 998239"/>
                <a:gd name="connsiteY300" fmla="*/ 666000 h 2601565"/>
                <a:gd name="connsiteX301" fmla="*/ 832540 w 998239"/>
                <a:gd name="connsiteY301" fmla="*/ 662984 h 2601565"/>
                <a:gd name="connsiteX302" fmla="*/ 861044 w 998239"/>
                <a:gd name="connsiteY302" fmla="*/ 655533 h 2601565"/>
                <a:gd name="connsiteX303" fmla="*/ 887900 w 998239"/>
                <a:gd name="connsiteY303" fmla="*/ 644888 h 2601565"/>
                <a:gd name="connsiteX304" fmla="*/ 913743 w 998239"/>
                <a:gd name="connsiteY304" fmla="*/ 631228 h 2601565"/>
                <a:gd name="connsiteX305" fmla="*/ 937052 w 998239"/>
                <a:gd name="connsiteY305" fmla="*/ 615793 h 2601565"/>
                <a:gd name="connsiteX306" fmla="*/ 958081 w 998239"/>
                <a:gd name="connsiteY306" fmla="*/ 598939 h 2601565"/>
                <a:gd name="connsiteX307" fmla="*/ 978224 w 998239"/>
                <a:gd name="connsiteY307" fmla="*/ 581553 h 2601565"/>
                <a:gd name="connsiteX308" fmla="*/ 996719 w 998239"/>
                <a:gd name="connsiteY308" fmla="*/ 565054 h 2601565"/>
                <a:gd name="connsiteX309" fmla="*/ 998239 w 998239"/>
                <a:gd name="connsiteY309" fmla="*/ 573037 h 2601565"/>
                <a:gd name="connsiteX310" fmla="*/ 981391 w 998239"/>
                <a:gd name="connsiteY310" fmla="*/ 598939 h 2601565"/>
                <a:gd name="connsiteX311" fmla="*/ 960742 w 998239"/>
                <a:gd name="connsiteY311" fmla="*/ 623776 h 2601565"/>
                <a:gd name="connsiteX312" fmla="*/ 935912 w 998239"/>
                <a:gd name="connsiteY312" fmla="*/ 645953 h 2601565"/>
                <a:gd name="connsiteX313" fmla="*/ 908042 w 998239"/>
                <a:gd name="connsiteY313" fmla="*/ 666000 h 2601565"/>
                <a:gd name="connsiteX314" fmla="*/ 878399 w 998239"/>
                <a:gd name="connsiteY314" fmla="*/ 684096 h 2601565"/>
                <a:gd name="connsiteX315" fmla="*/ 846728 w 998239"/>
                <a:gd name="connsiteY315" fmla="*/ 699886 h 2601565"/>
                <a:gd name="connsiteX316" fmla="*/ 814044 w 998239"/>
                <a:gd name="connsiteY316" fmla="*/ 712127 h 2601565"/>
                <a:gd name="connsiteX317" fmla="*/ 780728 w 998239"/>
                <a:gd name="connsiteY317" fmla="*/ 720997 h 2601565"/>
                <a:gd name="connsiteX318" fmla="*/ 773886 w 998239"/>
                <a:gd name="connsiteY318" fmla="*/ 742287 h 2601565"/>
                <a:gd name="connsiteX319" fmla="*/ 764385 w 998239"/>
                <a:gd name="connsiteY319" fmla="*/ 767124 h 2601565"/>
                <a:gd name="connsiteX320" fmla="*/ 753871 w 998239"/>
                <a:gd name="connsiteY320" fmla="*/ 793026 h 2601565"/>
                <a:gd name="connsiteX321" fmla="*/ 740189 w 998239"/>
                <a:gd name="connsiteY321" fmla="*/ 821057 h 2601565"/>
                <a:gd name="connsiteX322" fmla="*/ 725874 w 998239"/>
                <a:gd name="connsiteY322" fmla="*/ 850507 h 2601565"/>
                <a:gd name="connsiteX323" fmla="*/ 710546 w 998239"/>
                <a:gd name="connsiteY323" fmla="*/ 879603 h 2601565"/>
                <a:gd name="connsiteX324" fmla="*/ 705253 w 998239"/>
                <a:gd name="connsiteY324" fmla="*/ 888509 h 2601565"/>
                <a:gd name="connsiteX325" fmla="*/ 657504 w 998239"/>
                <a:gd name="connsiteY325" fmla="*/ 965731 h 2601565"/>
                <a:gd name="connsiteX326" fmla="*/ 646192 w 998239"/>
                <a:gd name="connsiteY326" fmla="*/ 981082 h 2601565"/>
                <a:gd name="connsiteX327" fmla="*/ 631877 w 998239"/>
                <a:gd name="connsiteY327" fmla="*/ 1000774 h 2601565"/>
                <a:gd name="connsiteX328" fmla="*/ 618195 w 998239"/>
                <a:gd name="connsiteY328" fmla="*/ 1014967 h 2601565"/>
                <a:gd name="connsiteX329" fmla="*/ 620348 w 998239"/>
                <a:gd name="connsiteY329" fmla="*/ 1025612 h 2601565"/>
                <a:gd name="connsiteX330" fmla="*/ 715462 w 998239"/>
                <a:gd name="connsiteY330" fmla="*/ 1119180 h 2601565"/>
                <a:gd name="connsiteX0" fmla="*/ 609304 w 998239"/>
                <a:gd name="connsiteY0" fmla="*/ 1157153 h 2601565"/>
                <a:gd name="connsiteX1" fmla="*/ 598179 w 998239"/>
                <a:gd name="connsiteY1" fmla="*/ 1179427 h 2601565"/>
                <a:gd name="connsiteX2" fmla="*/ 587538 w 998239"/>
                <a:gd name="connsiteY2" fmla="*/ 1212780 h 2601565"/>
                <a:gd name="connsiteX3" fmla="*/ 579177 w 998239"/>
                <a:gd name="connsiteY3" fmla="*/ 1247552 h 2601565"/>
                <a:gd name="connsiteX4" fmla="*/ 574363 w 998239"/>
                <a:gd name="connsiteY4" fmla="*/ 1283035 h 2601565"/>
                <a:gd name="connsiteX5" fmla="*/ 572336 w 998239"/>
                <a:gd name="connsiteY5" fmla="*/ 1320468 h 2601565"/>
                <a:gd name="connsiteX6" fmla="*/ 571196 w 998239"/>
                <a:gd name="connsiteY6" fmla="*/ 1358079 h 2601565"/>
                <a:gd name="connsiteX7" fmla="*/ 572336 w 998239"/>
                <a:gd name="connsiteY7" fmla="*/ 1395691 h 2601565"/>
                <a:gd name="connsiteX8" fmla="*/ 574363 w 998239"/>
                <a:gd name="connsiteY8" fmla="*/ 1434189 h 2601565"/>
                <a:gd name="connsiteX9" fmla="*/ 577023 w 998239"/>
                <a:gd name="connsiteY9" fmla="*/ 1472331 h 2601565"/>
                <a:gd name="connsiteX10" fmla="*/ 580190 w 998239"/>
                <a:gd name="connsiteY10" fmla="*/ 1509765 h 2601565"/>
                <a:gd name="connsiteX11" fmla="*/ 580697 w 998239"/>
                <a:gd name="connsiteY11" fmla="*/ 1564763 h 2601565"/>
                <a:gd name="connsiteX12" fmla="*/ 578037 w 998239"/>
                <a:gd name="connsiteY12" fmla="*/ 1619760 h 2601565"/>
                <a:gd name="connsiteX13" fmla="*/ 573350 w 998239"/>
                <a:gd name="connsiteY13" fmla="*/ 1672629 h 2601565"/>
                <a:gd name="connsiteX14" fmla="*/ 567522 w 998239"/>
                <a:gd name="connsiteY14" fmla="*/ 1724432 h 2601565"/>
                <a:gd name="connsiteX15" fmla="*/ 564474 w 998239"/>
                <a:gd name="connsiteY15" fmla="*/ 1798067 h 2601565"/>
                <a:gd name="connsiteX16" fmla="*/ 565843 w 998239"/>
                <a:gd name="connsiteY16" fmla="*/ 1798067 h 2601565"/>
                <a:gd name="connsiteX17" fmla="*/ 596167 w 998239"/>
                <a:gd name="connsiteY17" fmla="*/ 2004317 h 2601565"/>
                <a:gd name="connsiteX18" fmla="*/ 614772 w 998239"/>
                <a:gd name="connsiteY18" fmla="*/ 2015335 h 2601565"/>
                <a:gd name="connsiteX19" fmla="*/ 633212 w 998239"/>
                <a:gd name="connsiteY19" fmla="*/ 2026005 h 2601565"/>
                <a:gd name="connsiteX20" fmla="*/ 649037 w 998239"/>
                <a:gd name="connsiteY20" fmla="*/ 2036824 h 2601565"/>
                <a:gd name="connsiteX21" fmla="*/ 682546 w 998239"/>
                <a:gd name="connsiteY21" fmla="*/ 2063750 h 2601565"/>
                <a:gd name="connsiteX22" fmla="*/ 712427 w 998239"/>
                <a:gd name="connsiteY22" fmla="*/ 2092373 h 2601565"/>
                <a:gd name="connsiteX23" fmla="*/ 738220 w 998239"/>
                <a:gd name="connsiteY23" fmla="*/ 2120464 h 2601565"/>
                <a:gd name="connsiteX24" fmla="*/ 761610 w 998239"/>
                <a:gd name="connsiteY24" fmla="*/ 2148686 h 2601565"/>
                <a:gd name="connsiteX25" fmla="*/ 783089 w 998239"/>
                <a:gd name="connsiteY25" fmla="*/ 2177264 h 2601565"/>
                <a:gd name="connsiteX26" fmla="*/ 803347 w 998239"/>
                <a:gd name="connsiteY26" fmla="*/ 2204774 h 2601565"/>
                <a:gd name="connsiteX27" fmla="*/ 821429 w 998239"/>
                <a:gd name="connsiteY27" fmla="*/ 2231393 h 2601565"/>
                <a:gd name="connsiteX28" fmla="*/ 812873 w 998239"/>
                <a:gd name="connsiteY28" fmla="*/ 2236092 h 2601565"/>
                <a:gd name="connsiteX29" fmla="*/ 783805 w 998239"/>
                <a:gd name="connsiteY29" fmla="*/ 2203301 h 2601565"/>
                <a:gd name="connsiteX30" fmla="*/ 753719 w 998239"/>
                <a:gd name="connsiteY30" fmla="*/ 2172059 h 2601565"/>
                <a:gd name="connsiteX31" fmla="*/ 722647 w 998239"/>
                <a:gd name="connsiteY31" fmla="*/ 2142999 h 2601565"/>
                <a:gd name="connsiteX32" fmla="*/ 690330 w 998239"/>
                <a:gd name="connsiteY32" fmla="*/ 2116510 h 2601565"/>
                <a:gd name="connsiteX33" fmla="*/ 655982 w 998239"/>
                <a:gd name="connsiteY33" fmla="*/ 2093118 h 2601565"/>
                <a:gd name="connsiteX34" fmla="*/ 620297 w 998239"/>
                <a:gd name="connsiteY34" fmla="*/ 2072215 h 2601565"/>
                <a:gd name="connsiteX35" fmla="*/ 583862 w 998239"/>
                <a:gd name="connsiteY35" fmla="*/ 2054108 h 2601565"/>
                <a:gd name="connsiteX36" fmla="*/ 545427 w 998239"/>
                <a:gd name="connsiteY36" fmla="*/ 2040553 h 2601565"/>
                <a:gd name="connsiteX37" fmla="*/ 511522 w 998239"/>
                <a:gd name="connsiteY37" fmla="*/ 2221026 h 2601565"/>
                <a:gd name="connsiteX38" fmla="*/ 546020 w 998239"/>
                <a:gd name="connsiteY38" fmla="*/ 2245768 h 2601565"/>
                <a:gd name="connsiteX39" fmla="*/ 576539 w 998239"/>
                <a:gd name="connsiteY39" fmla="*/ 2272514 h 2601565"/>
                <a:gd name="connsiteX40" fmla="*/ 601206 w 998239"/>
                <a:gd name="connsiteY40" fmla="*/ 2299617 h 2601565"/>
                <a:gd name="connsiteX41" fmla="*/ 620912 w 998239"/>
                <a:gd name="connsiteY41" fmla="*/ 2328269 h 2601565"/>
                <a:gd name="connsiteX42" fmla="*/ 635746 w 998239"/>
                <a:gd name="connsiteY42" fmla="*/ 2357733 h 2601565"/>
                <a:gd name="connsiteX43" fmla="*/ 645162 w 998239"/>
                <a:gd name="connsiteY43" fmla="*/ 2386515 h 2601565"/>
                <a:gd name="connsiteX44" fmla="*/ 649446 w 998239"/>
                <a:gd name="connsiteY44" fmla="*/ 2415678 h 2601565"/>
                <a:gd name="connsiteX45" fmla="*/ 648196 w 998239"/>
                <a:gd name="connsiteY45" fmla="*/ 2444260 h 2601565"/>
                <a:gd name="connsiteX46" fmla="*/ 641984 w 998239"/>
                <a:gd name="connsiteY46" fmla="*/ 2470935 h 2601565"/>
                <a:gd name="connsiteX47" fmla="*/ 637257 w 998239"/>
                <a:gd name="connsiteY47" fmla="*/ 2472280 h 2601565"/>
                <a:gd name="connsiteX48" fmla="*/ 635317 w 998239"/>
                <a:gd name="connsiteY48" fmla="*/ 2465092 h 2601565"/>
                <a:gd name="connsiteX49" fmla="*/ 641087 w 998239"/>
                <a:gd name="connsiteY49" fmla="*/ 2449008 h 2601565"/>
                <a:gd name="connsiteX50" fmla="*/ 641384 w 998239"/>
                <a:gd name="connsiteY50" fmla="*/ 2430972 h 2601565"/>
                <a:gd name="connsiteX51" fmla="*/ 639215 w 998239"/>
                <a:gd name="connsiteY51" fmla="*/ 2410982 h 2601565"/>
                <a:gd name="connsiteX52" fmla="*/ 632287 w 998239"/>
                <a:gd name="connsiteY52" fmla="*/ 2390884 h 2601565"/>
                <a:gd name="connsiteX53" fmla="*/ 621944 w 998239"/>
                <a:gd name="connsiteY53" fmla="*/ 2369828 h 2601565"/>
                <a:gd name="connsiteX54" fmla="*/ 609133 w 998239"/>
                <a:gd name="connsiteY54" fmla="*/ 2349453 h 2601565"/>
                <a:gd name="connsiteX55" fmla="*/ 593107 w 998239"/>
                <a:gd name="connsiteY55" fmla="*/ 2329922 h 2601565"/>
                <a:gd name="connsiteX56" fmla="*/ 574242 w 998239"/>
                <a:gd name="connsiteY56" fmla="*/ 2311561 h 2601565"/>
                <a:gd name="connsiteX57" fmla="*/ 554736 w 998239"/>
                <a:gd name="connsiteY57" fmla="*/ 2295077 h 2601565"/>
                <a:gd name="connsiteX58" fmla="*/ 542732 w 998239"/>
                <a:gd name="connsiteY58" fmla="*/ 2286998 h 2601565"/>
                <a:gd name="connsiteX59" fmla="*/ 533341 w 998239"/>
                <a:gd name="connsiteY59" fmla="*/ 2278769 h 2601565"/>
                <a:gd name="connsiteX60" fmla="*/ 523778 w 998239"/>
                <a:gd name="connsiteY60" fmla="*/ 2272829 h 2601565"/>
                <a:gd name="connsiteX61" fmla="*/ 514151 w 998239"/>
                <a:gd name="connsiteY61" fmla="*/ 2267440 h 2601565"/>
                <a:gd name="connsiteX62" fmla="*/ 503656 w 998239"/>
                <a:gd name="connsiteY62" fmla="*/ 2264952 h 2601565"/>
                <a:gd name="connsiteX63" fmla="*/ 491006 w 998239"/>
                <a:gd name="connsiteY63" fmla="*/ 2308954 h 2601565"/>
                <a:gd name="connsiteX64" fmla="*/ 476330 w 998239"/>
                <a:gd name="connsiteY64" fmla="*/ 2349959 h 2601565"/>
                <a:gd name="connsiteX65" fmla="*/ 459509 w 998239"/>
                <a:gd name="connsiteY65" fmla="*/ 2391527 h 2601565"/>
                <a:gd name="connsiteX66" fmla="*/ 439580 w 998239"/>
                <a:gd name="connsiteY66" fmla="*/ 2432199 h 2601565"/>
                <a:gd name="connsiteX67" fmla="*/ 416585 w 998239"/>
                <a:gd name="connsiteY67" fmla="*/ 2475063 h 2601565"/>
                <a:gd name="connsiteX68" fmla="*/ 389961 w 998239"/>
                <a:gd name="connsiteY68" fmla="*/ 2519626 h 2601565"/>
                <a:gd name="connsiteX69" fmla="*/ 384223 w 998239"/>
                <a:gd name="connsiteY69" fmla="*/ 2526793 h 2601565"/>
                <a:gd name="connsiteX70" fmla="*/ 377695 w 998239"/>
                <a:gd name="connsiteY70" fmla="*/ 2537945 h 2601565"/>
                <a:gd name="connsiteX71" fmla="*/ 368996 w 998239"/>
                <a:gd name="connsiteY71" fmla="*/ 2549023 h 2601565"/>
                <a:gd name="connsiteX72" fmla="*/ 360933 w 998239"/>
                <a:gd name="connsiteY72" fmla="*/ 2560863 h 2601565"/>
                <a:gd name="connsiteX73" fmla="*/ 351567 w 998239"/>
                <a:gd name="connsiteY73" fmla="*/ 2573185 h 2601565"/>
                <a:gd name="connsiteX74" fmla="*/ 341532 w 998239"/>
                <a:gd name="connsiteY74" fmla="*/ 2583296 h 2601565"/>
                <a:gd name="connsiteX75" fmla="*/ 331557 w 998239"/>
                <a:gd name="connsiteY75" fmla="*/ 2592037 h 2601565"/>
                <a:gd name="connsiteX76" fmla="*/ 321124 w 998239"/>
                <a:gd name="connsiteY76" fmla="*/ 2598545 h 2601565"/>
                <a:gd name="connsiteX77" fmla="*/ 312044 w 998239"/>
                <a:gd name="connsiteY77" fmla="*/ 2601565 h 2601565"/>
                <a:gd name="connsiteX78" fmla="*/ 309960 w 998239"/>
                <a:gd name="connsiteY78" fmla="*/ 2597301 h 2601565"/>
                <a:gd name="connsiteX79" fmla="*/ 342120 w 998239"/>
                <a:gd name="connsiteY79" fmla="*/ 2563687 h 2601565"/>
                <a:gd name="connsiteX80" fmla="*/ 370336 w 998239"/>
                <a:gd name="connsiteY80" fmla="*/ 2526618 h 2601565"/>
                <a:gd name="connsiteX81" fmla="*/ 394287 w 998239"/>
                <a:gd name="connsiteY81" fmla="*/ 2487031 h 2601565"/>
                <a:gd name="connsiteX82" fmla="*/ 413201 w 998239"/>
                <a:gd name="connsiteY82" fmla="*/ 2447908 h 2601565"/>
                <a:gd name="connsiteX83" fmla="*/ 428806 w 998239"/>
                <a:gd name="connsiteY83" fmla="*/ 2409545 h 2601565"/>
                <a:gd name="connsiteX84" fmla="*/ 435216 w 998239"/>
                <a:gd name="connsiteY84" fmla="*/ 2381215 h 2601565"/>
                <a:gd name="connsiteX85" fmla="*/ 437508 w 998239"/>
                <a:gd name="connsiteY85" fmla="*/ 2382004 h 2601565"/>
                <a:gd name="connsiteX86" fmla="*/ 438204 w 998239"/>
                <a:gd name="connsiteY86" fmla="*/ 2381394 h 2601565"/>
                <a:gd name="connsiteX87" fmla="*/ 438054 w 998239"/>
                <a:gd name="connsiteY87" fmla="*/ 2380044 h 2601565"/>
                <a:gd name="connsiteX88" fmla="*/ 437652 w 998239"/>
                <a:gd name="connsiteY88" fmla="*/ 2379080 h 2601565"/>
                <a:gd name="connsiteX89" fmla="*/ 436750 w 998239"/>
                <a:gd name="connsiteY89" fmla="*/ 2377071 h 2601565"/>
                <a:gd name="connsiteX90" fmla="*/ 437767 w 998239"/>
                <a:gd name="connsiteY90" fmla="*/ 2375523 h 2601565"/>
                <a:gd name="connsiteX91" fmla="*/ 437711 w 998239"/>
                <a:gd name="connsiteY91" fmla="*/ 2374255 h 2601565"/>
                <a:gd name="connsiteX92" fmla="*/ 438004 w 998239"/>
                <a:gd name="connsiteY92" fmla="*/ 2372682 h 2601565"/>
                <a:gd name="connsiteX93" fmla="*/ 437308 w 998239"/>
                <a:gd name="connsiteY93" fmla="*/ 2373292 h 2601565"/>
                <a:gd name="connsiteX94" fmla="*/ 437711 w 998239"/>
                <a:gd name="connsiteY94" fmla="*/ 2374255 h 2601565"/>
                <a:gd name="connsiteX95" fmla="*/ 435216 w 998239"/>
                <a:gd name="connsiteY95" fmla="*/ 2381215 h 2601565"/>
                <a:gd name="connsiteX96" fmla="*/ 419562 w 998239"/>
                <a:gd name="connsiteY96" fmla="*/ 2378474 h 2601565"/>
                <a:gd name="connsiteX97" fmla="*/ 399876 w 998239"/>
                <a:gd name="connsiteY97" fmla="*/ 2379925 h 2601565"/>
                <a:gd name="connsiteX98" fmla="*/ 378919 w 998239"/>
                <a:gd name="connsiteY98" fmla="*/ 2383310 h 2601565"/>
                <a:gd name="connsiteX99" fmla="*/ 355837 w 998239"/>
                <a:gd name="connsiteY99" fmla="*/ 2389713 h 2601565"/>
                <a:gd name="connsiteX100" fmla="*/ 331860 w 998239"/>
                <a:gd name="connsiteY100" fmla="*/ 2398379 h 2601565"/>
                <a:gd name="connsiteX101" fmla="*/ 307564 w 998239"/>
                <a:gd name="connsiteY101" fmla="*/ 2407986 h 2601565"/>
                <a:gd name="connsiteX102" fmla="*/ 283791 w 998239"/>
                <a:gd name="connsiteY102" fmla="*/ 2419271 h 2601565"/>
                <a:gd name="connsiteX103" fmla="*/ 261091 w 998239"/>
                <a:gd name="connsiteY103" fmla="*/ 2430275 h 2601565"/>
                <a:gd name="connsiteX104" fmla="*/ 258707 w 998239"/>
                <a:gd name="connsiteY104" fmla="*/ 2431515 h 2601565"/>
                <a:gd name="connsiteX105" fmla="*/ 264907 w 998239"/>
                <a:gd name="connsiteY105" fmla="*/ 2418233 h 2601565"/>
                <a:gd name="connsiteX106" fmla="*/ 283331 w 998239"/>
                <a:gd name="connsiteY106" fmla="*/ 2403215 h 2601565"/>
                <a:gd name="connsiteX107" fmla="*/ 306269 w 998239"/>
                <a:gd name="connsiteY107" fmla="*/ 2389370 h 2601565"/>
                <a:gd name="connsiteX108" fmla="*/ 330709 w 998239"/>
                <a:gd name="connsiteY108" fmla="*/ 2376839 h 2601565"/>
                <a:gd name="connsiteX109" fmla="*/ 356078 w 998239"/>
                <a:gd name="connsiteY109" fmla="*/ 2366953 h 2601565"/>
                <a:gd name="connsiteX110" fmla="*/ 384546 w 998239"/>
                <a:gd name="connsiteY110" fmla="*/ 2359782 h 2601565"/>
                <a:gd name="connsiteX111" fmla="*/ 448037 w 998239"/>
                <a:gd name="connsiteY111" fmla="*/ 2345291 h 2601565"/>
                <a:gd name="connsiteX112" fmla="*/ 456052 w 998239"/>
                <a:gd name="connsiteY112" fmla="*/ 2295805 h 2601565"/>
                <a:gd name="connsiteX113" fmla="*/ 459891 w 998239"/>
                <a:gd name="connsiteY113" fmla="*/ 2246520 h 2601565"/>
                <a:gd name="connsiteX114" fmla="*/ 459547 w 998239"/>
                <a:gd name="connsiteY114" fmla="*/ 2196621 h 2601565"/>
                <a:gd name="connsiteX115" fmla="*/ 455007 w 998239"/>
                <a:gd name="connsiteY115" fmla="*/ 2147109 h 2601565"/>
                <a:gd name="connsiteX116" fmla="*/ 414605 w 998239"/>
                <a:gd name="connsiteY116" fmla="*/ 1999908 h 2601565"/>
                <a:gd name="connsiteX117" fmla="*/ 392039 w 998239"/>
                <a:gd name="connsiteY117" fmla="*/ 2033339 h 2601565"/>
                <a:gd name="connsiteX118" fmla="*/ 351498 w 998239"/>
                <a:gd name="connsiteY118" fmla="*/ 2087417 h 2601565"/>
                <a:gd name="connsiteX119" fmla="*/ 308424 w 998239"/>
                <a:gd name="connsiteY119" fmla="*/ 2139893 h 2601565"/>
                <a:gd name="connsiteX120" fmla="*/ 266098 w 998239"/>
                <a:gd name="connsiteY120" fmla="*/ 2190203 h 2601565"/>
                <a:gd name="connsiteX121" fmla="*/ 221074 w 998239"/>
                <a:gd name="connsiteY121" fmla="*/ 2236952 h 2601565"/>
                <a:gd name="connsiteX122" fmla="*/ 175500 w 998239"/>
                <a:gd name="connsiteY122" fmla="*/ 2279195 h 2601565"/>
                <a:gd name="connsiteX123" fmla="*/ 130958 w 998239"/>
                <a:gd name="connsiteY123" fmla="*/ 2318489 h 2601565"/>
                <a:gd name="connsiteX124" fmla="*/ 86731 w 998239"/>
                <a:gd name="connsiteY124" fmla="*/ 2351876 h 2601565"/>
                <a:gd name="connsiteX125" fmla="*/ 43708 w 998239"/>
                <a:gd name="connsiteY125" fmla="*/ 2380769 h 2601565"/>
                <a:gd name="connsiteX126" fmla="*/ 0 w 998239"/>
                <a:gd name="connsiteY126" fmla="*/ 2402513 h 2601565"/>
                <a:gd name="connsiteX127" fmla="*/ 7680 w 998239"/>
                <a:gd name="connsiteY127" fmla="*/ 2395440 h 2601565"/>
                <a:gd name="connsiteX128" fmla="*/ 12312 w 998239"/>
                <a:gd name="connsiteY128" fmla="*/ 2390461 h 2601565"/>
                <a:gd name="connsiteX129" fmla="*/ 15901 w 998239"/>
                <a:gd name="connsiteY129" fmla="*/ 2387490 h 2601565"/>
                <a:gd name="connsiteX130" fmla="*/ 17197 w 998239"/>
                <a:gd name="connsiteY130" fmla="*/ 2385386 h 2601565"/>
                <a:gd name="connsiteX131" fmla="*/ 16525 w 998239"/>
                <a:gd name="connsiteY131" fmla="*/ 2383620 h 2601565"/>
                <a:gd name="connsiteX132" fmla="*/ 17174 w 998239"/>
                <a:gd name="connsiteY132" fmla="*/ 2382567 h 2601565"/>
                <a:gd name="connsiteX133" fmla="*/ 15999 w 998239"/>
                <a:gd name="connsiteY133" fmla="*/ 2381933 h 2601565"/>
                <a:gd name="connsiteX134" fmla="*/ 16971 w 998239"/>
                <a:gd name="connsiteY134" fmla="*/ 2380354 h 2601565"/>
                <a:gd name="connsiteX135" fmla="*/ 20090 w 998239"/>
                <a:gd name="connsiteY135" fmla="*/ 2377830 h 2601565"/>
                <a:gd name="connsiteX136" fmla="*/ 24327 w 998239"/>
                <a:gd name="connsiteY136" fmla="*/ 2373807 h 2601565"/>
                <a:gd name="connsiteX137" fmla="*/ 30627 w 998239"/>
                <a:gd name="connsiteY137" fmla="*/ 2367391 h 2601565"/>
                <a:gd name="connsiteX138" fmla="*/ 40670 w 998239"/>
                <a:gd name="connsiteY138" fmla="*/ 2359024 h 2601565"/>
                <a:gd name="connsiteX139" fmla="*/ 55321 w 998239"/>
                <a:gd name="connsiteY139" fmla="*/ 2347300 h 2601565"/>
                <a:gd name="connsiteX140" fmla="*/ 71663 w 998239"/>
                <a:gd name="connsiteY140" fmla="*/ 2332515 h 2601565"/>
                <a:gd name="connsiteX141" fmla="*/ 94475 w 998239"/>
                <a:gd name="connsiteY141" fmla="*/ 2314213 h 2601565"/>
                <a:gd name="connsiteX142" fmla="*/ 121818 w 998239"/>
                <a:gd name="connsiteY142" fmla="*/ 2292046 h 2601565"/>
                <a:gd name="connsiteX143" fmla="*/ 160830 w 998239"/>
                <a:gd name="connsiteY143" fmla="*/ 2255375 h 2601565"/>
                <a:gd name="connsiteX144" fmla="*/ 197971 w 998239"/>
                <a:gd name="connsiteY144" fmla="*/ 2213486 h 2601565"/>
                <a:gd name="connsiteX145" fmla="*/ 234107 w 998239"/>
                <a:gd name="connsiteY145" fmla="*/ 2169419 h 2601565"/>
                <a:gd name="connsiteX146" fmla="*/ 274428 w 998239"/>
                <a:gd name="connsiteY146" fmla="*/ 2123636 h 2601565"/>
                <a:gd name="connsiteX147" fmla="*/ 282447 w 998239"/>
                <a:gd name="connsiteY147" fmla="*/ 2113474 h 2601565"/>
                <a:gd name="connsiteX148" fmla="*/ 294255 w 998239"/>
                <a:gd name="connsiteY148" fmla="*/ 2098111 h 2601565"/>
                <a:gd name="connsiteX149" fmla="*/ 304716 w 998239"/>
                <a:gd name="connsiteY149" fmla="*/ 2083635 h 2601565"/>
                <a:gd name="connsiteX150" fmla="*/ 328894 w 998239"/>
                <a:gd name="connsiteY150" fmla="*/ 2047263 h 2601565"/>
                <a:gd name="connsiteX151" fmla="*/ 330780 w 998239"/>
                <a:gd name="connsiteY151" fmla="*/ 2044202 h 2601565"/>
                <a:gd name="connsiteX152" fmla="*/ 331717 w 998239"/>
                <a:gd name="connsiteY152" fmla="*/ 2042063 h 2601565"/>
                <a:gd name="connsiteX153" fmla="*/ 391204 w 998239"/>
                <a:gd name="connsiteY153" fmla="*/ 1933218 h 2601565"/>
                <a:gd name="connsiteX154" fmla="*/ 390156 w 998239"/>
                <a:gd name="connsiteY154" fmla="*/ 1860349 h 2601565"/>
                <a:gd name="connsiteX155" fmla="*/ 396502 w 998239"/>
                <a:gd name="connsiteY155" fmla="*/ 1818105 h 2601565"/>
                <a:gd name="connsiteX156" fmla="*/ 402330 w 998239"/>
                <a:gd name="connsiteY156" fmla="*/ 1747141 h 2601565"/>
                <a:gd name="connsiteX157" fmla="*/ 412844 w 998239"/>
                <a:gd name="connsiteY157" fmla="*/ 1718578 h 2601565"/>
                <a:gd name="connsiteX158" fmla="*/ 421839 w 998239"/>
                <a:gd name="connsiteY158" fmla="*/ 1686822 h 2601565"/>
                <a:gd name="connsiteX159" fmla="*/ 430327 w 998239"/>
                <a:gd name="connsiteY159" fmla="*/ 1651516 h 2601565"/>
                <a:gd name="connsiteX160" fmla="*/ 438181 w 998239"/>
                <a:gd name="connsiteY160" fmla="*/ 1613906 h 2601565"/>
                <a:gd name="connsiteX161" fmla="*/ 444515 w 998239"/>
                <a:gd name="connsiteY161" fmla="*/ 1573279 h 2601565"/>
                <a:gd name="connsiteX162" fmla="*/ 449329 w 998239"/>
                <a:gd name="connsiteY162" fmla="*/ 1531942 h 2601565"/>
                <a:gd name="connsiteX163" fmla="*/ 454016 w 998239"/>
                <a:gd name="connsiteY163" fmla="*/ 1488654 h 2601565"/>
                <a:gd name="connsiteX164" fmla="*/ 457183 w 998239"/>
                <a:gd name="connsiteY164" fmla="*/ 1444833 h 2601565"/>
                <a:gd name="connsiteX165" fmla="*/ 459843 w 998239"/>
                <a:gd name="connsiteY165" fmla="*/ 1399239 h 2601565"/>
                <a:gd name="connsiteX166" fmla="*/ 459843 w 998239"/>
                <a:gd name="connsiteY166" fmla="*/ 1354354 h 2601565"/>
                <a:gd name="connsiteX167" fmla="*/ 459843 w 998239"/>
                <a:gd name="connsiteY167" fmla="*/ 1310001 h 2601565"/>
                <a:gd name="connsiteX168" fmla="*/ 457183 w 998239"/>
                <a:gd name="connsiteY168" fmla="*/ 1265471 h 2601565"/>
                <a:gd name="connsiteX169" fmla="*/ 453509 w 998239"/>
                <a:gd name="connsiteY169" fmla="*/ 1222715 h 2601565"/>
                <a:gd name="connsiteX170" fmla="*/ 448822 w 998239"/>
                <a:gd name="connsiteY170" fmla="*/ 1181023 h 2601565"/>
                <a:gd name="connsiteX171" fmla="*/ 441854 w 998239"/>
                <a:gd name="connsiteY171" fmla="*/ 1140751 h 2601565"/>
                <a:gd name="connsiteX172" fmla="*/ 432353 w 998239"/>
                <a:gd name="connsiteY172" fmla="*/ 1103318 h 2601565"/>
                <a:gd name="connsiteX173" fmla="*/ 421839 w 998239"/>
                <a:gd name="connsiteY173" fmla="*/ 1067835 h 2601565"/>
                <a:gd name="connsiteX174" fmla="*/ 409170 w 998239"/>
                <a:gd name="connsiteY174" fmla="*/ 1036079 h 2601565"/>
                <a:gd name="connsiteX175" fmla="*/ 405274 w 998239"/>
                <a:gd name="connsiteY175" fmla="*/ 1028382 h 2601565"/>
                <a:gd name="connsiteX176" fmla="*/ 325111 w 998239"/>
                <a:gd name="connsiteY176" fmla="*/ 669960 h 2601565"/>
                <a:gd name="connsiteX177" fmla="*/ 324674 w 998239"/>
                <a:gd name="connsiteY177" fmla="*/ 667064 h 2601565"/>
                <a:gd name="connsiteX178" fmla="*/ 321000 w 998239"/>
                <a:gd name="connsiteY178" fmla="*/ 613131 h 2601565"/>
                <a:gd name="connsiteX179" fmla="*/ 317833 w 998239"/>
                <a:gd name="connsiteY179" fmla="*/ 556715 h 2601565"/>
                <a:gd name="connsiteX180" fmla="*/ 317833 w 998239"/>
                <a:gd name="connsiteY180" fmla="*/ 499057 h 2601565"/>
                <a:gd name="connsiteX181" fmla="*/ 319986 w 998239"/>
                <a:gd name="connsiteY181" fmla="*/ 440866 h 2601565"/>
                <a:gd name="connsiteX182" fmla="*/ 324674 w 998239"/>
                <a:gd name="connsiteY182" fmla="*/ 383208 h 2601565"/>
                <a:gd name="connsiteX183" fmla="*/ 331642 w 998239"/>
                <a:gd name="connsiteY183" fmla="*/ 325726 h 2601565"/>
                <a:gd name="connsiteX184" fmla="*/ 338989 w 998239"/>
                <a:gd name="connsiteY184" fmla="*/ 270197 h 2601565"/>
                <a:gd name="connsiteX185" fmla="*/ 349504 w 998239"/>
                <a:gd name="connsiteY185" fmla="*/ 216264 h 2601565"/>
                <a:gd name="connsiteX186" fmla="*/ 362172 w 998239"/>
                <a:gd name="connsiteY186" fmla="*/ 165524 h 2601565"/>
                <a:gd name="connsiteX187" fmla="*/ 375347 w 998239"/>
                <a:gd name="connsiteY187" fmla="*/ 117446 h 2601565"/>
                <a:gd name="connsiteX188" fmla="*/ 390675 w 998239"/>
                <a:gd name="connsiteY188" fmla="*/ 73980 h 2601565"/>
                <a:gd name="connsiteX189" fmla="*/ 407017 w 998239"/>
                <a:gd name="connsiteY189" fmla="*/ 34418 h 2601565"/>
                <a:gd name="connsiteX190" fmla="*/ 426653 w 998239"/>
                <a:gd name="connsiteY190" fmla="*/ 0 h 2601565"/>
                <a:gd name="connsiteX191" fmla="*/ 424499 w 998239"/>
                <a:gd name="connsiteY191" fmla="*/ 8516 h 2601565"/>
                <a:gd name="connsiteX192" fmla="*/ 423485 w 998239"/>
                <a:gd name="connsiteY192" fmla="*/ 14193 h 2601565"/>
                <a:gd name="connsiteX193" fmla="*/ 422345 w 998239"/>
                <a:gd name="connsiteY193" fmla="*/ 17918 h 2601565"/>
                <a:gd name="connsiteX194" fmla="*/ 422345 w 998239"/>
                <a:gd name="connsiteY194" fmla="*/ 20048 h 2601565"/>
                <a:gd name="connsiteX195" fmla="*/ 423485 w 998239"/>
                <a:gd name="connsiteY195" fmla="*/ 21112 h 2601565"/>
                <a:gd name="connsiteX196" fmla="*/ 423485 w 998239"/>
                <a:gd name="connsiteY196" fmla="*/ 22177 h 2601565"/>
                <a:gd name="connsiteX197" fmla="*/ 424499 w 998239"/>
                <a:gd name="connsiteY197" fmla="*/ 22177 h 2601565"/>
                <a:gd name="connsiteX198" fmla="*/ 424499 w 998239"/>
                <a:gd name="connsiteY198" fmla="*/ 23773 h 2601565"/>
                <a:gd name="connsiteX199" fmla="*/ 423485 w 998239"/>
                <a:gd name="connsiteY199" fmla="*/ 26967 h 2601565"/>
                <a:gd name="connsiteX200" fmla="*/ 422345 w 998239"/>
                <a:gd name="connsiteY200" fmla="*/ 31756 h 2601565"/>
                <a:gd name="connsiteX201" fmla="*/ 420825 w 998239"/>
                <a:gd name="connsiteY201" fmla="*/ 39208 h 2601565"/>
                <a:gd name="connsiteX202" fmla="*/ 417658 w 998239"/>
                <a:gd name="connsiteY202" fmla="*/ 49676 h 2601565"/>
                <a:gd name="connsiteX203" fmla="*/ 412844 w 998239"/>
                <a:gd name="connsiteY203" fmla="*/ 64578 h 2601565"/>
                <a:gd name="connsiteX204" fmla="*/ 408157 w 998239"/>
                <a:gd name="connsiteY204" fmla="*/ 82496 h 2601565"/>
                <a:gd name="connsiteX205" fmla="*/ 400683 w 998239"/>
                <a:gd name="connsiteY205" fmla="*/ 105737 h 2601565"/>
                <a:gd name="connsiteX206" fmla="*/ 391815 w 998239"/>
                <a:gd name="connsiteY206" fmla="*/ 133768 h 2601565"/>
                <a:gd name="connsiteX207" fmla="*/ 381174 w 998239"/>
                <a:gd name="connsiteY207" fmla="*/ 177588 h 2601565"/>
                <a:gd name="connsiteX208" fmla="*/ 373826 w 998239"/>
                <a:gd name="connsiteY208" fmla="*/ 224602 h 2601565"/>
                <a:gd name="connsiteX209" fmla="*/ 367999 w 998239"/>
                <a:gd name="connsiteY209" fmla="*/ 272858 h 2601565"/>
                <a:gd name="connsiteX210" fmla="*/ 360145 w 998239"/>
                <a:gd name="connsiteY210" fmla="*/ 324130 h 2601565"/>
                <a:gd name="connsiteX211" fmla="*/ 359005 w 998239"/>
                <a:gd name="connsiteY211" fmla="*/ 335129 h 2601565"/>
                <a:gd name="connsiteX212" fmla="*/ 357484 w 998239"/>
                <a:gd name="connsiteY212" fmla="*/ 351628 h 2601565"/>
                <a:gd name="connsiteX213" fmla="*/ 356344 w 998239"/>
                <a:gd name="connsiteY213" fmla="*/ 369015 h 2601565"/>
                <a:gd name="connsiteX214" fmla="*/ 355331 w 998239"/>
                <a:gd name="connsiteY214" fmla="*/ 387997 h 2601565"/>
                <a:gd name="connsiteX215" fmla="*/ 355331 w 998239"/>
                <a:gd name="connsiteY215" fmla="*/ 407513 h 2601565"/>
                <a:gd name="connsiteX216" fmla="*/ 357484 w 998239"/>
                <a:gd name="connsiteY216" fmla="*/ 425077 h 2601565"/>
                <a:gd name="connsiteX217" fmla="*/ 360145 w 998239"/>
                <a:gd name="connsiteY217" fmla="*/ 440334 h 2601565"/>
                <a:gd name="connsiteX218" fmla="*/ 364832 w 998239"/>
                <a:gd name="connsiteY218" fmla="*/ 450979 h 2601565"/>
                <a:gd name="connsiteX219" fmla="*/ 390168 w 998239"/>
                <a:gd name="connsiteY219" fmla="*/ 448849 h 2601565"/>
                <a:gd name="connsiteX220" fmla="*/ 414997 w 998239"/>
                <a:gd name="connsiteY220" fmla="*/ 440334 h 2601565"/>
                <a:gd name="connsiteX221" fmla="*/ 438687 w 998239"/>
                <a:gd name="connsiteY221" fmla="*/ 426673 h 2601565"/>
                <a:gd name="connsiteX222" fmla="*/ 463010 w 998239"/>
                <a:gd name="connsiteY222" fmla="*/ 407513 h 2601565"/>
                <a:gd name="connsiteX223" fmla="*/ 485179 w 998239"/>
                <a:gd name="connsiteY223" fmla="*/ 385336 h 2601565"/>
                <a:gd name="connsiteX224" fmla="*/ 506842 w 998239"/>
                <a:gd name="connsiteY224" fmla="*/ 358370 h 2601565"/>
                <a:gd name="connsiteX225" fmla="*/ 527364 w 998239"/>
                <a:gd name="connsiteY225" fmla="*/ 329807 h 2601565"/>
                <a:gd name="connsiteX226" fmla="*/ 546367 w 998239"/>
                <a:gd name="connsiteY226" fmla="*/ 299825 h 2601565"/>
                <a:gd name="connsiteX227" fmla="*/ 564862 w 998239"/>
                <a:gd name="connsiteY227" fmla="*/ 268068 h 2601565"/>
                <a:gd name="connsiteX228" fmla="*/ 580697 w 998239"/>
                <a:gd name="connsiteY228" fmla="*/ 235247 h 2601565"/>
                <a:gd name="connsiteX229" fmla="*/ 595519 w 998239"/>
                <a:gd name="connsiteY229" fmla="*/ 203491 h 2601565"/>
                <a:gd name="connsiteX230" fmla="*/ 607680 w 998239"/>
                <a:gd name="connsiteY230" fmla="*/ 172798 h 2601565"/>
                <a:gd name="connsiteX231" fmla="*/ 613508 w 998239"/>
                <a:gd name="connsiteY231" fmla="*/ 172798 h 2601565"/>
                <a:gd name="connsiteX232" fmla="*/ 613508 w 998239"/>
                <a:gd name="connsiteY232" fmla="*/ 175992 h 2601565"/>
                <a:gd name="connsiteX233" fmla="*/ 604006 w 998239"/>
                <a:gd name="connsiteY233" fmla="*/ 206684 h 2601565"/>
                <a:gd name="connsiteX234" fmla="*/ 593365 w 998239"/>
                <a:gd name="connsiteY234" fmla="*/ 238440 h 2601565"/>
                <a:gd name="connsiteX235" fmla="*/ 581837 w 998239"/>
                <a:gd name="connsiteY235" fmla="*/ 269132 h 2601565"/>
                <a:gd name="connsiteX236" fmla="*/ 570183 w 998239"/>
                <a:gd name="connsiteY236" fmla="*/ 298760 h 2601565"/>
                <a:gd name="connsiteX237" fmla="*/ 558021 w 998239"/>
                <a:gd name="connsiteY237" fmla="*/ 327678 h 2601565"/>
                <a:gd name="connsiteX238" fmla="*/ 544339 w 998239"/>
                <a:gd name="connsiteY238" fmla="*/ 354645 h 2601565"/>
                <a:gd name="connsiteX239" fmla="*/ 530025 w 998239"/>
                <a:gd name="connsiteY239" fmla="*/ 380546 h 2601565"/>
                <a:gd name="connsiteX240" fmla="*/ 512669 w 998239"/>
                <a:gd name="connsiteY240" fmla="*/ 404319 h 2601565"/>
                <a:gd name="connsiteX241" fmla="*/ 494680 w 998239"/>
                <a:gd name="connsiteY241" fmla="*/ 427738 h 2601565"/>
                <a:gd name="connsiteX242" fmla="*/ 473524 w 998239"/>
                <a:gd name="connsiteY242" fmla="*/ 446720 h 2601565"/>
                <a:gd name="connsiteX243" fmla="*/ 449329 w 998239"/>
                <a:gd name="connsiteY243" fmla="*/ 464107 h 2601565"/>
                <a:gd name="connsiteX244" fmla="*/ 422345 w 998239"/>
                <a:gd name="connsiteY244" fmla="*/ 479542 h 2601565"/>
                <a:gd name="connsiteX245" fmla="*/ 393842 w 998239"/>
                <a:gd name="connsiteY245" fmla="*/ 491073 h 2601565"/>
                <a:gd name="connsiteX246" fmla="*/ 360145 w 998239"/>
                <a:gd name="connsiteY246" fmla="*/ 499057 h 2601565"/>
                <a:gd name="connsiteX247" fmla="*/ 361158 w 998239"/>
                <a:gd name="connsiteY247" fmla="*/ 554586 h 2601565"/>
                <a:gd name="connsiteX248" fmla="*/ 365845 w 998239"/>
                <a:gd name="connsiteY248" fmla="*/ 607455 h 2601565"/>
                <a:gd name="connsiteX249" fmla="*/ 373826 w 998239"/>
                <a:gd name="connsiteY249" fmla="*/ 657662 h 2601565"/>
                <a:gd name="connsiteX250" fmla="*/ 384341 w 998239"/>
                <a:gd name="connsiteY250" fmla="*/ 705208 h 2601565"/>
                <a:gd name="connsiteX251" fmla="*/ 397516 w 998239"/>
                <a:gd name="connsiteY251" fmla="*/ 750625 h 2601565"/>
                <a:gd name="connsiteX252" fmla="*/ 411831 w 998239"/>
                <a:gd name="connsiteY252" fmla="*/ 794090 h 2601565"/>
                <a:gd name="connsiteX253" fmla="*/ 428172 w 998239"/>
                <a:gd name="connsiteY253" fmla="*/ 835250 h 2601565"/>
                <a:gd name="connsiteX254" fmla="*/ 444515 w 998239"/>
                <a:gd name="connsiteY254" fmla="*/ 875345 h 2601565"/>
                <a:gd name="connsiteX255" fmla="*/ 449329 w 998239"/>
                <a:gd name="connsiteY255" fmla="*/ 884925 h 2601565"/>
                <a:gd name="connsiteX256" fmla="*/ 453509 w 998239"/>
                <a:gd name="connsiteY256" fmla="*/ 896634 h 2601565"/>
                <a:gd name="connsiteX257" fmla="*/ 459336 w 998239"/>
                <a:gd name="connsiteY257" fmla="*/ 909231 h 2601565"/>
                <a:gd name="connsiteX258" fmla="*/ 464657 w 998239"/>
                <a:gd name="connsiteY258" fmla="*/ 922536 h 2601565"/>
                <a:gd name="connsiteX259" fmla="*/ 471498 w 998239"/>
                <a:gd name="connsiteY259" fmla="*/ 935132 h 2601565"/>
                <a:gd name="connsiteX260" fmla="*/ 479352 w 998239"/>
                <a:gd name="connsiteY260" fmla="*/ 945776 h 2601565"/>
                <a:gd name="connsiteX261" fmla="*/ 488853 w 998239"/>
                <a:gd name="connsiteY261" fmla="*/ 955180 h 2601565"/>
                <a:gd name="connsiteX262" fmla="*/ 499494 w 998239"/>
                <a:gd name="connsiteY262" fmla="*/ 962099 h 2601565"/>
                <a:gd name="connsiteX263" fmla="*/ 512163 w 998239"/>
                <a:gd name="connsiteY263" fmla="*/ 964760 h 2601565"/>
                <a:gd name="connsiteX264" fmla="*/ 525338 w 998239"/>
                <a:gd name="connsiteY264" fmla="*/ 964228 h 2601565"/>
                <a:gd name="connsiteX265" fmla="*/ 549027 w 998239"/>
                <a:gd name="connsiteY265" fmla="*/ 956244 h 2601565"/>
                <a:gd name="connsiteX266" fmla="*/ 570183 w 998239"/>
                <a:gd name="connsiteY266" fmla="*/ 943116 h 2601565"/>
                <a:gd name="connsiteX267" fmla="*/ 590705 w 998239"/>
                <a:gd name="connsiteY267" fmla="*/ 926617 h 2601565"/>
                <a:gd name="connsiteX268" fmla="*/ 607680 w 998239"/>
                <a:gd name="connsiteY268" fmla="*/ 907101 h 2601565"/>
                <a:gd name="connsiteX269" fmla="*/ 624022 w 998239"/>
                <a:gd name="connsiteY269" fmla="*/ 885989 h 2601565"/>
                <a:gd name="connsiteX270" fmla="*/ 639350 w 998239"/>
                <a:gd name="connsiteY270" fmla="*/ 863813 h 2601565"/>
                <a:gd name="connsiteX271" fmla="*/ 653032 w 998239"/>
                <a:gd name="connsiteY271" fmla="*/ 842701 h 2601565"/>
                <a:gd name="connsiteX272" fmla="*/ 664687 w 998239"/>
                <a:gd name="connsiteY272" fmla="*/ 822476 h 2601565"/>
                <a:gd name="connsiteX273" fmla="*/ 690530 w 998239"/>
                <a:gd name="connsiteY273" fmla="*/ 776527 h 2601565"/>
                <a:gd name="connsiteX274" fmla="*/ 715359 w 998239"/>
                <a:gd name="connsiteY274" fmla="*/ 724723 h 2601565"/>
                <a:gd name="connsiteX275" fmla="*/ 740189 w 998239"/>
                <a:gd name="connsiteY275" fmla="*/ 668129 h 2601565"/>
                <a:gd name="connsiteX276" fmla="*/ 763372 w 998239"/>
                <a:gd name="connsiteY276" fmla="*/ 606390 h 2601565"/>
                <a:gd name="connsiteX277" fmla="*/ 784528 w 998239"/>
                <a:gd name="connsiteY277" fmla="*/ 541280 h 2601565"/>
                <a:gd name="connsiteX278" fmla="*/ 803530 w 998239"/>
                <a:gd name="connsiteY278" fmla="*/ 472090 h 2601565"/>
                <a:gd name="connsiteX279" fmla="*/ 820886 w 998239"/>
                <a:gd name="connsiteY279" fmla="*/ 399707 h 2601565"/>
                <a:gd name="connsiteX280" fmla="*/ 833553 w 998239"/>
                <a:gd name="connsiteY280" fmla="*/ 324662 h 2601565"/>
                <a:gd name="connsiteX281" fmla="*/ 843055 w 998239"/>
                <a:gd name="connsiteY281" fmla="*/ 247843 h 2601565"/>
                <a:gd name="connsiteX282" fmla="*/ 848882 w 998239"/>
                <a:gd name="connsiteY282" fmla="*/ 169250 h 2601565"/>
                <a:gd name="connsiteX283" fmla="*/ 853569 w 998239"/>
                <a:gd name="connsiteY283" fmla="*/ 172798 h 2601565"/>
                <a:gd name="connsiteX284" fmla="*/ 857370 w 998239"/>
                <a:gd name="connsiteY284" fmla="*/ 181846 h 2601565"/>
                <a:gd name="connsiteX285" fmla="*/ 860537 w 998239"/>
                <a:gd name="connsiteY285" fmla="*/ 195152 h 2601565"/>
                <a:gd name="connsiteX286" fmla="*/ 862057 w 998239"/>
                <a:gd name="connsiteY286" fmla="*/ 212538 h 2601565"/>
                <a:gd name="connsiteX287" fmla="*/ 863070 w 998239"/>
                <a:gd name="connsiteY287" fmla="*/ 232586 h 2601565"/>
                <a:gd name="connsiteX288" fmla="*/ 863070 w 998239"/>
                <a:gd name="connsiteY288" fmla="*/ 255827 h 2601565"/>
                <a:gd name="connsiteX289" fmla="*/ 863070 w 998239"/>
                <a:gd name="connsiteY289" fmla="*/ 280664 h 2601565"/>
                <a:gd name="connsiteX290" fmla="*/ 862057 w 998239"/>
                <a:gd name="connsiteY290" fmla="*/ 307630 h 2601565"/>
                <a:gd name="connsiteX291" fmla="*/ 860537 w 998239"/>
                <a:gd name="connsiteY291" fmla="*/ 335129 h 2601565"/>
                <a:gd name="connsiteX292" fmla="*/ 858383 w 998239"/>
                <a:gd name="connsiteY292" fmla="*/ 363160 h 2601565"/>
                <a:gd name="connsiteX293" fmla="*/ 855216 w 998239"/>
                <a:gd name="connsiteY293" fmla="*/ 391191 h 2601565"/>
                <a:gd name="connsiteX294" fmla="*/ 853569 w 998239"/>
                <a:gd name="connsiteY294" fmla="*/ 418157 h 2601565"/>
                <a:gd name="connsiteX295" fmla="*/ 850402 w 998239"/>
                <a:gd name="connsiteY295" fmla="*/ 442995 h 2601565"/>
                <a:gd name="connsiteX296" fmla="*/ 847869 w 998239"/>
                <a:gd name="connsiteY296" fmla="*/ 466236 h 2601565"/>
                <a:gd name="connsiteX297" fmla="*/ 844701 w 998239"/>
                <a:gd name="connsiteY297" fmla="*/ 486283 h 2601565"/>
                <a:gd name="connsiteX298" fmla="*/ 842041 w 998239"/>
                <a:gd name="connsiteY298" fmla="*/ 502782 h 2601565"/>
                <a:gd name="connsiteX299" fmla="*/ 839888 w 998239"/>
                <a:gd name="connsiteY299" fmla="*/ 515910 h 2601565"/>
                <a:gd name="connsiteX300" fmla="*/ 801883 w 998239"/>
                <a:gd name="connsiteY300" fmla="*/ 666000 h 2601565"/>
                <a:gd name="connsiteX301" fmla="*/ 832540 w 998239"/>
                <a:gd name="connsiteY301" fmla="*/ 662984 h 2601565"/>
                <a:gd name="connsiteX302" fmla="*/ 861044 w 998239"/>
                <a:gd name="connsiteY302" fmla="*/ 655533 h 2601565"/>
                <a:gd name="connsiteX303" fmla="*/ 887900 w 998239"/>
                <a:gd name="connsiteY303" fmla="*/ 644888 h 2601565"/>
                <a:gd name="connsiteX304" fmla="*/ 913743 w 998239"/>
                <a:gd name="connsiteY304" fmla="*/ 631228 h 2601565"/>
                <a:gd name="connsiteX305" fmla="*/ 937052 w 998239"/>
                <a:gd name="connsiteY305" fmla="*/ 615793 h 2601565"/>
                <a:gd name="connsiteX306" fmla="*/ 958081 w 998239"/>
                <a:gd name="connsiteY306" fmla="*/ 598939 h 2601565"/>
                <a:gd name="connsiteX307" fmla="*/ 978224 w 998239"/>
                <a:gd name="connsiteY307" fmla="*/ 581553 h 2601565"/>
                <a:gd name="connsiteX308" fmla="*/ 996719 w 998239"/>
                <a:gd name="connsiteY308" fmla="*/ 565054 h 2601565"/>
                <a:gd name="connsiteX309" fmla="*/ 998239 w 998239"/>
                <a:gd name="connsiteY309" fmla="*/ 573037 h 2601565"/>
                <a:gd name="connsiteX310" fmla="*/ 981391 w 998239"/>
                <a:gd name="connsiteY310" fmla="*/ 598939 h 2601565"/>
                <a:gd name="connsiteX311" fmla="*/ 960742 w 998239"/>
                <a:gd name="connsiteY311" fmla="*/ 623776 h 2601565"/>
                <a:gd name="connsiteX312" fmla="*/ 935912 w 998239"/>
                <a:gd name="connsiteY312" fmla="*/ 645953 h 2601565"/>
                <a:gd name="connsiteX313" fmla="*/ 908042 w 998239"/>
                <a:gd name="connsiteY313" fmla="*/ 666000 h 2601565"/>
                <a:gd name="connsiteX314" fmla="*/ 878399 w 998239"/>
                <a:gd name="connsiteY314" fmla="*/ 684096 h 2601565"/>
                <a:gd name="connsiteX315" fmla="*/ 846728 w 998239"/>
                <a:gd name="connsiteY315" fmla="*/ 699886 h 2601565"/>
                <a:gd name="connsiteX316" fmla="*/ 814044 w 998239"/>
                <a:gd name="connsiteY316" fmla="*/ 712127 h 2601565"/>
                <a:gd name="connsiteX317" fmla="*/ 780728 w 998239"/>
                <a:gd name="connsiteY317" fmla="*/ 720997 h 2601565"/>
                <a:gd name="connsiteX318" fmla="*/ 773886 w 998239"/>
                <a:gd name="connsiteY318" fmla="*/ 742287 h 2601565"/>
                <a:gd name="connsiteX319" fmla="*/ 764385 w 998239"/>
                <a:gd name="connsiteY319" fmla="*/ 767124 h 2601565"/>
                <a:gd name="connsiteX320" fmla="*/ 753871 w 998239"/>
                <a:gd name="connsiteY320" fmla="*/ 793026 h 2601565"/>
                <a:gd name="connsiteX321" fmla="*/ 740189 w 998239"/>
                <a:gd name="connsiteY321" fmla="*/ 821057 h 2601565"/>
                <a:gd name="connsiteX322" fmla="*/ 725874 w 998239"/>
                <a:gd name="connsiteY322" fmla="*/ 850507 h 2601565"/>
                <a:gd name="connsiteX323" fmla="*/ 710546 w 998239"/>
                <a:gd name="connsiteY323" fmla="*/ 879603 h 2601565"/>
                <a:gd name="connsiteX324" fmla="*/ 705253 w 998239"/>
                <a:gd name="connsiteY324" fmla="*/ 888509 h 2601565"/>
                <a:gd name="connsiteX325" fmla="*/ 657504 w 998239"/>
                <a:gd name="connsiteY325" fmla="*/ 965731 h 2601565"/>
                <a:gd name="connsiteX326" fmla="*/ 646192 w 998239"/>
                <a:gd name="connsiteY326" fmla="*/ 981082 h 2601565"/>
                <a:gd name="connsiteX327" fmla="*/ 631877 w 998239"/>
                <a:gd name="connsiteY327" fmla="*/ 1000774 h 2601565"/>
                <a:gd name="connsiteX328" fmla="*/ 618195 w 998239"/>
                <a:gd name="connsiteY328" fmla="*/ 1014967 h 2601565"/>
                <a:gd name="connsiteX329" fmla="*/ 620348 w 998239"/>
                <a:gd name="connsiteY329" fmla="*/ 1025612 h 2601565"/>
                <a:gd name="connsiteX0" fmla="*/ 598179 w 998239"/>
                <a:gd name="connsiteY0" fmla="*/ 1179427 h 2601565"/>
                <a:gd name="connsiteX1" fmla="*/ 587538 w 998239"/>
                <a:gd name="connsiteY1" fmla="*/ 1212780 h 2601565"/>
                <a:gd name="connsiteX2" fmla="*/ 579177 w 998239"/>
                <a:gd name="connsiteY2" fmla="*/ 1247552 h 2601565"/>
                <a:gd name="connsiteX3" fmla="*/ 574363 w 998239"/>
                <a:gd name="connsiteY3" fmla="*/ 1283035 h 2601565"/>
                <a:gd name="connsiteX4" fmla="*/ 572336 w 998239"/>
                <a:gd name="connsiteY4" fmla="*/ 1320468 h 2601565"/>
                <a:gd name="connsiteX5" fmla="*/ 571196 w 998239"/>
                <a:gd name="connsiteY5" fmla="*/ 1358079 h 2601565"/>
                <a:gd name="connsiteX6" fmla="*/ 572336 w 998239"/>
                <a:gd name="connsiteY6" fmla="*/ 1395691 h 2601565"/>
                <a:gd name="connsiteX7" fmla="*/ 574363 w 998239"/>
                <a:gd name="connsiteY7" fmla="*/ 1434189 h 2601565"/>
                <a:gd name="connsiteX8" fmla="*/ 577023 w 998239"/>
                <a:gd name="connsiteY8" fmla="*/ 1472331 h 2601565"/>
                <a:gd name="connsiteX9" fmla="*/ 580190 w 998239"/>
                <a:gd name="connsiteY9" fmla="*/ 1509765 h 2601565"/>
                <a:gd name="connsiteX10" fmla="*/ 580697 w 998239"/>
                <a:gd name="connsiteY10" fmla="*/ 1564763 h 2601565"/>
                <a:gd name="connsiteX11" fmla="*/ 578037 w 998239"/>
                <a:gd name="connsiteY11" fmla="*/ 1619760 h 2601565"/>
                <a:gd name="connsiteX12" fmla="*/ 573350 w 998239"/>
                <a:gd name="connsiteY12" fmla="*/ 1672629 h 2601565"/>
                <a:gd name="connsiteX13" fmla="*/ 567522 w 998239"/>
                <a:gd name="connsiteY13" fmla="*/ 1724432 h 2601565"/>
                <a:gd name="connsiteX14" fmla="*/ 564474 w 998239"/>
                <a:gd name="connsiteY14" fmla="*/ 1798067 h 2601565"/>
                <a:gd name="connsiteX15" fmla="*/ 565843 w 998239"/>
                <a:gd name="connsiteY15" fmla="*/ 1798067 h 2601565"/>
                <a:gd name="connsiteX16" fmla="*/ 596167 w 998239"/>
                <a:gd name="connsiteY16" fmla="*/ 2004317 h 2601565"/>
                <a:gd name="connsiteX17" fmla="*/ 614772 w 998239"/>
                <a:gd name="connsiteY17" fmla="*/ 2015335 h 2601565"/>
                <a:gd name="connsiteX18" fmla="*/ 633212 w 998239"/>
                <a:gd name="connsiteY18" fmla="*/ 2026005 h 2601565"/>
                <a:gd name="connsiteX19" fmla="*/ 649037 w 998239"/>
                <a:gd name="connsiteY19" fmla="*/ 2036824 h 2601565"/>
                <a:gd name="connsiteX20" fmla="*/ 682546 w 998239"/>
                <a:gd name="connsiteY20" fmla="*/ 2063750 h 2601565"/>
                <a:gd name="connsiteX21" fmla="*/ 712427 w 998239"/>
                <a:gd name="connsiteY21" fmla="*/ 2092373 h 2601565"/>
                <a:gd name="connsiteX22" fmla="*/ 738220 w 998239"/>
                <a:gd name="connsiteY22" fmla="*/ 2120464 h 2601565"/>
                <a:gd name="connsiteX23" fmla="*/ 761610 w 998239"/>
                <a:gd name="connsiteY23" fmla="*/ 2148686 h 2601565"/>
                <a:gd name="connsiteX24" fmla="*/ 783089 w 998239"/>
                <a:gd name="connsiteY24" fmla="*/ 2177264 h 2601565"/>
                <a:gd name="connsiteX25" fmla="*/ 803347 w 998239"/>
                <a:gd name="connsiteY25" fmla="*/ 2204774 h 2601565"/>
                <a:gd name="connsiteX26" fmla="*/ 821429 w 998239"/>
                <a:gd name="connsiteY26" fmla="*/ 2231393 h 2601565"/>
                <a:gd name="connsiteX27" fmla="*/ 812873 w 998239"/>
                <a:gd name="connsiteY27" fmla="*/ 2236092 h 2601565"/>
                <a:gd name="connsiteX28" fmla="*/ 783805 w 998239"/>
                <a:gd name="connsiteY28" fmla="*/ 2203301 h 2601565"/>
                <a:gd name="connsiteX29" fmla="*/ 753719 w 998239"/>
                <a:gd name="connsiteY29" fmla="*/ 2172059 h 2601565"/>
                <a:gd name="connsiteX30" fmla="*/ 722647 w 998239"/>
                <a:gd name="connsiteY30" fmla="*/ 2142999 h 2601565"/>
                <a:gd name="connsiteX31" fmla="*/ 690330 w 998239"/>
                <a:gd name="connsiteY31" fmla="*/ 2116510 h 2601565"/>
                <a:gd name="connsiteX32" fmla="*/ 655982 w 998239"/>
                <a:gd name="connsiteY32" fmla="*/ 2093118 h 2601565"/>
                <a:gd name="connsiteX33" fmla="*/ 620297 w 998239"/>
                <a:gd name="connsiteY33" fmla="*/ 2072215 h 2601565"/>
                <a:gd name="connsiteX34" fmla="*/ 583862 w 998239"/>
                <a:gd name="connsiteY34" fmla="*/ 2054108 h 2601565"/>
                <a:gd name="connsiteX35" fmla="*/ 545427 w 998239"/>
                <a:gd name="connsiteY35" fmla="*/ 2040553 h 2601565"/>
                <a:gd name="connsiteX36" fmla="*/ 511522 w 998239"/>
                <a:gd name="connsiteY36" fmla="*/ 2221026 h 2601565"/>
                <a:gd name="connsiteX37" fmla="*/ 546020 w 998239"/>
                <a:gd name="connsiteY37" fmla="*/ 2245768 h 2601565"/>
                <a:gd name="connsiteX38" fmla="*/ 576539 w 998239"/>
                <a:gd name="connsiteY38" fmla="*/ 2272514 h 2601565"/>
                <a:gd name="connsiteX39" fmla="*/ 601206 w 998239"/>
                <a:gd name="connsiteY39" fmla="*/ 2299617 h 2601565"/>
                <a:gd name="connsiteX40" fmla="*/ 620912 w 998239"/>
                <a:gd name="connsiteY40" fmla="*/ 2328269 h 2601565"/>
                <a:gd name="connsiteX41" fmla="*/ 635746 w 998239"/>
                <a:gd name="connsiteY41" fmla="*/ 2357733 h 2601565"/>
                <a:gd name="connsiteX42" fmla="*/ 645162 w 998239"/>
                <a:gd name="connsiteY42" fmla="*/ 2386515 h 2601565"/>
                <a:gd name="connsiteX43" fmla="*/ 649446 w 998239"/>
                <a:gd name="connsiteY43" fmla="*/ 2415678 h 2601565"/>
                <a:gd name="connsiteX44" fmla="*/ 648196 w 998239"/>
                <a:gd name="connsiteY44" fmla="*/ 2444260 h 2601565"/>
                <a:gd name="connsiteX45" fmla="*/ 641984 w 998239"/>
                <a:gd name="connsiteY45" fmla="*/ 2470935 h 2601565"/>
                <a:gd name="connsiteX46" fmla="*/ 637257 w 998239"/>
                <a:gd name="connsiteY46" fmla="*/ 2472280 h 2601565"/>
                <a:gd name="connsiteX47" fmla="*/ 635317 w 998239"/>
                <a:gd name="connsiteY47" fmla="*/ 2465092 h 2601565"/>
                <a:gd name="connsiteX48" fmla="*/ 641087 w 998239"/>
                <a:gd name="connsiteY48" fmla="*/ 2449008 h 2601565"/>
                <a:gd name="connsiteX49" fmla="*/ 641384 w 998239"/>
                <a:gd name="connsiteY49" fmla="*/ 2430972 h 2601565"/>
                <a:gd name="connsiteX50" fmla="*/ 639215 w 998239"/>
                <a:gd name="connsiteY50" fmla="*/ 2410982 h 2601565"/>
                <a:gd name="connsiteX51" fmla="*/ 632287 w 998239"/>
                <a:gd name="connsiteY51" fmla="*/ 2390884 h 2601565"/>
                <a:gd name="connsiteX52" fmla="*/ 621944 w 998239"/>
                <a:gd name="connsiteY52" fmla="*/ 2369828 h 2601565"/>
                <a:gd name="connsiteX53" fmla="*/ 609133 w 998239"/>
                <a:gd name="connsiteY53" fmla="*/ 2349453 h 2601565"/>
                <a:gd name="connsiteX54" fmla="*/ 593107 w 998239"/>
                <a:gd name="connsiteY54" fmla="*/ 2329922 h 2601565"/>
                <a:gd name="connsiteX55" fmla="*/ 574242 w 998239"/>
                <a:gd name="connsiteY55" fmla="*/ 2311561 h 2601565"/>
                <a:gd name="connsiteX56" fmla="*/ 554736 w 998239"/>
                <a:gd name="connsiteY56" fmla="*/ 2295077 h 2601565"/>
                <a:gd name="connsiteX57" fmla="*/ 542732 w 998239"/>
                <a:gd name="connsiteY57" fmla="*/ 2286998 h 2601565"/>
                <a:gd name="connsiteX58" fmla="*/ 533341 w 998239"/>
                <a:gd name="connsiteY58" fmla="*/ 2278769 h 2601565"/>
                <a:gd name="connsiteX59" fmla="*/ 523778 w 998239"/>
                <a:gd name="connsiteY59" fmla="*/ 2272829 h 2601565"/>
                <a:gd name="connsiteX60" fmla="*/ 514151 w 998239"/>
                <a:gd name="connsiteY60" fmla="*/ 2267440 h 2601565"/>
                <a:gd name="connsiteX61" fmla="*/ 503656 w 998239"/>
                <a:gd name="connsiteY61" fmla="*/ 2264952 h 2601565"/>
                <a:gd name="connsiteX62" fmla="*/ 491006 w 998239"/>
                <a:gd name="connsiteY62" fmla="*/ 2308954 h 2601565"/>
                <a:gd name="connsiteX63" fmla="*/ 476330 w 998239"/>
                <a:gd name="connsiteY63" fmla="*/ 2349959 h 2601565"/>
                <a:gd name="connsiteX64" fmla="*/ 459509 w 998239"/>
                <a:gd name="connsiteY64" fmla="*/ 2391527 h 2601565"/>
                <a:gd name="connsiteX65" fmla="*/ 439580 w 998239"/>
                <a:gd name="connsiteY65" fmla="*/ 2432199 h 2601565"/>
                <a:gd name="connsiteX66" fmla="*/ 416585 w 998239"/>
                <a:gd name="connsiteY66" fmla="*/ 2475063 h 2601565"/>
                <a:gd name="connsiteX67" fmla="*/ 389961 w 998239"/>
                <a:gd name="connsiteY67" fmla="*/ 2519626 h 2601565"/>
                <a:gd name="connsiteX68" fmla="*/ 384223 w 998239"/>
                <a:gd name="connsiteY68" fmla="*/ 2526793 h 2601565"/>
                <a:gd name="connsiteX69" fmla="*/ 377695 w 998239"/>
                <a:gd name="connsiteY69" fmla="*/ 2537945 h 2601565"/>
                <a:gd name="connsiteX70" fmla="*/ 368996 w 998239"/>
                <a:gd name="connsiteY70" fmla="*/ 2549023 h 2601565"/>
                <a:gd name="connsiteX71" fmla="*/ 360933 w 998239"/>
                <a:gd name="connsiteY71" fmla="*/ 2560863 h 2601565"/>
                <a:gd name="connsiteX72" fmla="*/ 351567 w 998239"/>
                <a:gd name="connsiteY72" fmla="*/ 2573185 h 2601565"/>
                <a:gd name="connsiteX73" fmla="*/ 341532 w 998239"/>
                <a:gd name="connsiteY73" fmla="*/ 2583296 h 2601565"/>
                <a:gd name="connsiteX74" fmla="*/ 331557 w 998239"/>
                <a:gd name="connsiteY74" fmla="*/ 2592037 h 2601565"/>
                <a:gd name="connsiteX75" fmla="*/ 321124 w 998239"/>
                <a:gd name="connsiteY75" fmla="*/ 2598545 h 2601565"/>
                <a:gd name="connsiteX76" fmla="*/ 312044 w 998239"/>
                <a:gd name="connsiteY76" fmla="*/ 2601565 h 2601565"/>
                <a:gd name="connsiteX77" fmla="*/ 309960 w 998239"/>
                <a:gd name="connsiteY77" fmla="*/ 2597301 h 2601565"/>
                <a:gd name="connsiteX78" fmla="*/ 342120 w 998239"/>
                <a:gd name="connsiteY78" fmla="*/ 2563687 h 2601565"/>
                <a:gd name="connsiteX79" fmla="*/ 370336 w 998239"/>
                <a:gd name="connsiteY79" fmla="*/ 2526618 h 2601565"/>
                <a:gd name="connsiteX80" fmla="*/ 394287 w 998239"/>
                <a:gd name="connsiteY80" fmla="*/ 2487031 h 2601565"/>
                <a:gd name="connsiteX81" fmla="*/ 413201 w 998239"/>
                <a:gd name="connsiteY81" fmla="*/ 2447908 h 2601565"/>
                <a:gd name="connsiteX82" fmla="*/ 428806 w 998239"/>
                <a:gd name="connsiteY82" fmla="*/ 2409545 h 2601565"/>
                <a:gd name="connsiteX83" fmla="*/ 435216 w 998239"/>
                <a:gd name="connsiteY83" fmla="*/ 2381215 h 2601565"/>
                <a:gd name="connsiteX84" fmla="*/ 437508 w 998239"/>
                <a:gd name="connsiteY84" fmla="*/ 2382004 h 2601565"/>
                <a:gd name="connsiteX85" fmla="*/ 438204 w 998239"/>
                <a:gd name="connsiteY85" fmla="*/ 2381394 h 2601565"/>
                <a:gd name="connsiteX86" fmla="*/ 438054 w 998239"/>
                <a:gd name="connsiteY86" fmla="*/ 2380044 h 2601565"/>
                <a:gd name="connsiteX87" fmla="*/ 437652 w 998239"/>
                <a:gd name="connsiteY87" fmla="*/ 2379080 h 2601565"/>
                <a:gd name="connsiteX88" fmla="*/ 436750 w 998239"/>
                <a:gd name="connsiteY88" fmla="*/ 2377071 h 2601565"/>
                <a:gd name="connsiteX89" fmla="*/ 437767 w 998239"/>
                <a:gd name="connsiteY89" fmla="*/ 2375523 h 2601565"/>
                <a:gd name="connsiteX90" fmla="*/ 437711 w 998239"/>
                <a:gd name="connsiteY90" fmla="*/ 2374255 h 2601565"/>
                <a:gd name="connsiteX91" fmla="*/ 438004 w 998239"/>
                <a:gd name="connsiteY91" fmla="*/ 2372682 h 2601565"/>
                <a:gd name="connsiteX92" fmla="*/ 437308 w 998239"/>
                <a:gd name="connsiteY92" fmla="*/ 2373292 h 2601565"/>
                <a:gd name="connsiteX93" fmla="*/ 437711 w 998239"/>
                <a:gd name="connsiteY93" fmla="*/ 2374255 h 2601565"/>
                <a:gd name="connsiteX94" fmla="*/ 435216 w 998239"/>
                <a:gd name="connsiteY94" fmla="*/ 2381215 h 2601565"/>
                <a:gd name="connsiteX95" fmla="*/ 419562 w 998239"/>
                <a:gd name="connsiteY95" fmla="*/ 2378474 h 2601565"/>
                <a:gd name="connsiteX96" fmla="*/ 399876 w 998239"/>
                <a:gd name="connsiteY96" fmla="*/ 2379925 h 2601565"/>
                <a:gd name="connsiteX97" fmla="*/ 378919 w 998239"/>
                <a:gd name="connsiteY97" fmla="*/ 2383310 h 2601565"/>
                <a:gd name="connsiteX98" fmla="*/ 355837 w 998239"/>
                <a:gd name="connsiteY98" fmla="*/ 2389713 h 2601565"/>
                <a:gd name="connsiteX99" fmla="*/ 331860 w 998239"/>
                <a:gd name="connsiteY99" fmla="*/ 2398379 h 2601565"/>
                <a:gd name="connsiteX100" fmla="*/ 307564 w 998239"/>
                <a:gd name="connsiteY100" fmla="*/ 2407986 h 2601565"/>
                <a:gd name="connsiteX101" fmla="*/ 283791 w 998239"/>
                <a:gd name="connsiteY101" fmla="*/ 2419271 h 2601565"/>
                <a:gd name="connsiteX102" fmla="*/ 261091 w 998239"/>
                <a:gd name="connsiteY102" fmla="*/ 2430275 h 2601565"/>
                <a:gd name="connsiteX103" fmla="*/ 258707 w 998239"/>
                <a:gd name="connsiteY103" fmla="*/ 2431515 h 2601565"/>
                <a:gd name="connsiteX104" fmla="*/ 264907 w 998239"/>
                <a:gd name="connsiteY104" fmla="*/ 2418233 h 2601565"/>
                <a:gd name="connsiteX105" fmla="*/ 283331 w 998239"/>
                <a:gd name="connsiteY105" fmla="*/ 2403215 h 2601565"/>
                <a:gd name="connsiteX106" fmla="*/ 306269 w 998239"/>
                <a:gd name="connsiteY106" fmla="*/ 2389370 h 2601565"/>
                <a:gd name="connsiteX107" fmla="*/ 330709 w 998239"/>
                <a:gd name="connsiteY107" fmla="*/ 2376839 h 2601565"/>
                <a:gd name="connsiteX108" fmla="*/ 356078 w 998239"/>
                <a:gd name="connsiteY108" fmla="*/ 2366953 h 2601565"/>
                <a:gd name="connsiteX109" fmla="*/ 384546 w 998239"/>
                <a:gd name="connsiteY109" fmla="*/ 2359782 h 2601565"/>
                <a:gd name="connsiteX110" fmla="*/ 448037 w 998239"/>
                <a:gd name="connsiteY110" fmla="*/ 2345291 h 2601565"/>
                <a:gd name="connsiteX111" fmla="*/ 456052 w 998239"/>
                <a:gd name="connsiteY111" fmla="*/ 2295805 h 2601565"/>
                <a:gd name="connsiteX112" fmla="*/ 459891 w 998239"/>
                <a:gd name="connsiteY112" fmla="*/ 2246520 h 2601565"/>
                <a:gd name="connsiteX113" fmla="*/ 459547 w 998239"/>
                <a:gd name="connsiteY113" fmla="*/ 2196621 h 2601565"/>
                <a:gd name="connsiteX114" fmla="*/ 455007 w 998239"/>
                <a:gd name="connsiteY114" fmla="*/ 2147109 h 2601565"/>
                <a:gd name="connsiteX115" fmla="*/ 414605 w 998239"/>
                <a:gd name="connsiteY115" fmla="*/ 1999908 h 2601565"/>
                <a:gd name="connsiteX116" fmla="*/ 392039 w 998239"/>
                <a:gd name="connsiteY116" fmla="*/ 2033339 h 2601565"/>
                <a:gd name="connsiteX117" fmla="*/ 351498 w 998239"/>
                <a:gd name="connsiteY117" fmla="*/ 2087417 h 2601565"/>
                <a:gd name="connsiteX118" fmla="*/ 308424 w 998239"/>
                <a:gd name="connsiteY118" fmla="*/ 2139893 h 2601565"/>
                <a:gd name="connsiteX119" fmla="*/ 266098 w 998239"/>
                <a:gd name="connsiteY119" fmla="*/ 2190203 h 2601565"/>
                <a:gd name="connsiteX120" fmla="*/ 221074 w 998239"/>
                <a:gd name="connsiteY120" fmla="*/ 2236952 h 2601565"/>
                <a:gd name="connsiteX121" fmla="*/ 175500 w 998239"/>
                <a:gd name="connsiteY121" fmla="*/ 2279195 h 2601565"/>
                <a:gd name="connsiteX122" fmla="*/ 130958 w 998239"/>
                <a:gd name="connsiteY122" fmla="*/ 2318489 h 2601565"/>
                <a:gd name="connsiteX123" fmla="*/ 86731 w 998239"/>
                <a:gd name="connsiteY123" fmla="*/ 2351876 h 2601565"/>
                <a:gd name="connsiteX124" fmla="*/ 43708 w 998239"/>
                <a:gd name="connsiteY124" fmla="*/ 2380769 h 2601565"/>
                <a:gd name="connsiteX125" fmla="*/ 0 w 998239"/>
                <a:gd name="connsiteY125" fmla="*/ 2402513 h 2601565"/>
                <a:gd name="connsiteX126" fmla="*/ 7680 w 998239"/>
                <a:gd name="connsiteY126" fmla="*/ 2395440 h 2601565"/>
                <a:gd name="connsiteX127" fmla="*/ 12312 w 998239"/>
                <a:gd name="connsiteY127" fmla="*/ 2390461 h 2601565"/>
                <a:gd name="connsiteX128" fmla="*/ 15901 w 998239"/>
                <a:gd name="connsiteY128" fmla="*/ 2387490 h 2601565"/>
                <a:gd name="connsiteX129" fmla="*/ 17197 w 998239"/>
                <a:gd name="connsiteY129" fmla="*/ 2385386 h 2601565"/>
                <a:gd name="connsiteX130" fmla="*/ 16525 w 998239"/>
                <a:gd name="connsiteY130" fmla="*/ 2383620 h 2601565"/>
                <a:gd name="connsiteX131" fmla="*/ 17174 w 998239"/>
                <a:gd name="connsiteY131" fmla="*/ 2382567 h 2601565"/>
                <a:gd name="connsiteX132" fmla="*/ 15999 w 998239"/>
                <a:gd name="connsiteY132" fmla="*/ 2381933 h 2601565"/>
                <a:gd name="connsiteX133" fmla="*/ 16971 w 998239"/>
                <a:gd name="connsiteY133" fmla="*/ 2380354 h 2601565"/>
                <a:gd name="connsiteX134" fmla="*/ 20090 w 998239"/>
                <a:gd name="connsiteY134" fmla="*/ 2377830 h 2601565"/>
                <a:gd name="connsiteX135" fmla="*/ 24327 w 998239"/>
                <a:gd name="connsiteY135" fmla="*/ 2373807 h 2601565"/>
                <a:gd name="connsiteX136" fmla="*/ 30627 w 998239"/>
                <a:gd name="connsiteY136" fmla="*/ 2367391 h 2601565"/>
                <a:gd name="connsiteX137" fmla="*/ 40670 w 998239"/>
                <a:gd name="connsiteY137" fmla="*/ 2359024 h 2601565"/>
                <a:gd name="connsiteX138" fmla="*/ 55321 w 998239"/>
                <a:gd name="connsiteY138" fmla="*/ 2347300 h 2601565"/>
                <a:gd name="connsiteX139" fmla="*/ 71663 w 998239"/>
                <a:gd name="connsiteY139" fmla="*/ 2332515 h 2601565"/>
                <a:gd name="connsiteX140" fmla="*/ 94475 w 998239"/>
                <a:gd name="connsiteY140" fmla="*/ 2314213 h 2601565"/>
                <a:gd name="connsiteX141" fmla="*/ 121818 w 998239"/>
                <a:gd name="connsiteY141" fmla="*/ 2292046 h 2601565"/>
                <a:gd name="connsiteX142" fmla="*/ 160830 w 998239"/>
                <a:gd name="connsiteY142" fmla="*/ 2255375 h 2601565"/>
                <a:gd name="connsiteX143" fmla="*/ 197971 w 998239"/>
                <a:gd name="connsiteY143" fmla="*/ 2213486 h 2601565"/>
                <a:gd name="connsiteX144" fmla="*/ 234107 w 998239"/>
                <a:gd name="connsiteY144" fmla="*/ 2169419 h 2601565"/>
                <a:gd name="connsiteX145" fmla="*/ 274428 w 998239"/>
                <a:gd name="connsiteY145" fmla="*/ 2123636 h 2601565"/>
                <a:gd name="connsiteX146" fmla="*/ 282447 w 998239"/>
                <a:gd name="connsiteY146" fmla="*/ 2113474 h 2601565"/>
                <a:gd name="connsiteX147" fmla="*/ 294255 w 998239"/>
                <a:gd name="connsiteY147" fmla="*/ 2098111 h 2601565"/>
                <a:gd name="connsiteX148" fmla="*/ 304716 w 998239"/>
                <a:gd name="connsiteY148" fmla="*/ 2083635 h 2601565"/>
                <a:gd name="connsiteX149" fmla="*/ 328894 w 998239"/>
                <a:gd name="connsiteY149" fmla="*/ 2047263 h 2601565"/>
                <a:gd name="connsiteX150" fmla="*/ 330780 w 998239"/>
                <a:gd name="connsiteY150" fmla="*/ 2044202 h 2601565"/>
                <a:gd name="connsiteX151" fmla="*/ 331717 w 998239"/>
                <a:gd name="connsiteY151" fmla="*/ 2042063 h 2601565"/>
                <a:gd name="connsiteX152" fmla="*/ 391204 w 998239"/>
                <a:gd name="connsiteY152" fmla="*/ 1933218 h 2601565"/>
                <a:gd name="connsiteX153" fmla="*/ 390156 w 998239"/>
                <a:gd name="connsiteY153" fmla="*/ 1860349 h 2601565"/>
                <a:gd name="connsiteX154" fmla="*/ 396502 w 998239"/>
                <a:gd name="connsiteY154" fmla="*/ 1818105 h 2601565"/>
                <a:gd name="connsiteX155" fmla="*/ 402330 w 998239"/>
                <a:gd name="connsiteY155" fmla="*/ 1747141 h 2601565"/>
                <a:gd name="connsiteX156" fmla="*/ 412844 w 998239"/>
                <a:gd name="connsiteY156" fmla="*/ 1718578 h 2601565"/>
                <a:gd name="connsiteX157" fmla="*/ 421839 w 998239"/>
                <a:gd name="connsiteY157" fmla="*/ 1686822 h 2601565"/>
                <a:gd name="connsiteX158" fmla="*/ 430327 w 998239"/>
                <a:gd name="connsiteY158" fmla="*/ 1651516 h 2601565"/>
                <a:gd name="connsiteX159" fmla="*/ 438181 w 998239"/>
                <a:gd name="connsiteY159" fmla="*/ 1613906 h 2601565"/>
                <a:gd name="connsiteX160" fmla="*/ 444515 w 998239"/>
                <a:gd name="connsiteY160" fmla="*/ 1573279 h 2601565"/>
                <a:gd name="connsiteX161" fmla="*/ 449329 w 998239"/>
                <a:gd name="connsiteY161" fmla="*/ 1531942 h 2601565"/>
                <a:gd name="connsiteX162" fmla="*/ 454016 w 998239"/>
                <a:gd name="connsiteY162" fmla="*/ 1488654 h 2601565"/>
                <a:gd name="connsiteX163" fmla="*/ 457183 w 998239"/>
                <a:gd name="connsiteY163" fmla="*/ 1444833 h 2601565"/>
                <a:gd name="connsiteX164" fmla="*/ 459843 w 998239"/>
                <a:gd name="connsiteY164" fmla="*/ 1399239 h 2601565"/>
                <a:gd name="connsiteX165" fmla="*/ 459843 w 998239"/>
                <a:gd name="connsiteY165" fmla="*/ 1354354 h 2601565"/>
                <a:gd name="connsiteX166" fmla="*/ 459843 w 998239"/>
                <a:gd name="connsiteY166" fmla="*/ 1310001 h 2601565"/>
                <a:gd name="connsiteX167" fmla="*/ 457183 w 998239"/>
                <a:gd name="connsiteY167" fmla="*/ 1265471 h 2601565"/>
                <a:gd name="connsiteX168" fmla="*/ 453509 w 998239"/>
                <a:gd name="connsiteY168" fmla="*/ 1222715 h 2601565"/>
                <a:gd name="connsiteX169" fmla="*/ 448822 w 998239"/>
                <a:gd name="connsiteY169" fmla="*/ 1181023 h 2601565"/>
                <a:gd name="connsiteX170" fmla="*/ 441854 w 998239"/>
                <a:gd name="connsiteY170" fmla="*/ 1140751 h 2601565"/>
                <a:gd name="connsiteX171" fmla="*/ 432353 w 998239"/>
                <a:gd name="connsiteY171" fmla="*/ 1103318 h 2601565"/>
                <a:gd name="connsiteX172" fmla="*/ 421839 w 998239"/>
                <a:gd name="connsiteY172" fmla="*/ 1067835 h 2601565"/>
                <a:gd name="connsiteX173" fmla="*/ 409170 w 998239"/>
                <a:gd name="connsiteY173" fmla="*/ 1036079 h 2601565"/>
                <a:gd name="connsiteX174" fmla="*/ 405274 w 998239"/>
                <a:gd name="connsiteY174" fmla="*/ 1028382 h 2601565"/>
                <a:gd name="connsiteX175" fmla="*/ 325111 w 998239"/>
                <a:gd name="connsiteY175" fmla="*/ 669960 h 2601565"/>
                <a:gd name="connsiteX176" fmla="*/ 324674 w 998239"/>
                <a:gd name="connsiteY176" fmla="*/ 667064 h 2601565"/>
                <a:gd name="connsiteX177" fmla="*/ 321000 w 998239"/>
                <a:gd name="connsiteY177" fmla="*/ 613131 h 2601565"/>
                <a:gd name="connsiteX178" fmla="*/ 317833 w 998239"/>
                <a:gd name="connsiteY178" fmla="*/ 556715 h 2601565"/>
                <a:gd name="connsiteX179" fmla="*/ 317833 w 998239"/>
                <a:gd name="connsiteY179" fmla="*/ 499057 h 2601565"/>
                <a:gd name="connsiteX180" fmla="*/ 319986 w 998239"/>
                <a:gd name="connsiteY180" fmla="*/ 440866 h 2601565"/>
                <a:gd name="connsiteX181" fmla="*/ 324674 w 998239"/>
                <a:gd name="connsiteY181" fmla="*/ 383208 h 2601565"/>
                <a:gd name="connsiteX182" fmla="*/ 331642 w 998239"/>
                <a:gd name="connsiteY182" fmla="*/ 325726 h 2601565"/>
                <a:gd name="connsiteX183" fmla="*/ 338989 w 998239"/>
                <a:gd name="connsiteY183" fmla="*/ 270197 h 2601565"/>
                <a:gd name="connsiteX184" fmla="*/ 349504 w 998239"/>
                <a:gd name="connsiteY184" fmla="*/ 216264 h 2601565"/>
                <a:gd name="connsiteX185" fmla="*/ 362172 w 998239"/>
                <a:gd name="connsiteY185" fmla="*/ 165524 h 2601565"/>
                <a:gd name="connsiteX186" fmla="*/ 375347 w 998239"/>
                <a:gd name="connsiteY186" fmla="*/ 117446 h 2601565"/>
                <a:gd name="connsiteX187" fmla="*/ 390675 w 998239"/>
                <a:gd name="connsiteY187" fmla="*/ 73980 h 2601565"/>
                <a:gd name="connsiteX188" fmla="*/ 407017 w 998239"/>
                <a:gd name="connsiteY188" fmla="*/ 34418 h 2601565"/>
                <a:gd name="connsiteX189" fmla="*/ 426653 w 998239"/>
                <a:gd name="connsiteY189" fmla="*/ 0 h 2601565"/>
                <a:gd name="connsiteX190" fmla="*/ 424499 w 998239"/>
                <a:gd name="connsiteY190" fmla="*/ 8516 h 2601565"/>
                <a:gd name="connsiteX191" fmla="*/ 423485 w 998239"/>
                <a:gd name="connsiteY191" fmla="*/ 14193 h 2601565"/>
                <a:gd name="connsiteX192" fmla="*/ 422345 w 998239"/>
                <a:gd name="connsiteY192" fmla="*/ 17918 h 2601565"/>
                <a:gd name="connsiteX193" fmla="*/ 422345 w 998239"/>
                <a:gd name="connsiteY193" fmla="*/ 20048 h 2601565"/>
                <a:gd name="connsiteX194" fmla="*/ 423485 w 998239"/>
                <a:gd name="connsiteY194" fmla="*/ 21112 h 2601565"/>
                <a:gd name="connsiteX195" fmla="*/ 423485 w 998239"/>
                <a:gd name="connsiteY195" fmla="*/ 22177 h 2601565"/>
                <a:gd name="connsiteX196" fmla="*/ 424499 w 998239"/>
                <a:gd name="connsiteY196" fmla="*/ 22177 h 2601565"/>
                <a:gd name="connsiteX197" fmla="*/ 424499 w 998239"/>
                <a:gd name="connsiteY197" fmla="*/ 23773 h 2601565"/>
                <a:gd name="connsiteX198" fmla="*/ 423485 w 998239"/>
                <a:gd name="connsiteY198" fmla="*/ 26967 h 2601565"/>
                <a:gd name="connsiteX199" fmla="*/ 422345 w 998239"/>
                <a:gd name="connsiteY199" fmla="*/ 31756 h 2601565"/>
                <a:gd name="connsiteX200" fmla="*/ 420825 w 998239"/>
                <a:gd name="connsiteY200" fmla="*/ 39208 h 2601565"/>
                <a:gd name="connsiteX201" fmla="*/ 417658 w 998239"/>
                <a:gd name="connsiteY201" fmla="*/ 49676 h 2601565"/>
                <a:gd name="connsiteX202" fmla="*/ 412844 w 998239"/>
                <a:gd name="connsiteY202" fmla="*/ 64578 h 2601565"/>
                <a:gd name="connsiteX203" fmla="*/ 408157 w 998239"/>
                <a:gd name="connsiteY203" fmla="*/ 82496 h 2601565"/>
                <a:gd name="connsiteX204" fmla="*/ 400683 w 998239"/>
                <a:gd name="connsiteY204" fmla="*/ 105737 h 2601565"/>
                <a:gd name="connsiteX205" fmla="*/ 391815 w 998239"/>
                <a:gd name="connsiteY205" fmla="*/ 133768 h 2601565"/>
                <a:gd name="connsiteX206" fmla="*/ 381174 w 998239"/>
                <a:gd name="connsiteY206" fmla="*/ 177588 h 2601565"/>
                <a:gd name="connsiteX207" fmla="*/ 373826 w 998239"/>
                <a:gd name="connsiteY207" fmla="*/ 224602 h 2601565"/>
                <a:gd name="connsiteX208" fmla="*/ 367999 w 998239"/>
                <a:gd name="connsiteY208" fmla="*/ 272858 h 2601565"/>
                <a:gd name="connsiteX209" fmla="*/ 360145 w 998239"/>
                <a:gd name="connsiteY209" fmla="*/ 324130 h 2601565"/>
                <a:gd name="connsiteX210" fmla="*/ 359005 w 998239"/>
                <a:gd name="connsiteY210" fmla="*/ 335129 h 2601565"/>
                <a:gd name="connsiteX211" fmla="*/ 357484 w 998239"/>
                <a:gd name="connsiteY211" fmla="*/ 351628 h 2601565"/>
                <a:gd name="connsiteX212" fmla="*/ 356344 w 998239"/>
                <a:gd name="connsiteY212" fmla="*/ 369015 h 2601565"/>
                <a:gd name="connsiteX213" fmla="*/ 355331 w 998239"/>
                <a:gd name="connsiteY213" fmla="*/ 387997 h 2601565"/>
                <a:gd name="connsiteX214" fmla="*/ 355331 w 998239"/>
                <a:gd name="connsiteY214" fmla="*/ 407513 h 2601565"/>
                <a:gd name="connsiteX215" fmla="*/ 357484 w 998239"/>
                <a:gd name="connsiteY215" fmla="*/ 425077 h 2601565"/>
                <a:gd name="connsiteX216" fmla="*/ 360145 w 998239"/>
                <a:gd name="connsiteY216" fmla="*/ 440334 h 2601565"/>
                <a:gd name="connsiteX217" fmla="*/ 364832 w 998239"/>
                <a:gd name="connsiteY217" fmla="*/ 450979 h 2601565"/>
                <a:gd name="connsiteX218" fmla="*/ 390168 w 998239"/>
                <a:gd name="connsiteY218" fmla="*/ 448849 h 2601565"/>
                <a:gd name="connsiteX219" fmla="*/ 414997 w 998239"/>
                <a:gd name="connsiteY219" fmla="*/ 440334 h 2601565"/>
                <a:gd name="connsiteX220" fmla="*/ 438687 w 998239"/>
                <a:gd name="connsiteY220" fmla="*/ 426673 h 2601565"/>
                <a:gd name="connsiteX221" fmla="*/ 463010 w 998239"/>
                <a:gd name="connsiteY221" fmla="*/ 407513 h 2601565"/>
                <a:gd name="connsiteX222" fmla="*/ 485179 w 998239"/>
                <a:gd name="connsiteY222" fmla="*/ 385336 h 2601565"/>
                <a:gd name="connsiteX223" fmla="*/ 506842 w 998239"/>
                <a:gd name="connsiteY223" fmla="*/ 358370 h 2601565"/>
                <a:gd name="connsiteX224" fmla="*/ 527364 w 998239"/>
                <a:gd name="connsiteY224" fmla="*/ 329807 h 2601565"/>
                <a:gd name="connsiteX225" fmla="*/ 546367 w 998239"/>
                <a:gd name="connsiteY225" fmla="*/ 299825 h 2601565"/>
                <a:gd name="connsiteX226" fmla="*/ 564862 w 998239"/>
                <a:gd name="connsiteY226" fmla="*/ 268068 h 2601565"/>
                <a:gd name="connsiteX227" fmla="*/ 580697 w 998239"/>
                <a:gd name="connsiteY227" fmla="*/ 235247 h 2601565"/>
                <a:gd name="connsiteX228" fmla="*/ 595519 w 998239"/>
                <a:gd name="connsiteY228" fmla="*/ 203491 h 2601565"/>
                <a:gd name="connsiteX229" fmla="*/ 607680 w 998239"/>
                <a:gd name="connsiteY229" fmla="*/ 172798 h 2601565"/>
                <a:gd name="connsiteX230" fmla="*/ 613508 w 998239"/>
                <a:gd name="connsiteY230" fmla="*/ 172798 h 2601565"/>
                <a:gd name="connsiteX231" fmla="*/ 613508 w 998239"/>
                <a:gd name="connsiteY231" fmla="*/ 175992 h 2601565"/>
                <a:gd name="connsiteX232" fmla="*/ 604006 w 998239"/>
                <a:gd name="connsiteY232" fmla="*/ 206684 h 2601565"/>
                <a:gd name="connsiteX233" fmla="*/ 593365 w 998239"/>
                <a:gd name="connsiteY233" fmla="*/ 238440 h 2601565"/>
                <a:gd name="connsiteX234" fmla="*/ 581837 w 998239"/>
                <a:gd name="connsiteY234" fmla="*/ 269132 h 2601565"/>
                <a:gd name="connsiteX235" fmla="*/ 570183 w 998239"/>
                <a:gd name="connsiteY235" fmla="*/ 298760 h 2601565"/>
                <a:gd name="connsiteX236" fmla="*/ 558021 w 998239"/>
                <a:gd name="connsiteY236" fmla="*/ 327678 h 2601565"/>
                <a:gd name="connsiteX237" fmla="*/ 544339 w 998239"/>
                <a:gd name="connsiteY237" fmla="*/ 354645 h 2601565"/>
                <a:gd name="connsiteX238" fmla="*/ 530025 w 998239"/>
                <a:gd name="connsiteY238" fmla="*/ 380546 h 2601565"/>
                <a:gd name="connsiteX239" fmla="*/ 512669 w 998239"/>
                <a:gd name="connsiteY239" fmla="*/ 404319 h 2601565"/>
                <a:gd name="connsiteX240" fmla="*/ 494680 w 998239"/>
                <a:gd name="connsiteY240" fmla="*/ 427738 h 2601565"/>
                <a:gd name="connsiteX241" fmla="*/ 473524 w 998239"/>
                <a:gd name="connsiteY241" fmla="*/ 446720 h 2601565"/>
                <a:gd name="connsiteX242" fmla="*/ 449329 w 998239"/>
                <a:gd name="connsiteY242" fmla="*/ 464107 h 2601565"/>
                <a:gd name="connsiteX243" fmla="*/ 422345 w 998239"/>
                <a:gd name="connsiteY243" fmla="*/ 479542 h 2601565"/>
                <a:gd name="connsiteX244" fmla="*/ 393842 w 998239"/>
                <a:gd name="connsiteY244" fmla="*/ 491073 h 2601565"/>
                <a:gd name="connsiteX245" fmla="*/ 360145 w 998239"/>
                <a:gd name="connsiteY245" fmla="*/ 499057 h 2601565"/>
                <a:gd name="connsiteX246" fmla="*/ 361158 w 998239"/>
                <a:gd name="connsiteY246" fmla="*/ 554586 h 2601565"/>
                <a:gd name="connsiteX247" fmla="*/ 365845 w 998239"/>
                <a:gd name="connsiteY247" fmla="*/ 607455 h 2601565"/>
                <a:gd name="connsiteX248" fmla="*/ 373826 w 998239"/>
                <a:gd name="connsiteY248" fmla="*/ 657662 h 2601565"/>
                <a:gd name="connsiteX249" fmla="*/ 384341 w 998239"/>
                <a:gd name="connsiteY249" fmla="*/ 705208 h 2601565"/>
                <a:gd name="connsiteX250" fmla="*/ 397516 w 998239"/>
                <a:gd name="connsiteY250" fmla="*/ 750625 h 2601565"/>
                <a:gd name="connsiteX251" fmla="*/ 411831 w 998239"/>
                <a:gd name="connsiteY251" fmla="*/ 794090 h 2601565"/>
                <a:gd name="connsiteX252" fmla="*/ 428172 w 998239"/>
                <a:gd name="connsiteY252" fmla="*/ 835250 h 2601565"/>
                <a:gd name="connsiteX253" fmla="*/ 444515 w 998239"/>
                <a:gd name="connsiteY253" fmla="*/ 875345 h 2601565"/>
                <a:gd name="connsiteX254" fmla="*/ 449329 w 998239"/>
                <a:gd name="connsiteY254" fmla="*/ 884925 h 2601565"/>
                <a:gd name="connsiteX255" fmla="*/ 453509 w 998239"/>
                <a:gd name="connsiteY255" fmla="*/ 896634 h 2601565"/>
                <a:gd name="connsiteX256" fmla="*/ 459336 w 998239"/>
                <a:gd name="connsiteY256" fmla="*/ 909231 h 2601565"/>
                <a:gd name="connsiteX257" fmla="*/ 464657 w 998239"/>
                <a:gd name="connsiteY257" fmla="*/ 922536 h 2601565"/>
                <a:gd name="connsiteX258" fmla="*/ 471498 w 998239"/>
                <a:gd name="connsiteY258" fmla="*/ 935132 h 2601565"/>
                <a:gd name="connsiteX259" fmla="*/ 479352 w 998239"/>
                <a:gd name="connsiteY259" fmla="*/ 945776 h 2601565"/>
                <a:gd name="connsiteX260" fmla="*/ 488853 w 998239"/>
                <a:gd name="connsiteY260" fmla="*/ 955180 h 2601565"/>
                <a:gd name="connsiteX261" fmla="*/ 499494 w 998239"/>
                <a:gd name="connsiteY261" fmla="*/ 962099 h 2601565"/>
                <a:gd name="connsiteX262" fmla="*/ 512163 w 998239"/>
                <a:gd name="connsiteY262" fmla="*/ 964760 h 2601565"/>
                <a:gd name="connsiteX263" fmla="*/ 525338 w 998239"/>
                <a:gd name="connsiteY263" fmla="*/ 964228 h 2601565"/>
                <a:gd name="connsiteX264" fmla="*/ 549027 w 998239"/>
                <a:gd name="connsiteY264" fmla="*/ 956244 h 2601565"/>
                <a:gd name="connsiteX265" fmla="*/ 570183 w 998239"/>
                <a:gd name="connsiteY265" fmla="*/ 943116 h 2601565"/>
                <a:gd name="connsiteX266" fmla="*/ 590705 w 998239"/>
                <a:gd name="connsiteY266" fmla="*/ 926617 h 2601565"/>
                <a:gd name="connsiteX267" fmla="*/ 607680 w 998239"/>
                <a:gd name="connsiteY267" fmla="*/ 907101 h 2601565"/>
                <a:gd name="connsiteX268" fmla="*/ 624022 w 998239"/>
                <a:gd name="connsiteY268" fmla="*/ 885989 h 2601565"/>
                <a:gd name="connsiteX269" fmla="*/ 639350 w 998239"/>
                <a:gd name="connsiteY269" fmla="*/ 863813 h 2601565"/>
                <a:gd name="connsiteX270" fmla="*/ 653032 w 998239"/>
                <a:gd name="connsiteY270" fmla="*/ 842701 h 2601565"/>
                <a:gd name="connsiteX271" fmla="*/ 664687 w 998239"/>
                <a:gd name="connsiteY271" fmla="*/ 822476 h 2601565"/>
                <a:gd name="connsiteX272" fmla="*/ 690530 w 998239"/>
                <a:gd name="connsiteY272" fmla="*/ 776527 h 2601565"/>
                <a:gd name="connsiteX273" fmla="*/ 715359 w 998239"/>
                <a:gd name="connsiteY273" fmla="*/ 724723 h 2601565"/>
                <a:gd name="connsiteX274" fmla="*/ 740189 w 998239"/>
                <a:gd name="connsiteY274" fmla="*/ 668129 h 2601565"/>
                <a:gd name="connsiteX275" fmla="*/ 763372 w 998239"/>
                <a:gd name="connsiteY275" fmla="*/ 606390 h 2601565"/>
                <a:gd name="connsiteX276" fmla="*/ 784528 w 998239"/>
                <a:gd name="connsiteY276" fmla="*/ 541280 h 2601565"/>
                <a:gd name="connsiteX277" fmla="*/ 803530 w 998239"/>
                <a:gd name="connsiteY277" fmla="*/ 472090 h 2601565"/>
                <a:gd name="connsiteX278" fmla="*/ 820886 w 998239"/>
                <a:gd name="connsiteY278" fmla="*/ 399707 h 2601565"/>
                <a:gd name="connsiteX279" fmla="*/ 833553 w 998239"/>
                <a:gd name="connsiteY279" fmla="*/ 324662 h 2601565"/>
                <a:gd name="connsiteX280" fmla="*/ 843055 w 998239"/>
                <a:gd name="connsiteY280" fmla="*/ 247843 h 2601565"/>
                <a:gd name="connsiteX281" fmla="*/ 848882 w 998239"/>
                <a:gd name="connsiteY281" fmla="*/ 169250 h 2601565"/>
                <a:gd name="connsiteX282" fmla="*/ 853569 w 998239"/>
                <a:gd name="connsiteY282" fmla="*/ 172798 h 2601565"/>
                <a:gd name="connsiteX283" fmla="*/ 857370 w 998239"/>
                <a:gd name="connsiteY283" fmla="*/ 181846 h 2601565"/>
                <a:gd name="connsiteX284" fmla="*/ 860537 w 998239"/>
                <a:gd name="connsiteY284" fmla="*/ 195152 h 2601565"/>
                <a:gd name="connsiteX285" fmla="*/ 862057 w 998239"/>
                <a:gd name="connsiteY285" fmla="*/ 212538 h 2601565"/>
                <a:gd name="connsiteX286" fmla="*/ 863070 w 998239"/>
                <a:gd name="connsiteY286" fmla="*/ 232586 h 2601565"/>
                <a:gd name="connsiteX287" fmla="*/ 863070 w 998239"/>
                <a:gd name="connsiteY287" fmla="*/ 255827 h 2601565"/>
                <a:gd name="connsiteX288" fmla="*/ 863070 w 998239"/>
                <a:gd name="connsiteY288" fmla="*/ 280664 h 2601565"/>
                <a:gd name="connsiteX289" fmla="*/ 862057 w 998239"/>
                <a:gd name="connsiteY289" fmla="*/ 307630 h 2601565"/>
                <a:gd name="connsiteX290" fmla="*/ 860537 w 998239"/>
                <a:gd name="connsiteY290" fmla="*/ 335129 h 2601565"/>
                <a:gd name="connsiteX291" fmla="*/ 858383 w 998239"/>
                <a:gd name="connsiteY291" fmla="*/ 363160 h 2601565"/>
                <a:gd name="connsiteX292" fmla="*/ 855216 w 998239"/>
                <a:gd name="connsiteY292" fmla="*/ 391191 h 2601565"/>
                <a:gd name="connsiteX293" fmla="*/ 853569 w 998239"/>
                <a:gd name="connsiteY293" fmla="*/ 418157 h 2601565"/>
                <a:gd name="connsiteX294" fmla="*/ 850402 w 998239"/>
                <a:gd name="connsiteY294" fmla="*/ 442995 h 2601565"/>
                <a:gd name="connsiteX295" fmla="*/ 847869 w 998239"/>
                <a:gd name="connsiteY295" fmla="*/ 466236 h 2601565"/>
                <a:gd name="connsiteX296" fmla="*/ 844701 w 998239"/>
                <a:gd name="connsiteY296" fmla="*/ 486283 h 2601565"/>
                <a:gd name="connsiteX297" fmla="*/ 842041 w 998239"/>
                <a:gd name="connsiteY297" fmla="*/ 502782 h 2601565"/>
                <a:gd name="connsiteX298" fmla="*/ 839888 w 998239"/>
                <a:gd name="connsiteY298" fmla="*/ 515910 h 2601565"/>
                <a:gd name="connsiteX299" fmla="*/ 801883 w 998239"/>
                <a:gd name="connsiteY299" fmla="*/ 666000 h 2601565"/>
                <a:gd name="connsiteX300" fmla="*/ 832540 w 998239"/>
                <a:gd name="connsiteY300" fmla="*/ 662984 h 2601565"/>
                <a:gd name="connsiteX301" fmla="*/ 861044 w 998239"/>
                <a:gd name="connsiteY301" fmla="*/ 655533 h 2601565"/>
                <a:gd name="connsiteX302" fmla="*/ 887900 w 998239"/>
                <a:gd name="connsiteY302" fmla="*/ 644888 h 2601565"/>
                <a:gd name="connsiteX303" fmla="*/ 913743 w 998239"/>
                <a:gd name="connsiteY303" fmla="*/ 631228 h 2601565"/>
                <a:gd name="connsiteX304" fmla="*/ 937052 w 998239"/>
                <a:gd name="connsiteY304" fmla="*/ 615793 h 2601565"/>
                <a:gd name="connsiteX305" fmla="*/ 958081 w 998239"/>
                <a:gd name="connsiteY305" fmla="*/ 598939 h 2601565"/>
                <a:gd name="connsiteX306" fmla="*/ 978224 w 998239"/>
                <a:gd name="connsiteY306" fmla="*/ 581553 h 2601565"/>
                <a:gd name="connsiteX307" fmla="*/ 996719 w 998239"/>
                <a:gd name="connsiteY307" fmla="*/ 565054 h 2601565"/>
                <a:gd name="connsiteX308" fmla="*/ 998239 w 998239"/>
                <a:gd name="connsiteY308" fmla="*/ 573037 h 2601565"/>
                <a:gd name="connsiteX309" fmla="*/ 981391 w 998239"/>
                <a:gd name="connsiteY309" fmla="*/ 598939 h 2601565"/>
                <a:gd name="connsiteX310" fmla="*/ 960742 w 998239"/>
                <a:gd name="connsiteY310" fmla="*/ 623776 h 2601565"/>
                <a:gd name="connsiteX311" fmla="*/ 935912 w 998239"/>
                <a:gd name="connsiteY311" fmla="*/ 645953 h 2601565"/>
                <a:gd name="connsiteX312" fmla="*/ 908042 w 998239"/>
                <a:gd name="connsiteY312" fmla="*/ 666000 h 2601565"/>
                <a:gd name="connsiteX313" fmla="*/ 878399 w 998239"/>
                <a:gd name="connsiteY313" fmla="*/ 684096 h 2601565"/>
                <a:gd name="connsiteX314" fmla="*/ 846728 w 998239"/>
                <a:gd name="connsiteY314" fmla="*/ 699886 h 2601565"/>
                <a:gd name="connsiteX315" fmla="*/ 814044 w 998239"/>
                <a:gd name="connsiteY315" fmla="*/ 712127 h 2601565"/>
                <a:gd name="connsiteX316" fmla="*/ 780728 w 998239"/>
                <a:gd name="connsiteY316" fmla="*/ 720997 h 2601565"/>
                <a:gd name="connsiteX317" fmla="*/ 773886 w 998239"/>
                <a:gd name="connsiteY317" fmla="*/ 742287 h 2601565"/>
                <a:gd name="connsiteX318" fmla="*/ 764385 w 998239"/>
                <a:gd name="connsiteY318" fmla="*/ 767124 h 2601565"/>
                <a:gd name="connsiteX319" fmla="*/ 753871 w 998239"/>
                <a:gd name="connsiteY319" fmla="*/ 793026 h 2601565"/>
                <a:gd name="connsiteX320" fmla="*/ 740189 w 998239"/>
                <a:gd name="connsiteY320" fmla="*/ 821057 h 2601565"/>
                <a:gd name="connsiteX321" fmla="*/ 725874 w 998239"/>
                <a:gd name="connsiteY321" fmla="*/ 850507 h 2601565"/>
                <a:gd name="connsiteX322" fmla="*/ 710546 w 998239"/>
                <a:gd name="connsiteY322" fmla="*/ 879603 h 2601565"/>
                <a:gd name="connsiteX323" fmla="*/ 705253 w 998239"/>
                <a:gd name="connsiteY323" fmla="*/ 888509 h 2601565"/>
                <a:gd name="connsiteX324" fmla="*/ 657504 w 998239"/>
                <a:gd name="connsiteY324" fmla="*/ 965731 h 2601565"/>
                <a:gd name="connsiteX325" fmla="*/ 646192 w 998239"/>
                <a:gd name="connsiteY325" fmla="*/ 981082 h 2601565"/>
                <a:gd name="connsiteX326" fmla="*/ 631877 w 998239"/>
                <a:gd name="connsiteY326" fmla="*/ 1000774 h 2601565"/>
                <a:gd name="connsiteX327" fmla="*/ 618195 w 998239"/>
                <a:gd name="connsiteY327" fmla="*/ 1014967 h 2601565"/>
                <a:gd name="connsiteX328" fmla="*/ 620348 w 998239"/>
                <a:gd name="connsiteY328"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409170 w 998239"/>
                <a:gd name="connsiteY172" fmla="*/ 1036079 h 2601565"/>
                <a:gd name="connsiteX173" fmla="*/ 405274 w 998239"/>
                <a:gd name="connsiteY173" fmla="*/ 1028382 h 2601565"/>
                <a:gd name="connsiteX174" fmla="*/ 325111 w 998239"/>
                <a:gd name="connsiteY174" fmla="*/ 669960 h 2601565"/>
                <a:gd name="connsiteX175" fmla="*/ 324674 w 998239"/>
                <a:gd name="connsiteY175" fmla="*/ 667064 h 2601565"/>
                <a:gd name="connsiteX176" fmla="*/ 321000 w 998239"/>
                <a:gd name="connsiteY176" fmla="*/ 613131 h 2601565"/>
                <a:gd name="connsiteX177" fmla="*/ 317833 w 998239"/>
                <a:gd name="connsiteY177" fmla="*/ 556715 h 2601565"/>
                <a:gd name="connsiteX178" fmla="*/ 317833 w 998239"/>
                <a:gd name="connsiteY178" fmla="*/ 499057 h 2601565"/>
                <a:gd name="connsiteX179" fmla="*/ 319986 w 998239"/>
                <a:gd name="connsiteY179" fmla="*/ 440866 h 2601565"/>
                <a:gd name="connsiteX180" fmla="*/ 324674 w 998239"/>
                <a:gd name="connsiteY180" fmla="*/ 383208 h 2601565"/>
                <a:gd name="connsiteX181" fmla="*/ 331642 w 998239"/>
                <a:gd name="connsiteY181" fmla="*/ 325726 h 2601565"/>
                <a:gd name="connsiteX182" fmla="*/ 338989 w 998239"/>
                <a:gd name="connsiteY182" fmla="*/ 270197 h 2601565"/>
                <a:gd name="connsiteX183" fmla="*/ 349504 w 998239"/>
                <a:gd name="connsiteY183" fmla="*/ 216264 h 2601565"/>
                <a:gd name="connsiteX184" fmla="*/ 362172 w 998239"/>
                <a:gd name="connsiteY184" fmla="*/ 165524 h 2601565"/>
                <a:gd name="connsiteX185" fmla="*/ 375347 w 998239"/>
                <a:gd name="connsiteY185" fmla="*/ 117446 h 2601565"/>
                <a:gd name="connsiteX186" fmla="*/ 390675 w 998239"/>
                <a:gd name="connsiteY186" fmla="*/ 73980 h 2601565"/>
                <a:gd name="connsiteX187" fmla="*/ 407017 w 998239"/>
                <a:gd name="connsiteY187" fmla="*/ 34418 h 2601565"/>
                <a:gd name="connsiteX188" fmla="*/ 426653 w 998239"/>
                <a:gd name="connsiteY188" fmla="*/ 0 h 2601565"/>
                <a:gd name="connsiteX189" fmla="*/ 424499 w 998239"/>
                <a:gd name="connsiteY189" fmla="*/ 8516 h 2601565"/>
                <a:gd name="connsiteX190" fmla="*/ 423485 w 998239"/>
                <a:gd name="connsiteY190" fmla="*/ 14193 h 2601565"/>
                <a:gd name="connsiteX191" fmla="*/ 422345 w 998239"/>
                <a:gd name="connsiteY191" fmla="*/ 17918 h 2601565"/>
                <a:gd name="connsiteX192" fmla="*/ 422345 w 998239"/>
                <a:gd name="connsiteY192" fmla="*/ 20048 h 2601565"/>
                <a:gd name="connsiteX193" fmla="*/ 423485 w 998239"/>
                <a:gd name="connsiteY193" fmla="*/ 21112 h 2601565"/>
                <a:gd name="connsiteX194" fmla="*/ 423485 w 998239"/>
                <a:gd name="connsiteY194" fmla="*/ 22177 h 2601565"/>
                <a:gd name="connsiteX195" fmla="*/ 424499 w 998239"/>
                <a:gd name="connsiteY195" fmla="*/ 22177 h 2601565"/>
                <a:gd name="connsiteX196" fmla="*/ 424499 w 998239"/>
                <a:gd name="connsiteY196" fmla="*/ 23773 h 2601565"/>
                <a:gd name="connsiteX197" fmla="*/ 423485 w 998239"/>
                <a:gd name="connsiteY197" fmla="*/ 26967 h 2601565"/>
                <a:gd name="connsiteX198" fmla="*/ 422345 w 998239"/>
                <a:gd name="connsiteY198" fmla="*/ 31756 h 2601565"/>
                <a:gd name="connsiteX199" fmla="*/ 420825 w 998239"/>
                <a:gd name="connsiteY199" fmla="*/ 39208 h 2601565"/>
                <a:gd name="connsiteX200" fmla="*/ 417658 w 998239"/>
                <a:gd name="connsiteY200" fmla="*/ 49676 h 2601565"/>
                <a:gd name="connsiteX201" fmla="*/ 412844 w 998239"/>
                <a:gd name="connsiteY201" fmla="*/ 64578 h 2601565"/>
                <a:gd name="connsiteX202" fmla="*/ 408157 w 998239"/>
                <a:gd name="connsiteY202" fmla="*/ 82496 h 2601565"/>
                <a:gd name="connsiteX203" fmla="*/ 400683 w 998239"/>
                <a:gd name="connsiteY203" fmla="*/ 105737 h 2601565"/>
                <a:gd name="connsiteX204" fmla="*/ 391815 w 998239"/>
                <a:gd name="connsiteY204" fmla="*/ 133768 h 2601565"/>
                <a:gd name="connsiteX205" fmla="*/ 381174 w 998239"/>
                <a:gd name="connsiteY205" fmla="*/ 177588 h 2601565"/>
                <a:gd name="connsiteX206" fmla="*/ 373826 w 998239"/>
                <a:gd name="connsiteY206" fmla="*/ 224602 h 2601565"/>
                <a:gd name="connsiteX207" fmla="*/ 367999 w 998239"/>
                <a:gd name="connsiteY207" fmla="*/ 272858 h 2601565"/>
                <a:gd name="connsiteX208" fmla="*/ 360145 w 998239"/>
                <a:gd name="connsiteY208" fmla="*/ 324130 h 2601565"/>
                <a:gd name="connsiteX209" fmla="*/ 359005 w 998239"/>
                <a:gd name="connsiteY209" fmla="*/ 335129 h 2601565"/>
                <a:gd name="connsiteX210" fmla="*/ 357484 w 998239"/>
                <a:gd name="connsiteY210" fmla="*/ 351628 h 2601565"/>
                <a:gd name="connsiteX211" fmla="*/ 356344 w 998239"/>
                <a:gd name="connsiteY211" fmla="*/ 369015 h 2601565"/>
                <a:gd name="connsiteX212" fmla="*/ 355331 w 998239"/>
                <a:gd name="connsiteY212" fmla="*/ 387997 h 2601565"/>
                <a:gd name="connsiteX213" fmla="*/ 355331 w 998239"/>
                <a:gd name="connsiteY213" fmla="*/ 407513 h 2601565"/>
                <a:gd name="connsiteX214" fmla="*/ 357484 w 998239"/>
                <a:gd name="connsiteY214" fmla="*/ 425077 h 2601565"/>
                <a:gd name="connsiteX215" fmla="*/ 360145 w 998239"/>
                <a:gd name="connsiteY215" fmla="*/ 440334 h 2601565"/>
                <a:gd name="connsiteX216" fmla="*/ 364832 w 998239"/>
                <a:gd name="connsiteY216" fmla="*/ 450979 h 2601565"/>
                <a:gd name="connsiteX217" fmla="*/ 390168 w 998239"/>
                <a:gd name="connsiteY217" fmla="*/ 448849 h 2601565"/>
                <a:gd name="connsiteX218" fmla="*/ 414997 w 998239"/>
                <a:gd name="connsiteY218" fmla="*/ 440334 h 2601565"/>
                <a:gd name="connsiteX219" fmla="*/ 438687 w 998239"/>
                <a:gd name="connsiteY219" fmla="*/ 426673 h 2601565"/>
                <a:gd name="connsiteX220" fmla="*/ 463010 w 998239"/>
                <a:gd name="connsiteY220" fmla="*/ 407513 h 2601565"/>
                <a:gd name="connsiteX221" fmla="*/ 485179 w 998239"/>
                <a:gd name="connsiteY221" fmla="*/ 385336 h 2601565"/>
                <a:gd name="connsiteX222" fmla="*/ 506842 w 998239"/>
                <a:gd name="connsiteY222" fmla="*/ 358370 h 2601565"/>
                <a:gd name="connsiteX223" fmla="*/ 527364 w 998239"/>
                <a:gd name="connsiteY223" fmla="*/ 329807 h 2601565"/>
                <a:gd name="connsiteX224" fmla="*/ 546367 w 998239"/>
                <a:gd name="connsiteY224" fmla="*/ 299825 h 2601565"/>
                <a:gd name="connsiteX225" fmla="*/ 564862 w 998239"/>
                <a:gd name="connsiteY225" fmla="*/ 268068 h 2601565"/>
                <a:gd name="connsiteX226" fmla="*/ 580697 w 998239"/>
                <a:gd name="connsiteY226" fmla="*/ 235247 h 2601565"/>
                <a:gd name="connsiteX227" fmla="*/ 595519 w 998239"/>
                <a:gd name="connsiteY227" fmla="*/ 203491 h 2601565"/>
                <a:gd name="connsiteX228" fmla="*/ 607680 w 998239"/>
                <a:gd name="connsiteY228" fmla="*/ 172798 h 2601565"/>
                <a:gd name="connsiteX229" fmla="*/ 613508 w 998239"/>
                <a:gd name="connsiteY229" fmla="*/ 172798 h 2601565"/>
                <a:gd name="connsiteX230" fmla="*/ 613508 w 998239"/>
                <a:gd name="connsiteY230" fmla="*/ 175992 h 2601565"/>
                <a:gd name="connsiteX231" fmla="*/ 604006 w 998239"/>
                <a:gd name="connsiteY231" fmla="*/ 206684 h 2601565"/>
                <a:gd name="connsiteX232" fmla="*/ 593365 w 998239"/>
                <a:gd name="connsiteY232" fmla="*/ 238440 h 2601565"/>
                <a:gd name="connsiteX233" fmla="*/ 581837 w 998239"/>
                <a:gd name="connsiteY233" fmla="*/ 269132 h 2601565"/>
                <a:gd name="connsiteX234" fmla="*/ 570183 w 998239"/>
                <a:gd name="connsiteY234" fmla="*/ 298760 h 2601565"/>
                <a:gd name="connsiteX235" fmla="*/ 558021 w 998239"/>
                <a:gd name="connsiteY235" fmla="*/ 327678 h 2601565"/>
                <a:gd name="connsiteX236" fmla="*/ 544339 w 998239"/>
                <a:gd name="connsiteY236" fmla="*/ 354645 h 2601565"/>
                <a:gd name="connsiteX237" fmla="*/ 530025 w 998239"/>
                <a:gd name="connsiteY237" fmla="*/ 380546 h 2601565"/>
                <a:gd name="connsiteX238" fmla="*/ 512669 w 998239"/>
                <a:gd name="connsiteY238" fmla="*/ 404319 h 2601565"/>
                <a:gd name="connsiteX239" fmla="*/ 494680 w 998239"/>
                <a:gd name="connsiteY239" fmla="*/ 427738 h 2601565"/>
                <a:gd name="connsiteX240" fmla="*/ 473524 w 998239"/>
                <a:gd name="connsiteY240" fmla="*/ 446720 h 2601565"/>
                <a:gd name="connsiteX241" fmla="*/ 449329 w 998239"/>
                <a:gd name="connsiteY241" fmla="*/ 464107 h 2601565"/>
                <a:gd name="connsiteX242" fmla="*/ 422345 w 998239"/>
                <a:gd name="connsiteY242" fmla="*/ 479542 h 2601565"/>
                <a:gd name="connsiteX243" fmla="*/ 393842 w 998239"/>
                <a:gd name="connsiteY243" fmla="*/ 491073 h 2601565"/>
                <a:gd name="connsiteX244" fmla="*/ 360145 w 998239"/>
                <a:gd name="connsiteY244" fmla="*/ 499057 h 2601565"/>
                <a:gd name="connsiteX245" fmla="*/ 361158 w 998239"/>
                <a:gd name="connsiteY245" fmla="*/ 554586 h 2601565"/>
                <a:gd name="connsiteX246" fmla="*/ 365845 w 998239"/>
                <a:gd name="connsiteY246" fmla="*/ 607455 h 2601565"/>
                <a:gd name="connsiteX247" fmla="*/ 373826 w 998239"/>
                <a:gd name="connsiteY247" fmla="*/ 657662 h 2601565"/>
                <a:gd name="connsiteX248" fmla="*/ 384341 w 998239"/>
                <a:gd name="connsiteY248" fmla="*/ 705208 h 2601565"/>
                <a:gd name="connsiteX249" fmla="*/ 397516 w 998239"/>
                <a:gd name="connsiteY249" fmla="*/ 750625 h 2601565"/>
                <a:gd name="connsiteX250" fmla="*/ 411831 w 998239"/>
                <a:gd name="connsiteY250" fmla="*/ 794090 h 2601565"/>
                <a:gd name="connsiteX251" fmla="*/ 428172 w 998239"/>
                <a:gd name="connsiteY251" fmla="*/ 835250 h 2601565"/>
                <a:gd name="connsiteX252" fmla="*/ 444515 w 998239"/>
                <a:gd name="connsiteY252" fmla="*/ 875345 h 2601565"/>
                <a:gd name="connsiteX253" fmla="*/ 449329 w 998239"/>
                <a:gd name="connsiteY253" fmla="*/ 884925 h 2601565"/>
                <a:gd name="connsiteX254" fmla="*/ 453509 w 998239"/>
                <a:gd name="connsiteY254" fmla="*/ 896634 h 2601565"/>
                <a:gd name="connsiteX255" fmla="*/ 459336 w 998239"/>
                <a:gd name="connsiteY255" fmla="*/ 909231 h 2601565"/>
                <a:gd name="connsiteX256" fmla="*/ 464657 w 998239"/>
                <a:gd name="connsiteY256" fmla="*/ 922536 h 2601565"/>
                <a:gd name="connsiteX257" fmla="*/ 471498 w 998239"/>
                <a:gd name="connsiteY257" fmla="*/ 935132 h 2601565"/>
                <a:gd name="connsiteX258" fmla="*/ 479352 w 998239"/>
                <a:gd name="connsiteY258" fmla="*/ 945776 h 2601565"/>
                <a:gd name="connsiteX259" fmla="*/ 488853 w 998239"/>
                <a:gd name="connsiteY259" fmla="*/ 955180 h 2601565"/>
                <a:gd name="connsiteX260" fmla="*/ 499494 w 998239"/>
                <a:gd name="connsiteY260" fmla="*/ 962099 h 2601565"/>
                <a:gd name="connsiteX261" fmla="*/ 512163 w 998239"/>
                <a:gd name="connsiteY261" fmla="*/ 964760 h 2601565"/>
                <a:gd name="connsiteX262" fmla="*/ 525338 w 998239"/>
                <a:gd name="connsiteY262" fmla="*/ 964228 h 2601565"/>
                <a:gd name="connsiteX263" fmla="*/ 549027 w 998239"/>
                <a:gd name="connsiteY263" fmla="*/ 956244 h 2601565"/>
                <a:gd name="connsiteX264" fmla="*/ 570183 w 998239"/>
                <a:gd name="connsiteY264" fmla="*/ 943116 h 2601565"/>
                <a:gd name="connsiteX265" fmla="*/ 590705 w 998239"/>
                <a:gd name="connsiteY265" fmla="*/ 926617 h 2601565"/>
                <a:gd name="connsiteX266" fmla="*/ 607680 w 998239"/>
                <a:gd name="connsiteY266" fmla="*/ 907101 h 2601565"/>
                <a:gd name="connsiteX267" fmla="*/ 624022 w 998239"/>
                <a:gd name="connsiteY267" fmla="*/ 885989 h 2601565"/>
                <a:gd name="connsiteX268" fmla="*/ 639350 w 998239"/>
                <a:gd name="connsiteY268" fmla="*/ 863813 h 2601565"/>
                <a:gd name="connsiteX269" fmla="*/ 653032 w 998239"/>
                <a:gd name="connsiteY269" fmla="*/ 842701 h 2601565"/>
                <a:gd name="connsiteX270" fmla="*/ 664687 w 998239"/>
                <a:gd name="connsiteY270" fmla="*/ 822476 h 2601565"/>
                <a:gd name="connsiteX271" fmla="*/ 690530 w 998239"/>
                <a:gd name="connsiteY271" fmla="*/ 776527 h 2601565"/>
                <a:gd name="connsiteX272" fmla="*/ 715359 w 998239"/>
                <a:gd name="connsiteY272" fmla="*/ 724723 h 2601565"/>
                <a:gd name="connsiteX273" fmla="*/ 740189 w 998239"/>
                <a:gd name="connsiteY273" fmla="*/ 668129 h 2601565"/>
                <a:gd name="connsiteX274" fmla="*/ 763372 w 998239"/>
                <a:gd name="connsiteY274" fmla="*/ 606390 h 2601565"/>
                <a:gd name="connsiteX275" fmla="*/ 784528 w 998239"/>
                <a:gd name="connsiteY275" fmla="*/ 541280 h 2601565"/>
                <a:gd name="connsiteX276" fmla="*/ 803530 w 998239"/>
                <a:gd name="connsiteY276" fmla="*/ 472090 h 2601565"/>
                <a:gd name="connsiteX277" fmla="*/ 820886 w 998239"/>
                <a:gd name="connsiteY277" fmla="*/ 399707 h 2601565"/>
                <a:gd name="connsiteX278" fmla="*/ 833553 w 998239"/>
                <a:gd name="connsiteY278" fmla="*/ 324662 h 2601565"/>
                <a:gd name="connsiteX279" fmla="*/ 843055 w 998239"/>
                <a:gd name="connsiteY279" fmla="*/ 247843 h 2601565"/>
                <a:gd name="connsiteX280" fmla="*/ 848882 w 998239"/>
                <a:gd name="connsiteY280" fmla="*/ 169250 h 2601565"/>
                <a:gd name="connsiteX281" fmla="*/ 853569 w 998239"/>
                <a:gd name="connsiteY281" fmla="*/ 172798 h 2601565"/>
                <a:gd name="connsiteX282" fmla="*/ 857370 w 998239"/>
                <a:gd name="connsiteY282" fmla="*/ 181846 h 2601565"/>
                <a:gd name="connsiteX283" fmla="*/ 860537 w 998239"/>
                <a:gd name="connsiteY283" fmla="*/ 195152 h 2601565"/>
                <a:gd name="connsiteX284" fmla="*/ 862057 w 998239"/>
                <a:gd name="connsiteY284" fmla="*/ 212538 h 2601565"/>
                <a:gd name="connsiteX285" fmla="*/ 863070 w 998239"/>
                <a:gd name="connsiteY285" fmla="*/ 232586 h 2601565"/>
                <a:gd name="connsiteX286" fmla="*/ 863070 w 998239"/>
                <a:gd name="connsiteY286" fmla="*/ 255827 h 2601565"/>
                <a:gd name="connsiteX287" fmla="*/ 863070 w 998239"/>
                <a:gd name="connsiteY287" fmla="*/ 280664 h 2601565"/>
                <a:gd name="connsiteX288" fmla="*/ 862057 w 998239"/>
                <a:gd name="connsiteY288" fmla="*/ 307630 h 2601565"/>
                <a:gd name="connsiteX289" fmla="*/ 860537 w 998239"/>
                <a:gd name="connsiteY289" fmla="*/ 335129 h 2601565"/>
                <a:gd name="connsiteX290" fmla="*/ 858383 w 998239"/>
                <a:gd name="connsiteY290" fmla="*/ 363160 h 2601565"/>
                <a:gd name="connsiteX291" fmla="*/ 855216 w 998239"/>
                <a:gd name="connsiteY291" fmla="*/ 391191 h 2601565"/>
                <a:gd name="connsiteX292" fmla="*/ 853569 w 998239"/>
                <a:gd name="connsiteY292" fmla="*/ 418157 h 2601565"/>
                <a:gd name="connsiteX293" fmla="*/ 850402 w 998239"/>
                <a:gd name="connsiteY293" fmla="*/ 442995 h 2601565"/>
                <a:gd name="connsiteX294" fmla="*/ 847869 w 998239"/>
                <a:gd name="connsiteY294" fmla="*/ 466236 h 2601565"/>
                <a:gd name="connsiteX295" fmla="*/ 844701 w 998239"/>
                <a:gd name="connsiteY295" fmla="*/ 486283 h 2601565"/>
                <a:gd name="connsiteX296" fmla="*/ 842041 w 998239"/>
                <a:gd name="connsiteY296" fmla="*/ 502782 h 2601565"/>
                <a:gd name="connsiteX297" fmla="*/ 839888 w 998239"/>
                <a:gd name="connsiteY297" fmla="*/ 515910 h 2601565"/>
                <a:gd name="connsiteX298" fmla="*/ 801883 w 998239"/>
                <a:gd name="connsiteY298" fmla="*/ 666000 h 2601565"/>
                <a:gd name="connsiteX299" fmla="*/ 832540 w 998239"/>
                <a:gd name="connsiteY299" fmla="*/ 662984 h 2601565"/>
                <a:gd name="connsiteX300" fmla="*/ 861044 w 998239"/>
                <a:gd name="connsiteY300" fmla="*/ 655533 h 2601565"/>
                <a:gd name="connsiteX301" fmla="*/ 887900 w 998239"/>
                <a:gd name="connsiteY301" fmla="*/ 644888 h 2601565"/>
                <a:gd name="connsiteX302" fmla="*/ 913743 w 998239"/>
                <a:gd name="connsiteY302" fmla="*/ 631228 h 2601565"/>
                <a:gd name="connsiteX303" fmla="*/ 937052 w 998239"/>
                <a:gd name="connsiteY303" fmla="*/ 615793 h 2601565"/>
                <a:gd name="connsiteX304" fmla="*/ 958081 w 998239"/>
                <a:gd name="connsiteY304" fmla="*/ 598939 h 2601565"/>
                <a:gd name="connsiteX305" fmla="*/ 978224 w 998239"/>
                <a:gd name="connsiteY305" fmla="*/ 581553 h 2601565"/>
                <a:gd name="connsiteX306" fmla="*/ 996719 w 998239"/>
                <a:gd name="connsiteY306" fmla="*/ 565054 h 2601565"/>
                <a:gd name="connsiteX307" fmla="*/ 998239 w 998239"/>
                <a:gd name="connsiteY307" fmla="*/ 573037 h 2601565"/>
                <a:gd name="connsiteX308" fmla="*/ 981391 w 998239"/>
                <a:gd name="connsiteY308" fmla="*/ 598939 h 2601565"/>
                <a:gd name="connsiteX309" fmla="*/ 960742 w 998239"/>
                <a:gd name="connsiteY309" fmla="*/ 623776 h 2601565"/>
                <a:gd name="connsiteX310" fmla="*/ 935912 w 998239"/>
                <a:gd name="connsiteY310" fmla="*/ 645953 h 2601565"/>
                <a:gd name="connsiteX311" fmla="*/ 908042 w 998239"/>
                <a:gd name="connsiteY311" fmla="*/ 666000 h 2601565"/>
                <a:gd name="connsiteX312" fmla="*/ 878399 w 998239"/>
                <a:gd name="connsiteY312" fmla="*/ 684096 h 2601565"/>
                <a:gd name="connsiteX313" fmla="*/ 846728 w 998239"/>
                <a:gd name="connsiteY313" fmla="*/ 699886 h 2601565"/>
                <a:gd name="connsiteX314" fmla="*/ 814044 w 998239"/>
                <a:gd name="connsiteY314" fmla="*/ 712127 h 2601565"/>
                <a:gd name="connsiteX315" fmla="*/ 780728 w 998239"/>
                <a:gd name="connsiteY315" fmla="*/ 720997 h 2601565"/>
                <a:gd name="connsiteX316" fmla="*/ 773886 w 998239"/>
                <a:gd name="connsiteY316" fmla="*/ 742287 h 2601565"/>
                <a:gd name="connsiteX317" fmla="*/ 764385 w 998239"/>
                <a:gd name="connsiteY317" fmla="*/ 767124 h 2601565"/>
                <a:gd name="connsiteX318" fmla="*/ 753871 w 998239"/>
                <a:gd name="connsiteY318" fmla="*/ 793026 h 2601565"/>
                <a:gd name="connsiteX319" fmla="*/ 740189 w 998239"/>
                <a:gd name="connsiteY319" fmla="*/ 821057 h 2601565"/>
                <a:gd name="connsiteX320" fmla="*/ 725874 w 998239"/>
                <a:gd name="connsiteY320" fmla="*/ 850507 h 2601565"/>
                <a:gd name="connsiteX321" fmla="*/ 710546 w 998239"/>
                <a:gd name="connsiteY321" fmla="*/ 879603 h 2601565"/>
                <a:gd name="connsiteX322" fmla="*/ 705253 w 998239"/>
                <a:gd name="connsiteY322" fmla="*/ 888509 h 2601565"/>
                <a:gd name="connsiteX323" fmla="*/ 657504 w 998239"/>
                <a:gd name="connsiteY323" fmla="*/ 965731 h 2601565"/>
                <a:gd name="connsiteX324" fmla="*/ 646192 w 998239"/>
                <a:gd name="connsiteY324" fmla="*/ 981082 h 2601565"/>
                <a:gd name="connsiteX325" fmla="*/ 631877 w 998239"/>
                <a:gd name="connsiteY325" fmla="*/ 1000774 h 2601565"/>
                <a:gd name="connsiteX326" fmla="*/ 618195 w 998239"/>
                <a:gd name="connsiteY326" fmla="*/ 1014967 h 2601565"/>
                <a:gd name="connsiteX327" fmla="*/ 620348 w 998239"/>
                <a:gd name="connsiteY327"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405274 w 998239"/>
                <a:gd name="connsiteY172" fmla="*/ 1028382 h 2601565"/>
                <a:gd name="connsiteX173" fmla="*/ 325111 w 998239"/>
                <a:gd name="connsiteY173" fmla="*/ 669960 h 2601565"/>
                <a:gd name="connsiteX174" fmla="*/ 324674 w 998239"/>
                <a:gd name="connsiteY174" fmla="*/ 667064 h 2601565"/>
                <a:gd name="connsiteX175" fmla="*/ 321000 w 998239"/>
                <a:gd name="connsiteY175" fmla="*/ 613131 h 2601565"/>
                <a:gd name="connsiteX176" fmla="*/ 317833 w 998239"/>
                <a:gd name="connsiteY176" fmla="*/ 556715 h 2601565"/>
                <a:gd name="connsiteX177" fmla="*/ 317833 w 998239"/>
                <a:gd name="connsiteY177" fmla="*/ 499057 h 2601565"/>
                <a:gd name="connsiteX178" fmla="*/ 319986 w 998239"/>
                <a:gd name="connsiteY178" fmla="*/ 440866 h 2601565"/>
                <a:gd name="connsiteX179" fmla="*/ 324674 w 998239"/>
                <a:gd name="connsiteY179" fmla="*/ 383208 h 2601565"/>
                <a:gd name="connsiteX180" fmla="*/ 331642 w 998239"/>
                <a:gd name="connsiteY180" fmla="*/ 325726 h 2601565"/>
                <a:gd name="connsiteX181" fmla="*/ 338989 w 998239"/>
                <a:gd name="connsiteY181" fmla="*/ 270197 h 2601565"/>
                <a:gd name="connsiteX182" fmla="*/ 349504 w 998239"/>
                <a:gd name="connsiteY182" fmla="*/ 216264 h 2601565"/>
                <a:gd name="connsiteX183" fmla="*/ 362172 w 998239"/>
                <a:gd name="connsiteY183" fmla="*/ 165524 h 2601565"/>
                <a:gd name="connsiteX184" fmla="*/ 375347 w 998239"/>
                <a:gd name="connsiteY184" fmla="*/ 117446 h 2601565"/>
                <a:gd name="connsiteX185" fmla="*/ 390675 w 998239"/>
                <a:gd name="connsiteY185" fmla="*/ 73980 h 2601565"/>
                <a:gd name="connsiteX186" fmla="*/ 407017 w 998239"/>
                <a:gd name="connsiteY186" fmla="*/ 34418 h 2601565"/>
                <a:gd name="connsiteX187" fmla="*/ 426653 w 998239"/>
                <a:gd name="connsiteY187" fmla="*/ 0 h 2601565"/>
                <a:gd name="connsiteX188" fmla="*/ 424499 w 998239"/>
                <a:gd name="connsiteY188" fmla="*/ 8516 h 2601565"/>
                <a:gd name="connsiteX189" fmla="*/ 423485 w 998239"/>
                <a:gd name="connsiteY189" fmla="*/ 14193 h 2601565"/>
                <a:gd name="connsiteX190" fmla="*/ 422345 w 998239"/>
                <a:gd name="connsiteY190" fmla="*/ 17918 h 2601565"/>
                <a:gd name="connsiteX191" fmla="*/ 422345 w 998239"/>
                <a:gd name="connsiteY191" fmla="*/ 20048 h 2601565"/>
                <a:gd name="connsiteX192" fmla="*/ 423485 w 998239"/>
                <a:gd name="connsiteY192" fmla="*/ 21112 h 2601565"/>
                <a:gd name="connsiteX193" fmla="*/ 423485 w 998239"/>
                <a:gd name="connsiteY193" fmla="*/ 22177 h 2601565"/>
                <a:gd name="connsiteX194" fmla="*/ 424499 w 998239"/>
                <a:gd name="connsiteY194" fmla="*/ 22177 h 2601565"/>
                <a:gd name="connsiteX195" fmla="*/ 424499 w 998239"/>
                <a:gd name="connsiteY195" fmla="*/ 23773 h 2601565"/>
                <a:gd name="connsiteX196" fmla="*/ 423485 w 998239"/>
                <a:gd name="connsiteY196" fmla="*/ 26967 h 2601565"/>
                <a:gd name="connsiteX197" fmla="*/ 422345 w 998239"/>
                <a:gd name="connsiteY197" fmla="*/ 31756 h 2601565"/>
                <a:gd name="connsiteX198" fmla="*/ 420825 w 998239"/>
                <a:gd name="connsiteY198" fmla="*/ 39208 h 2601565"/>
                <a:gd name="connsiteX199" fmla="*/ 417658 w 998239"/>
                <a:gd name="connsiteY199" fmla="*/ 49676 h 2601565"/>
                <a:gd name="connsiteX200" fmla="*/ 412844 w 998239"/>
                <a:gd name="connsiteY200" fmla="*/ 64578 h 2601565"/>
                <a:gd name="connsiteX201" fmla="*/ 408157 w 998239"/>
                <a:gd name="connsiteY201" fmla="*/ 82496 h 2601565"/>
                <a:gd name="connsiteX202" fmla="*/ 400683 w 998239"/>
                <a:gd name="connsiteY202" fmla="*/ 105737 h 2601565"/>
                <a:gd name="connsiteX203" fmla="*/ 391815 w 998239"/>
                <a:gd name="connsiteY203" fmla="*/ 133768 h 2601565"/>
                <a:gd name="connsiteX204" fmla="*/ 381174 w 998239"/>
                <a:gd name="connsiteY204" fmla="*/ 177588 h 2601565"/>
                <a:gd name="connsiteX205" fmla="*/ 373826 w 998239"/>
                <a:gd name="connsiteY205" fmla="*/ 224602 h 2601565"/>
                <a:gd name="connsiteX206" fmla="*/ 367999 w 998239"/>
                <a:gd name="connsiteY206" fmla="*/ 272858 h 2601565"/>
                <a:gd name="connsiteX207" fmla="*/ 360145 w 998239"/>
                <a:gd name="connsiteY207" fmla="*/ 324130 h 2601565"/>
                <a:gd name="connsiteX208" fmla="*/ 359005 w 998239"/>
                <a:gd name="connsiteY208" fmla="*/ 335129 h 2601565"/>
                <a:gd name="connsiteX209" fmla="*/ 357484 w 998239"/>
                <a:gd name="connsiteY209" fmla="*/ 351628 h 2601565"/>
                <a:gd name="connsiteX210" fmla="*/ 356344 w 998239"/>
                <a:gd name="connsiteY210" fmla="*/ 369015 h 2601565"/>
                <a:gd name="connsiteX211" fmla="*/ 355331 w 998239"/>
                <a:gd name="connsiteY211" fmla="*/ 387997 h 2601565"/>
                <a:gd name="connsiteX212" fmla="*/ 355331 w 998239"/>
                <a:gd name="connsiteY212" fmla="*/ 407513 h 2601565"/>
                <a:gd name="connsiteX213" fmla="*/ 357484 w 998239"/>
                <a:gd name="connsiteY213" fmla="*/ 425077 h 2601565"/>
                <a:gd name="connsiteX214" fmla="*/ 360145 w 998239"/>
                <a:gd name="connsiteY214" fmla="*/ 440334 h 2601565"/>
                <a:gd name="connsiteX215" fmla="*/ 364832 w 998239"/>
                <a:gd name="connsiteY215" fmla="*/ 450979 h 2601565"/>
                <a:gd name="connsiteX216" fmla="*/ 390168 w 998239"/>
                <a:gd name="connsiteY216" fmla="*/ 448849 h 2601565"/>
                <a:gd name="connsiteX217" fmla="*/ 414997 w 998239"/>
                <a:gd name="connsiteY217" fmla="*/ 440334 h 2601565"/>
                <a:gd name="connsiteX218" fmla="*/ 438687 w 998239"/>
                <a:gd name="connsiteY218" fmla="*/ 426673 h 2601565"/>
                <a:gd name="connsiteX219" fmla="*/ 463010 w 998239"/>
                <a:gd name="connsiteY219" fmla="*/ 407513 h 2601565"/>
                <a:gd name="connsiteX220" fmla="*/ 485179 w 998239"/>
                <a:gd name="connsiteY220" fmla="*/ 385336 h 2601565"/>
                <a:gd name="connsiteX221" fmla="*/ 506842 w 998239"/>
                <a:gd name="connsiteY221" fmla="*/ 358370 h 2601565"/>
                <a:gd name="connsiteX222" fmla="*/ 527364 w 998239"/>
                <a:gd name="connsiteY222" fmla="*/ 329807 h 2601565"/>
                <a:gd name="connsiteX223" fmla="*/ 546367 w 998239"/>
                <a:gd name="connsiteY223" fmla="*/ 299825 h 2601565"/>
                <a:gd name="connsiteX224" fmla="*/ 564862 w 998239"/>
                <a:gd name="connsiteY224" fmla="*/ 268068 h 2601565"/>
                <a:gd name="connsiteX225" fmla="*/ 580697 w 998239"/>
                <a:gd name="connsiteY225" fmla="*/ 235247 h 2601565"/>
                <a:gd name="connsiteX226" fmla="*/ 595519 w 998239"/>
                <a:gd name="connsiteY226" fmla="*/ 203491 h 2601565"/>
                <a:gd name="connsiteX227" fmla="*/ 607680 w 998239"/>
                <a:gd name="connsiteY227" fmla="*/ 172798 h 2601565"/>
                <a:gd name="connsiteX228" fmla="*/ 613508 w 998239"/>
                <a:gd name="connsiteY228" fmla="*/ 172798 h 2601565"/>
                <a:gd name="connsiteX229" fmla="*/ 613508 w 998239"/>
                <a:gd name="connsiteY229" fmla="*/ 175992 h 2601565"/>
                <a:gd name="connsiteX230" fmla="*/ 604006 w 998239"/>
                <a:gd name="connsiteY230" fmla="*/ 206684 h 2601565"/>
                <a:gd name="connsiteX231" fmla="*/ 593365 w 998239"/>
                <a:gd name="connsiteY231" fmla="*/ 238440 h 2601565"/>
                <a:gd name="connsiteX232" fmla="*/ 581837 w 998239"/>
                <a:gd name="connsiteY232" fmla="*/ 269132 h 2601565"/>
                <a:gd name="connsiteX233" fmla="*/ 570183 w 998239"/>
                <a:gd name="connsiteY233" fmla="*/ 298760 h 2601565"/>
                <a:gd name="connsiteX234" fmla="*/ 558021 w 998239"/>
                <a:gd name="connsiteY234" fmla="*/ 327678 h 2601565"/>
                <a:gd name="connsiteX235" fmla="*/ 544339 w 998239"/>
                <a:gd name="connsiteY235" fmla="*/ 354645 h 2601565"/>
                <a:gd name="connsiteX236" fmla="*/ 530025 w 998239"/>
                <a:gd name="connsiteY236" fmla="*/ 380546 h 2601565"/>
                <a:gd name="connsiteX237" fmla="*/ 512669 w 998239"/>
                <a:gd name="connsiteY237" fmla="*/ 404319 h 2601565"/>
                <a:gd name="connsiteX238" fmla="*/ 494680 w 998239"/>
                <a:gd name="connsiteY238" fmla="*/ 427738 h 2601565"/>
                <a:gd name="connsiteX239" fmla="*/ 473524 w 998239"/>
                <a:gd name="connsiteY239" fmla="*/ 446720 h 2601565"/>
                <a:gd name="connsiteX240" fmla="*/ 449329 w 998239"/>
                <a:gd name="connsiteY240" fmla="*/ 464107 h 2601565"/>
                <a:gd name="connsiteX241" fmla="*/ 422345 w 998239"/>
                <a:gd name="connsiteY241" fmla="*/ 479542 h 2601565"/>
                <a:gd name="connsiteX242" fmla="*/ 393842 w 998239"/>
                <a:gd name="connsiteY242" fmla="*/ 491073 h 2601565"/>
                <a:gd name="connsiteX243" fmla="*/ 360145 w 998239"/>
                <a:gd name="connsiteY243" fmla="*/ 499057 h 2601565"/>
                <a:gd name="connsiteX244" fmla="*/ 361158 w 998239"/>
                <a:gd name="connsiteY244" fmla="*/ 554586 h 2601565"/>
                <a:gd name="connsiteX245" fmla="*/ 365845 w 998239"/>
                <a:gd name="connsiteY245" fmla="*/ 607455 h 2601565"/>
                <a:gd name="connsiteX246" fmla="*/ 373826 w 998239"/>
                <a:gd name="connsiteY246" fmla="*/ 657662 h 2601565"/>
                <a:gd name="connsiteX247" fmla="*/ 384341 w 998239"/>
                <a:gd name="connsiteY247" fmla="*/ 705208 h 2601565"/>
                <a:gd name="connsiteX248" fmla="*/ 397516 w 998239"/>
                <a:gd name="connsiteY248" fmla="*/ 750625 h 2601565"/>
                <a:gd name="connsiteX249" fmla="*/ 411831 w 998239"/>
                <a:gd name="connsiteY249" fmla="*/ 794090 h 2601565"/>
                <a:gd name="connsiteX250" fmla="*/ 428172 w 998239"/>
                <a:gd name="connsiteY250" fmla="*/ 835250 h 2601565"/>
                <a:gd name="connsiteX251" fmla="*/ 444515 w 998239"/>
                <a:gd name="connsiteY251" fmla="*/ 875345 h 2601565"/>
                <a:gd name="connsiteX252" fmla="*/ 449329 w 998239"/>
                <a:gd name="connsiteY252" fmla="*/ 884925 h 2601565"/>
                <a:gd name="connsiteX253" fmla="*/ 453509 w 998239"/>
                <a:gd name="connsiteY253" fmla="*/ 896634 h 2601565"/>
                <a:gd name="connsiteX254" fmla="*/ 459336 w 998239"/>
                <a:gd name="connsiteY254" fmla="*/ 909231 h 2601565"/>
                <a:gd name="connsiteX255" fmla="*/ 464657 w 998239"/>
                <a:gd name="connsiteY255" fmla="*/ 922536 h 2601565"/>
                <a:gd name="connsiteX256" fmla="*/ 471498 w 998239"/>
                <a:gd name="connsiteY256" fmla="*/ 935132 h 2601565"/>
                <a:gd name="connsiteX257" fmla="*/ 479352 w 998239"/>
                <a:gd name="connsiteY257" fmla="*/ 945776 h 2601565"/>
                <a:gd name="connsiteX258" fmla="*/ 488853 w 998239"/>
                <a:gd name="connsiteY258" fmla="*/ 955180 h 2601565"/>
                <a:gd name="connsiteX259" fmla="*/ 499494 w 998239"/>
                <a:gd name="connsiteY259" fmla="*/ 962099 h 2601565"/>
                <a:gd name="connsiteX260" fmla="*/ 512163 w 998239"/>
                <a:gd name="connsiteY260" fmla="*/ 964760 h 2601565"/>
                <a:gd name="connsiteX261" fmla="*/ 525338 w 998239"/>
                <a:gd name="connsiteY261" fmla="*/ 964228 h 2601565"/>
                <a:gd name="connsiteX262" fmla="*/ 549027 w 998239"/>
                <a:gd name="connsiteY262" fmla="*/ 956244 h 2601565"/>
                <a:gd name="connsiteX263" fmla="*/ 570183 w 998239"/>
                <a:gd name="connsiteY263" fmla="*/ 943116 h 2601565"/>
                <a:gd name="connsiteX264" fmla="*/ 590705 w 998239"/>
                <a:gd name="connsiteY264" fmla="*/ 926617 h 2601565"/>
                <a:gd name="connsiteX265" fmla="*/ 607680 w 998239"/>
                <a:gd name="connsiteY265" fmla="*/ 907101 h 2601565"/>
                <a:gd name="connsiteX266" fmla="*/ 624022 w 998239"/>
                <a:gd name="connsiteY266" fmla="*/ 885989 h 2601565"/>
                <a:gd name="connsiteX267" fmla="*/ 639350 w 998239"/>
                <a:gd name="connsiteY267" fmla="*/ 863813 h 2601565"/>
                <a:gd name="connsiteX268" fmla="*/ 653032 w 998239"/>
                <a:gd name="connsiteY268" fmla="*/ 842701 h 2601565"/>
                <a:gd name="connsiteX269" fmla="*/ 664687 w 998239"/>
                <a:gd name="connsiteY269" fmla="*/ 822476 h 2601565"/>
                <a:gd name="connsiteX270" fmla="*/ 690530 w 998239"/>
                <a:gd name="connsiteY270" fmla="*/ 776527 h 2601565"/>
                <a:gd name="connsiteX271" fmla="*/ 715359 w 998239"/>
                <a:gd name="connsiteY271" fmla="*/ 724723 h 2601565"/>
                <a:gd name="connsiteX272" fmla="*/ 740189 w 998239"/>
                <a:gd name="connsiteY272" fmla="*/ 668129 h 2601565"/>
                <a:gd name="connsiteX273" fmla="*/ 763372 w 998239"/>
                <a:gd name="connsiteY273" fmla="*/ 606390 h 2601565"/>
                <a:gd name="connsiteX274" fmla="*/ 784528 w 998239"/>
                <a:gd name="connsiteY274" fmla="*/ 541280 h 2601565"/>
                <a:gd name="connsiteX275" fmla="*/ 803530 w 998239"/>
                <a:gd name="connsiteY275" fmla="*/ 472090 h 2601565"/>
                <a:gd name="connsiteX276" fmla="*/ 820886 w 998239"/>
                <a:gd name="connsiteY276" fmla="*/ 399707 h 2601565"/>
                <a:gd name="connsiteX277" fmla="*/ 833553 w 998239"/>
                <a:gd name="connsiteY277" fmla="*/ 324662 h 2601565"/>
                <a:gd name="connsiteX278" fmla="*/ 843055 w 998239"/>
                <a:gd name="connsiteY278" fmla="*/ 247843 h 2601565"/>
                <a:gd name="connsiteX279" fmla="*/ 848882 w 998239"/>
                <a:gd name="connsiteY279" fmla="*/ 169250 h 2601565"/>
                <a:gd name="connsiteX280" fmla="*/ 853569 w 998239"/>
                <a:gd name="connsiteY280" fmla="*/ 172798 h 2601565"/>
                <a:gd name="connsiteX281" fmla="*/ 857370 w 998239"/>
                <a:gd name="connsiteY281" fmla="*/ 181846 h 2601565"/>
                <a:gd name="connsiteX282" fmla="*/ 860537 w 998239"/>
                <a:gd name="connsiteY282" fmla="*/ 195152 h 2601565"/>
                <a:gd name="connsiteX283" fmla="*/ 862057 w 998239"/>
                <a:gd name="connsiteY283" fmla="*/ 212538 h 2601565"/>
                <a:gd name="connsiteX284" fmla="*/ 863070 w 998239"/>
                <a:gd name="connsiteY284" fmla="*/ 232586 h 2601565"/>
                <a:gd name="connsiteX285" fmla="*/ 863070 w 998239"/>
                <a:gd name="connsiteY285" fmla="*/ 255827 h 2601565"/>
                <a:gd name="connsiteX286" fmla="*/ 863070 w 998239"/>
                <a:gd name="connsiteY286" fmla="*/ 280664 h 2601565"/>
                <a:gd name="connsiteX287" fmla="*/ 862057 w 998239"/>
                <a:gd name="connsiteY287" fmla="*/ 307630 h 2601565"/>
                <a:gd name="connsiteX288" fmla="*/ 860537 w 998239"/>
                <a:gd name="connsiteY288" fmla="*/ 335129 h 2601565"/>
                <a:gd name="connsiteX289" fmla="*/ 858383 w 998239"/>
                <a:gd name="connsiteY289" fmla="*/ 363160 h 2601565"/>
                <a:gd name="connsiteX290" fmla="*/ 855216 w 998239"/>
                <a:gd name="connsiteY290" fmla="*/ 391191 h 2601565"/>
                <a:gd name="connsiteX291" fmla="*/ 853569 w 998239"/>
                <a:gd name="connsiteY291" fmla="*/ 418157 h 2601565"/>
                <a:gd name="connsiteX292" fmla="*/ 850402 w 998239"/>
                <a:gd name="connsiteY292" fmla="*/ 442995 h 2601565"/>
                <a:gd name="connsiteX293" fmla="*/ 847869 w 998239"/>
                <a:gd name="connsiteY293" fmla="*/ 466236 h 2601565"/>
                <a:gd name="connsiteX294" fmla="*/ 844701 w 998239"/>
                <a:gd name="connsiteY294" fmla="*/ 486283 h 2601565"/>
                <a:gd name="connsiteX295" fmla="*/ 842041 w 998239"/>
                <a:gd name="connsiteY295" fmla="*/ 502782 h 2601565"/>
                <a:gd name="connsiteX296" fmla="*/ 839888 w 998239"/>
                <a:gd name="connsiteY296" fmla="*/ 515910 h 2601565"/>
                <a:gd name="connsiteX297" fmla="*/ 801883 w 998239"/>
                <a:gd name="connsiteY297" fmla="*/ 666000 h 2601565"/>
                <a:gd name="connsiteX298" fmla="*/ 832540 w 998239"/>
                <a:gd name="connsiteY298" fmla="*/ 662984 h 2601565"/>
                <a:gd name="connsiteX299" fmla="*/ 861044 w 998239"/>
                <a:gd name="connsiteY299" fmla="*/ 655533 h 2601565"/>
                <a:gd name="connsiteX300" fmla="*/ 887900 w 998239"/>
                <a:gd name="connsiteY300" fmla="*/ 644888 h 2601565"/>
                <a:gd name="connsiteX301" fmla="*/ 913743 w 998239"/>
                <a:gd name="connsiteY301" fmla="*/ 631228 h 2601565"/>
                <a:gd name="connsiteX302" fmla="*/ 937052 w 998239"/>
                <a:gd name="connsiteY302" fmla="*/ 615793 h 2601565"/>
                <a:gd name="connsiteX303" fmla="*/ 958081 w 998239"/>
                <a:gd name="connsiteY303" fmla="*/ 598939 h 2601565"/>
                <a:gd name="connsiteX304" fmla="*/ 978224 w 998239"/>
                <a:gd name="connsiteY304" fmla="*/ 581553 h 2601565"/>
                <a:gd name="connsiteX305" fmla="*/ 996719 w 998239"/>
                <a:gd name="connsiteY305" fmla="*/ 565054 h 2601565"/>
                <a:gd name="connsiteX306" fmla="*/ 998239 w 998239"/>
                <a:gd name="connsiteY306" fmla="*/ 573037 h 2601565"/>
                <a:gd name="connsiteX307" fmla="*/ 981391 w 998239"/>
                <a:gd name="connsiteY307" fmla="*/ 598939 h 2601565"/>
                <a:gd name="connsiteX308" fmla="*/ 960742 w 998239"/>
                <a:gd name="connsiteY308" fmla="*/ 623776 h 2601565"/>
                <a:gd name="connsiteX309" fmla="*/ 935912 w 998239"/>
                <a:gd name="connsiteY309" fmla="*/ 645953 h 2601565"/>
                <a:gd name="connsiteX310" fmla="*/ 908042 w 998239"/>
                <a:gd name="connsiteY310" fmla="*/ 666000 h 2601565"/>
                <a:gd name="connsiteX311" fmla="*/ 878399 w 998239"/>
                <a:gd name="connsiteY311" fmla="*/ 684096 h 2601565"/>
                <a:gd name="connsiteX312" fmla="*/ 846728 w 998239"/>
                <a:gd name="connsiteY312" fmla="*/ 699886 h 2601565"/>
                <a:gd name="connsiteX313" fmla="*/ 814044 w 998239"/>
                <a:gd name="connsiteY313" fmla="*/ 712127 h 2601565"/>
                <a:gd name="connsiteX314" fmla="*/ 780728 w 998239"/>
                <a:gd name="connsiteY314" fmla="*/ 720997 h 2601565"/>
                <a:gd name="connsiteX315" fmla="*/ 773886 w 998239"/>
                <a:gd name="connsiteY315" fmla="*/ 742287 h 2601565"/>
                <a:gd name="connsiteX316" fmla="*/ 764385 w 998239"/>
                <a:gd name="connsiteY316" fmla="*/ 767124 h 2601565"/>
                <a:gd name="connsiteX317" fmla="*/ 753871 w 998239"/>
                <a:gd name="connsiteY317" fmla="*/ 793026 h 2601565"/>
                <a:gd name="connsiteX318" fmla="*/ 740189 w 998239"/>
                <a:gd name="connsiteY318" fmla="*/ 821057 h 2601565"/>
                <a:gd name="connsiteX319" fmla="*/ 725874 w 998239"/>
                <a:gd name="connsiteY319" fmla="*/ 850507 h 2601565"/>
                <a:gd name="connsiteX320" fmla="*/ 710546 w 998239"/>
                <a:gd name="connsiteY320" fmla="*/ 879603 h 2601565"/>
                <a:gd name="connsiteX321" fmla="*/ 705253 w 998239"/>
                <a:gd name="connsiteY321" fmla="*/ 888509 h 2601565"/>
                <a:gd name="connsiteX322" fmla="*/ 657504 w 998239"/>
                <a:gd name="connsiteY322" fmla="*/ 965731 h 2601565"/>
                <a:gd name="connsiteX323" fmla="*/ 646192 w 998239"/>
                <a:gd name="connsiteY323" fmla="*/ 981082 h 2601565"/>
                <a:gd name="connsiteX324" fmla="*/ 631877 w 998239"/>
                <a:gd name="connsiteY324" fmla="*/ 1000774 h 2601565"/>
                <a:gd name="connsiteX325" fmla="*/ 618195 w 998239"/>
                <a:gd name="connsiteY325" fmla="*/ 1014967 h 2601565"/>
                <a:gd name="connsiteX326" fmla="*/ 620348 w 998239"/>
                <a:gd name="connsiteY326"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325111 w 998239"/>
                <a:gd name="connsiteY172" fmla="*/ 669960 h 2601565"/>
                <a:gd name="connsiteX173" fmla="*/ 324674 w 998239"/>
                <a:gd name="connsiteY173" fmla="*/ 667064 h 2601565"/>
                <a:gd name="connsiteX174" fmla="*/ 321000 w 998239"/>
                <a:gd name="connsiteY174" fmla="*/ 613131 h 2601565"/>
                <a:gd name="connsiteX175" fmla="*/ 317833 w 998239"/>
                <a:gd name="connsiteY175" fmla="*/ 556715 h 2601565"/>
                <a:gd name="connsiteX176" fmla="*/ 317833 w 998239"/>
                <a:gd name="connsiteY176" fmla="*/ 499057 h 2601565"/>
                <a:gd name="connsiteX177" fmla="*/ 319986 w 998239"/>
                <a:gd name="connsiteY177" fmla="*/ 440866 h 2601565"/>
                <a:gd name="connsiteX178" fmla="*/ 324674 w 998239"/>
                <a:gd name="connsiteY178" fmla="*/ 383208 h 2601565"/>
                <a:gd name="connsiteX179" fmla="*/ 331642 w 998239"/>
                <a:gd name="connsiteY179" fmla="*/ 325726 h 2601565"/>
                <a:gd name="connsiteX180" fmla="*/ 338989 w 998239"/>
                <a:gd name="connsiteY180" fmla="*/ 270197 h 2601565"/>
                <a:gd name="connsiteX181" fmla="*/ 349504 w 998239"/>
                <a:gd name="connsiteY181" fmla="*/ 216264 h 2601565"/>
                <a:gd name="connsiteX182" fmla="*/ 362172 w 998239"/>
                <a:gd name="connsiteY182" fmla="*/ 165524 h 2601565"/>
                <a:gd name="connsiteX183" fmla="*/ 375347 w 998239"/>
                <a:gd name="connsiteY183" fmla="*/ 117446 h 2601565"/>
                <a:gd name="connsiteX184" fmla="*/ 390675 w 998239"/>
                <a:gd name="connsiteY184" fmla="*/ 73980 h 2601565"/>
                <a:gd name="connsiteX185" fmla="*/ 407017 w 998239"/>
                <a:gd name="connsiteY185" fmla="*/ 34418 h 2601565"/>
                <a:gd name="connsiteX186" fmla="*/ 426653 w 998239"/>
                <a:gd name="connsiteY186" fmla="*/ 0 h 2601565"/>
                <a:gd name="connsiteX187" fmla="*/ 424499 w 998239"/>
                <a:gd name="connsiteY187" fmla="*/ 8516 h 2601565"/>
                <a:gd name="connsiteX188" fmla="*/ 423485 w 998239"/>
                <a:gd name="connsiteY188" fmla="*/ 14193 h 2601565"/>
                <a:gd name="connsiteX189" fmla="*/ 422345 w 998239"/>
                <a:gd name="connsiteY189" fmla="*/ 17918 h 2601565"/>
                <a:gd name="connsiteX190" fmla="*/ 422345 w 998239"/>
                <a:gd name="connsiteY190" fmla="*/ 20048 h 2601565"/>
                <a:gd name="connsiteX191" fmla="*/ 423485 w 998239"/>
                <a:gd name="connsiteY191" fmla="*/ 21112 h 2601565"/>
                <a:gd name="connsiteX192" fmla="*/ 423485 w 998239"/>
                <a:gd name="connsiteY192" fmla="*/ 22177 h 2601565"/>
                <a:gd name="connsiteX193" fmla="*/ 424499 w 998239"/>
                <a:gd name="connsiteY193" fmla="*/ 22177 h 2601565"/>
                <a:gd name="connsiteX194" fmla="*/ 424499 w 998239"/>
                <a:gd name="connsiteY194" fmla="*/ 23773 h 2601565"/>
                <a:gd name="connsiteX195" fmla="*/ 423485 w 998239"/>
                <a:gd name="connsiteY195" fmla="*/ 26967 h 2601565"/>
                <a:gd name="connsiteX196" fmla="*/ 422345 w 998239"/>
                <a:gd name="connsiteY196" fmla="*/ 31756 h 2601565"/>
                <a:gd name="connsiteX197" fmla="*/ 420825 w 998239"/>
                <a:gd name="connsiteY197" fmla="*/ 39208 h 2601565"/>
                <a:gd name="connsiteX198" fmla="*/ 417658 w 998239"/>
                <a:gd name="connsiteY198" fmla="*/ 49676 h 2601565"/>
                <a:gd name="connsiteX199" fmla="*/ 412844 w 998239"/>
                <a:gd name="connsiteY199" fmla="*/ 64578 h 2601565"/>
                <a:gd name="connsiteX200" fmla="*/ 408157 w 998239"/>
                <a:gd name="connsiteY200" fmla="*/ 82496 h 2601565"/>
                <a:gd name="connsiteX201" fmla="*/ 400683 w 998239"/>
                <a:gd name="connsiteY201" fmla="*/ 105737 h 2601565"/>
                <a:gd name="connsiteX202" fmla="*/ 391815 w 998239"/>
                <a:gd name="connsiteY202" fmla="*/ 133768 h 2601565"/>
                <a:gd name="connsiteX203" fmla="*/ 381174 w 998239"/>
                <a:gd name="connsiteY203" fmla="*/ 177588 h 2601565"/>
                <a:gd name="connsiteX204" fmla="*/ 373826 w 998239"/>
                <a:gd name="connsiteY204" fmla="*/ 224602 h 2601565"/>
                <a:gd name="connsiteX205" fmla="*/ 367999 w 998239"/>
                <a:gd name="connsiteY205" fmla="*/ 272858 h 2601565"/>
                <a:gd name="connsiteX206" fmla="*/ 360145 w 998239"/>
                <a:gd name="connsiteY206" fmla="*/ 324130 h 2601565"/>
                <a:gd name="connsiteX207" fmla="*/ 359005 w 998239"/>
                <a:gd name="connsiteY207" fmla="*/ 335129 h 2601565"/>
                <a:gd name="connsiteX208" fmla="*/ 357484 w 998239"/>
                <a:gd name="connsiteY208" fmla="*/ 351628 h 2601565"/>
                <a:gd name="connsiteX209" fmla="*/ 356344 w 998239"/>
                <a:gd name="connsiteY209" fmla="*/ 369015 h 2601565"/>
                <a:gd name="connsiteX210" fmla="*/ 355331 w 998239"/>
                <a:gd name="connsiteY210" fmla="*/ 387997 h 2601565"/>
                <a:gd name="connsiteX211" fmla="*/ 355331 w 998239"/>
                <a:gd name="connsiteY211" fmla="*/ 407513 h 2601565"/>
                <a:gd name="connsiteX212" fmla="*/ 357484 w 998239"/>
                <a:gd name="connsiteY212" fmla="*/ 425077 h 2601565"/>
                <a:gd name="connsiteX213" fmla="*/ 360145 w 998239"/>
                <a:gd name="connsiteY213" fmla="*/ 440334 h 2601565"/>
                <a:gd name="connsiteX214" fmla="*/ 364832 w 998239"/>
                <a:gd name="connsiteY214" fmla="*/ 450979 h 2601565"/>
                <a:gd name="connsiteX215" fmla="*/ 390168 w 998239"/>
                <a:gd name="connsiteY215" fmla="*/ 448849 h 2601565"/>
                <a:gd name="connsiteX216" fmla="*/ 414997 w 998239"/>
                <a:gd name="connsiteY216" fmla="*/ 440334 h 2601565"/>
                <a:gd name="connsiteX217" fmla="*/ 438687 w 998239"/>
                <a:gd name="connsiteY217" fmla="*/ 426673 h 2601565"/>
                <a:gd name="connsiteX218" fmla="*/ 463010 w 998239"/>
                <a:gd name="connsiteY218" fmla="*/ 407513 h 2601565"/>
                <a:gd name="connsiteX219" fmla="*/ 485179 w 998239"/>
                <a:gd name="connsiteY219" fmla="*/ 385336 h 2601565"/>
                <a:gd name="connsiteX220" fmla="*/ 506842 w 998239"/>
                <a:gd name="connsiteY220" fmla="*/ 358370 h 2601565"/>
                <a:gd name="connsiteX221" fmla="*/ 527364 w 998239"/>
                <a:gd name="connsiteY221" fmla="*/ 329807 h 2601565"/>
                <a:gd name="connsiteX222" fmla="*/ 546367 w 998239"/>
                <a:gd name="connsiteY222" fmla="*/ 299825 h 2601565"/>
                <a:gd name="connsiteX223" fmla="*/ 564862 w 998239"/>
                <a:gd name="connsiteY223" fmla="*/ 268068 h 2601565"/>
                <a:gd name="connsiteX224" fmla="*/ 580697 w 998239"/>
                <a:gd name="connsiteY224" fmla="*/ 235247 h 2601565"/>
                <a:gd name="connsiteX225" fmla="*/ 595519 w 998239"/>
                <a:gd name="connsiteY225" fmla="*/ 203491 h 2601565"/>
                <a:gd name="connsiteX226" fmla="*/ 607680 w 998239"/>
                <a:gd name="connsiteY226" fmla="*/ 172798 h 2601565"/>
                <a:gd name="connsiteX227" fmla="*/ 613508 w 998239"/>
                <a:gd name="connsiteY227" fmla="*/ 172798 h 2601565"/>
                <a:gd name="connsiteX228" fmla="*/ 613508 w 998239"/>
                <a:gd name="connsiteY228" fmla="*/ 175992 h 2601565"/>
                <a:gd name="connsiteX229" fmla="*/ 604006 w 998239"/>
                <a:gd name="connsiteY229" fmla="*/ 206684 h 2601565"/>
                <a:gd name="connsiteX230" fmla="*/ 593365 w 998239"/>
                <a:gd name="connsiteY230" fmla="*/ 238440 h 2601565"/>
                <a:gd name="connsiteX231" fmla="*/ 581837 w 998239"/>
                <a:gd name="connsiteY231" fmla="*/ 269132 h 2601565"/>
                <a:gd name="connsiteX232" fmla="*/ 570183 w 998239"/>
                <a:gd name="connsiteY232" fmla="*/ 298760 h 2601565"/>
                <a:gd name="connsiteX233" fmla="*/ 558021 w 998239"/>
                <a:gd name="connsiteY233" fmla="*/ 327678 h 2601565"/>
                <a:gd name="connsiteX234" fmla="*/ 544339 w 998239"/>
                <a:gd name="connsiteY234" fmla="*/ 354645 h 2601565"/>
                <a:gd name="connsiteX235" fmla="*/ 530025 w 998239"/>
                <a:gd name="connsiteY235" fmla="*/ 380546 h 2601565"/>
                <a:gd name="connsiteX236" fmla="*/ 512669 w 998239"/>
                <a:gd name="connsiteY236" fmla="*/ 404319 h 2601565"/>
                <a:gd name="connsiteX237" fmla="*/ 494680 w 998239"/>
                <a:gd name="connsiteY237" fmla="*/ 427738 h 2601565"/>
                <a:gd name="connsiteX238" fmla="*/ 473524 w 998239"/>
                <a:gd name="connsiteY238" fmla="*/ 446720 h 2601565"/>
                <a:gd name="connsiteX239" fmla="*/ 449329 w 998239"/>
                <a:gd name="connsiteY239" fmla="*/ 464107 h 2601565"/>
                <a:gd name="connsiteX240" fmla="*/ 422345 w 998239"/>
                <a:gd name="connsiteY240" fmla="*/ 479542 h 2601565"/>
                <a:gd name="connsiteX241" fmla="*/ 393842 w 998239"/>
                <a:gd name="connsiteY241" fmla="*/ 491073 h 2601565"/>
                <a:gd name="connsiteX242" fmla="*/ 360145 w 998239"/>
                <a:gd name="connsiteY242" fmla="*/ 499057 h 2601565"/>
                <a:gd name="connsiteX243" fmla="*/ 361158 w 998239"/>
                <a:gd name="connsiteY243" fmla="*/ 554586 h 2601565"/>
                <a:gd name="connsiteX244" fmla="*/ 365845 w 998239"/>
                <a:gd name="connsiteY244" fmla="*/ 607455 h 2601565"/>
                <a:gd name="connsiteX245" fmla="*/ 373826 w 998239"/>
                <a:gd name="connsiteY245" fmla="*/ 657662 h 2601565"/>
                <a:gd name="connsiteX246" fmla="*/ 384341 w 998239"/>
                <a:gd name="connsiteY246" fmla="*/ 705208 h 2601565"/>
                <a:gd name="connsiteX247" fmla="*/ 397516 w 998239"/>
                <a:gd name="connsiteY247" fmla="*/ 750625 h 2601565"/>
                <a:gd name="connsiteX248" fmla="*/ 411831 w 998239"/>
                <a:gd name="connsiteY248" fmla="*/ 794090 h 2601565"/>
                <a:gd name="connsiteX249" fmla="*/ 428172 w 998239"/>
                <a:gd name="connsiteY249" fmla="*/ 835250 h 2601565"/>
                <a:gd name="connsiteX250" fmla="*/ 444515 w 998239"/>
                <a:gd name="connsiteY250" fmla="*/ 875345 h 2601565"/>
                <a:gd name="connsiteX251" fmla="*/ 449329 w 998239"/>
                <a:gd name="connsiteY251" fmla="*/ 884925 h 2601565"/>
                <a:gd name="connsiteX252" fmla="*/ 453509 w 998239"/>
                <a:gd name="connsiteY252" fmla="*/ 896634 h 2601565"/>
                <a:gd name="connsiteX253" fmla="*/ 459336 w 998239"/>
                <a:gd name="connsiteY253" fmla="*/ 909231 h 2601565"/>
                <a:gd name="connsiteX254" fmla="*/ 464657 w 998239"/>
                <a:gd name="connsiteY254" fmla="*/ 922536 h 2601565"/>
                <a:gd name="connsiteX255" fmla="*/ 471498 w 998239"/>
                <a:gd name="connsiteY255" fmla="*/ 935132 h 2601565"/>
                <a:gd name="connsiteX256" fmla="*/ 479352 w 998239"/>
                <a:gd name="connsiteY256" fmla="*/ 945776 h 2601565"/>
                <a:gd name="connsiteX257" fmla="*/ 488853 w 998239"/>
                <a:gd name="connsiteY257" fmla="*/ 955180 h 2601565"/>
                <a:gd name="connsiteX258" fmla="*/ 499494 w 998239"/>
                <a:gd name="connsiteY258" fmla="*/ 962099 h 2601565"/>
                <a:gd name="connsiteX259" fmla="*/ 512163 w 998239"/>
                <a:gd name="connsiteY259" fmla="*/ 964760 h 2601565"/>
                <a:gd name="connsiteX260" fmla="*/ 525338 w 998239"/>
                <a:gd name="connsiteY260" fmla="*/ 964228 h 2601565"/>
                <a:gd name="connsiteX261" fmla="*/ 549027 w 998239"/>
                <a:gd name="connsiteY261" fmla="*/ 956244 h 2601565"/>
                <a:gd name="connsiteX262" fmla="*/ 570183 w 998239"/>
                <a:gd name="connsiteY262" fmla="*/ 943116 h 2601565"/>
                <a:gd name="connsiteX263" fmla="*/ 590705 w 998239"/>
                <a:gd name="connsiteY263" fmla="*/ 926617 h 2601565"/>
                <a:gd name="connsiteX264" fmla="*/ 607680 w 998239"/>
                <a:gd name="connsiteY264" fmla="*/ 907101 h 2601565"/>
                <a:gd name="connsiteX265" fmla="*/ 624022 w 998239"/>
                <a:gd name="connsiteY265" fmla="*/ 885989 h 2601565"/>
                <a:gd name="connsiteX266" fmla="*/ 639350 w 998239"/>
                <a:gd name="connsiteY266" fmla="*/ 863813 h 2601565"/>
                <a:gd name="connsiteX267" fmla="*/ 653032 w 998239"/>
                <a:gd name="connsiteY267" fmla="*/ 842701 h 2601565"/>
                <a:gd name="connsiteX268" fmla="*/ 664687 w 998239"/>
                <a:gd name="connsiteY268" fmla="*/ 822476 h 2601565"/>
                <a:gd name="connsiteX269" fmla="*/ 690530 w 998239"/>
                <a:gd name="connsiteY269" fmla="*/ 776527 h 2601565"/>
                <a:gd name="connsiteX270" fmla="*/ 715359 w 998239"/>
                <a:gd name="connsiteY270" fmla="*/ 724723 h 2601565"/>
                <a:gd name="connsiteX271" fmla="*/ 740189 w 998239"/>
                <a:gd name="connsiteY271" fmla="*/ 668129 h 2601565"/>
                <a:gd name="connsiteX272" fmla="*/ 763372 w 998239"/>
                <a:gd name="connsiteY272" fmla="*/ 606390 h 2601565"/>
                <a:gd name="connsiteX273" fmla="*/ 784528 w 998239"/>
                <a:gd name="connsiteY273" fmla="*/ 541280 h 2601565"/>
                <a:gd name="connsiteX274" fmla="*/ 803530 w 998239"/>
                <a:gd name="connsiteY274" fmla="*/ 472090 h 2601565"/>
                <a:gd name="connsiteX275" fmla="*/ 820886 w 998239"/>
                <a:gd name="connsiteY275" fmla="*/ 399707 h 2601565"/>
                <a:gd name="connsiteX276" fmla="*/ 833553 w 998239"/>
                <a:gd name="connsiteY276" fmla="*/ 324662 h 2601565"/>
                <a:gd name="connsiteX277" fmla="*/ 843055 w 998239"/>
                <a:gd name="connsiteY277" fmla="*/ 247843 h 2601565"/>
                <a:gd name="connsiteX278" fmla="*/ 848882 w 998239"/>
                <a:gd name="connsiteY278" fmla="*/ 169250 h 2601565"/>
                <a:gd name="connsiteX279" fmla="*/ 853569 w 998239"/>
                <a:gd name="connsiteY279" fmla="*/ 172798 h 2601565"/>
                <a:gd name="connsiteX280" fmla="*/ 857370 w 998239"/>
                <a:gd name="connsiteY280" fmla="*/ 181846 h 2601565"/>
                <a:gd name="connsiteX281" fmla="*/ 860537 w 998239"/>
                <a:gd name="connsiteY281" fmla="*/ 195152 h 2601565"/>
                <a:gd name="connsiteX282" fmla="*/ 862057 w 998239"/>
                <a:gd name="connsiteY282" fmla="*/ 212538 h 2601565"/>
                <a:gd name="connsiteX283" fmla="*/ 863070 w 998239"/>
                <a:gd name="connsiteY283" fmla="*/ 232586 h 2601565"/>
                <a:gd name="connsiteX284" fmla="*/ 863070 w 998239"/>
                <a:gd name="connsiteY284" fmla="*/ 255827 h 2601565"/>
                <a:gd name="connsiteX285" fmla="*/ 863070 w 998239"/>
                <a:gd name="connsiteY285" fmla="*/ 280664 h 2601565"/>
                <a:gd name="connsiteX286" fmla="*/ 862057 w 998239"/>
                <a:gd name="connsiteY286" fmla="*/ 307630 h 2601565"/>
                <a:gd name="connsiteX287" fmla="*/ 860537 w 998239"/>
                <a:gd name="connsiteY287" fmla="*/ 335129 h 2601565"/>
                <a:gd name="connsiteX288" fmla="*/ 858383 w 998239"/>
                <a:gd name="connsiteY288" fmla="*/ 363160 h 2601565"/>
                <a:gd name="connsiteX289" fmla="*/ 855216 w 998239"/>
                <a:gd name="connsiteY289" fmla="*/ 391191 h 2601565"/>
                <a:gd name="connsiteX290" fmla="*/ 853569 w 998239"/>
                <a:gd name="connsiteY290" fmla="*/ 418157 h 2601565"/>
                <a:gd name="connsiteX291" fmla="*/ 850402 w 998239"/>
                <a:gd name="connsiteY291" fmla="*/ 442995 h 2601565"/>
                <a:gd name="connsiteX292" fmla="*/ 847869 w 998239"/>
                <a:gd name="connsiteY292" fmla="*/ 466236 h 2601565"/>
                <a:gd name="connsiteX293" fmla="*/ 844701 w 998239"/>
                <a:gd name="connsiteY293" fmla="*/ 486283 h 2601565"/>
                <a:gd name="connsiteX294" fmla="*/ 842041 w 998239"/>
                <a:gd name="connsiteY294" fmla="*/ 502782 h 2601565"/>
                <a:gd name="connsiteX295" fmla="*/ 839888 w 998239"/>
                <a:gd name="connsiteY295" fmla="*/ 515910 h 2601565"/>
                <a:gd name="connsiteX296" fmla="*/ 801883 w 998239"/>
                <a:gd name="connsiteY296" fmla="*/ 666000 h 2601565"/>
                <a:gd name="connsiteX297" fmla="*/ 832540 w 998239"/>
                <a:gd name="connsiteY297" fmla="*/ 662984 h 2601565"/>
                <a:gd name="connsiteX298" fmla="*/ 861044 w 998239"/>
                <a:gd name="connsiteY298" fmla="*/ 655533 h 2601565"/>
                <a:gd name="connsiteX299" fmla="*/ 887900 w 998239"/>
                <a:gd name="connsiteY299" fmla="*/ 644888 h 2601565"/>
                <a:gd name="connsiteX300" fmla="*/ 913743 w 998239"/>
                <a:gd name="connsiteY300" fmla="*/ 631228 h 2601565"/>
                <a:gd name="connsiteX301" fmla="*/ 937052 w 998239"/>
                <a:gd name="connsiteY301" fmla="*/ 615793 h 2601565"/>
                <a:gd name="connsiteX302" fmla="*/ 958081 w 998239"/>
                <a:gd name="connsiteY302" fmla="*/ 598939 h 2601565"/>
                <a:gd name="connsiteX303" fmla="*/ 978224 w 998239"/>
                <a:gd name="connsiteY303" fmla="*/ 581553 h 2601565"/>
                <a:gd name="connsiteX304" fmla="*/ 996719 w 998239"/>
                <a:gd name="connsiteY304" fmla="*/ 565054 h 2601565"/>
                <a:gd name="connsiteX305" fmla="*/ 998239 w 998239"/>
                <a:gd name="connsiteY305" fmla="*/ 573037 h 2601565"/>
                <a:gd name="connsiteX306" fmla="*/ 981391 w 998239"/>
                <a:gd name="connsiteY306" fmla="*/ 598939 h 2601565"/>
                <a:gd name="connsiteX307" fmla="*/ 960742 w 998239"/>
                <a:gd name="connsiteY307" fmla="*/ 623776 h 2601565"/>
                <a:gd name="connsiteX308" fmla="*/ 935912 w 998239"/>
                <a:gd name="connsiteY308" fmla="*/ 645953 h 2601565"/>
                <a:gd name="connsiteX309" fmla="*/ 908042 w 998239"/>
                <a:gd name="connsiteY309" fmla="*/ 666000 h 2601565"/>
                <a:gd name="connsiteX310" fmla="*/ 878399 w 998239"/>
                <a:gd name="connsiteY310" fmla="*/ 684096 h 2601565"/>
                <a:gd name="connsiteX311" fmla="*/ 846728 w 998239"/>
                <a:gd name="connsiteY311" fmla="*/ 699886 h 2601565"/>
                <a:gd name="connsiteX312" fmla="*/ 814044 w 998239"/>
                <a:gd name="connsiteY312" fmla="*/ 712127 h 2601565"/>
                <a:gd name="connsiteX313" fmla="*/ 780728 w 998239"/>
                <a:gd name="connsiteY313" fmla="*/ 720997 h 2601565"/>
                <a:gd name="connsiteX314" fmla="*/ 773886 w 998239"/>
                <a:gd name="connsiteY314" fmla="*/ 742287 h 2601565"/>
                <a:gd name="connsiteX315" fmla="*/ 764385 w 998239"/>
                <a:gd name="connsiteY315" fmla="*/ 767124 h 2601565"/>
                <a:gd name="connsiteX316" fmla="*/ 753871 w 998239"/>
                <a:gd name="connsiteY316" fmla="*/ 793026 h 2601565"/>
                <a:gd name="connsiteX317" fmla="*/ 740189 w 998239"/>
                <a:gd name="connsiteY317" fmla="*/ 821057 h 2601565"/>
                <a:gd name="connsiteX318" fmla="*/ 725874 w 998239"/>
                <a:gd name="connsiteY318" fmla="*/ 850507 h 2601565"/>
                <a:gd name="connsiteX319" fmla="*/ 710546 w 998239"/>
                <a:gd name="connsiteY319" fmla="*/ 879603 h 2601565"/>
                <a:gd name="connsiteX320" fmla="*/ 705253 w 998239"/>
                <a:gd name="connsiteY320" fmla="*/ 888509 h 2601565"/>
                <a:gd name="connsiteX321" fmla="*/ 657504 w 998239"/>
                <a:gd name="connsiteY321" fmla="*/ 965731 h 2601565"/>
                <a:gd name="connsiteX322" fmla="*/ 646192 w 998239"/>
                <a:gd name="connsiteY322" fmla="*/ 981082 h 2601565"/>
                <a:gd name="connsiteX323" fmla="*/ 631877 w 998239"/>
                <a:gd name="connsiteY323" fmla="*/ 1000774 h 2601565"/>
                <a:gd name="connsiteX324" fmla="*/ 618195 w 998239"/>
                <a:gd name="connsiteY324" fmla="*/ 1014967 h 2601565"/>
                <a:gd name="connsiteX325" fmla="*/ 620348 w 998239"/>
                <a:gd name="connsiteY325" fmla="*/ 1025612 h 260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998239" h="2601565">
                  <a:moveTo>
                    <a:pt x="587538" y="1212780"/>
                  </a:moveTo>
                  <a:cubicBezTo>
                    <a:pt x="584751" y="1224311"/>
                    <a:pt x="581964" y="1236020"/>
                    <a:pt x="579177" y="1247552"/>
                  </a:cubicBezTo>
                  <a:cubicBezTo>
                    <a:pt x="577530" y="1259439"/>
                    <a:pt x="576010" y="1271148"/>
                    <a:pt x="574363" y="1283035"/>
                  </a:cubicBezTo>
                  <a:cubicBezTo>
                    <a:pt x="573730" y="1295453"/>
                    <a:pt x="572970" y="1308049"/>
                    <a:pt x="572336" y="1320468"/>
                  </a:cubicBezTo>
                  <a:cubicBezTo>
                    <a:pt x="571956" y="1333064"/>
                    <a:pt x="571576" y="1345483"/>
                    <a:pt x="571196" y="1358079"/>
                  </a:cubicBezTo>
                  <a:cubicBezTo>
                    <a:pt x="571576" y="1370676"/>
                    <a:pt x="571956" y="1383094"/>
                    <a:pt x="572336" y="1395691"/>
                  </a:cubicBezTo>
                  <a:cubicBezTo>
                    <a:pt x="572970" y="1408464"/>
                    <a:pt x="573730" y="1421415"/>
                    <a:pt x="574363" y="1434189"/>
                  </a:cubicBezTo>
                  <a:cubicBezTo>
                    <a:pt x="575250" y="1446962"/>
                    <a:pt x="576136" y="1459558"/>
                    <a:pt x="577023" y="1472331"/>
                  </a:cubicBezTo>
                  <a:cubicBezTo>
                    <a:pt x="578037" y="1484750"/>
                    <a:pt x="579177" y="1497347"/>
                    <a:pt x="580190" y="1509765"/>
                  </a:cubicBezTo>
                  <a:cubicBezTo>
                    <a:pt x="580317" y="1528038"/>
                    <a:pt x="580570" y="1546490"/>
                    <a:pt x="580697" y="1564763"/>
                  </a:cubicBezTo>
                  <a:cubicBezTo>
                    <a:pt x="579810" y="1583036"/>
                    <a:pt x="578924" y="1601487"/>
                    <a:pt x="578037" y="1619760"/>
                  </a:cubicBezTo>
                  <a:cubicBezTo>
                    <a:pt x="576516" y="1637324"/>
                    <a:pt x="574870" y="1655065"/>
                    <a:pt x="573350" y="1672629"/>
                  </a:cubicBezTo>
                  <a:cubicBezTo>
                    <a:pt x="571449" y="1689837"/>
                    <a:pt x="569423" y="1707223"/>
                    <a:pt x="567522" y="1724432"/>
                  </a:cubicBezTo>
                  <a:lnTo>
                    <a:pt x="564474" y="1798067"/>
                  </a:lnTo>
                  <a:lnTo>
                    <a:pt x="565843" y="1798067"/>
                  </a:lnTo>
                  <a:cubicBezTo>
                    <a:pt x="575951" y="1866817"/>
                    <a:pt x="545760" y="1935567"/>
                    <a:pt x="596167" y="2004317"/>
                  </a:cubicBezTo>
                  <a:lnTo>
                    <a:pt x="614772" y="2015335"/>
                  </a:lnTo>
                  <a:lnTo>
                    <a:pt x="633212" y="2026005"/>
                  </a:lnTo>
                  <a:lnTo>
                    <a:pt x="649037" y="2036824"/>
                  </a:lnTo>
                  <a:lnTo>
                    <a:pt x="682546" y="2063750"/>
                  </a:lnTo>
                  <a:lnTo>
                    <a:pt x="712427" y="2092373"/>
                  </a:lnTo>
                  <a:lnTo>
                    <a:pt x="738220" y="2120464"/>
                  </a:lnTo>
                  <a:lnTo>
                    <a:pt x="761610" y="2148686"/>
                  </a:lnTo>
                  <a:lnTo>
                    <a:pt x="783089" y="2177264"/>
                  </a:lnTo>
                  <a:lnTo>
                    <a:pt x="803347" y="2204774"/>
                  </a:lnTo>
                  <a:lnTo>
                    <a:pt x="821429" y="2231393"/>
                  </a:lnTo>
                  <a:cubicBezTo>
                    <a:pt x="818546" y="2232931"/>
                    <a:pt x="815757" y="2234553"/>
                    <a:pt x="812873" y="2236092"/>
                  </a:cubicBezTo>
                  <a:lnTo>
                    <a:pt x="783805" y="2203301"/>
                  </a:lnTo>
                  <a:lnTo>
                    <a:pt x="753719" y="2172059"/>
                  </a:lnTo>
                  <a:lnTo>
                    <a:pt x="722647" y="2142999"/>
                  </a:lnTo>
                  <a:lnTo>
                    <a:pt x="690330" y="2116510"/>
                  </a:lnTo>
                  <a:lnTo>
                    <a:pt x="655982" y="2093118"/>
                  </a:lnTo>
                  <a:lnTo>
                    <a:pt x="620297" y="2072215"/>
                  </a:lnTo>
                  <a:lnTo>
                    <a:pt x="583862" y="2054108"/>
                  </a:lnTo>
                  <a:lnTo>
                    <a:pt x="545427" y="2040553"/>
                  </a:lnTo>
                  <a:lnTo>
                    <a:pt x="511522" y="2221026"/>
                  </a:lnTo>
                  <a:lnTo>
                    <a:pt x="546020" y="2245768"/>
                  </a:lnTo>
                  <a:lnTo>
                    <a:pt x="576539" y="2272514"/>
                  </a:lnTo>
                  <a:lnTo>
                    <a:pt x="601206" y="2299617"/>
                  </a:lnTo>
                  <a:lnTo>
                    <a:pt x="620912" y="2328269"/>
                  </a:lnTo>
                  <a:lnTo>
                    <a:pt x="635746" y="2357733"/>
                  </a:lnTo>
                  <a:lnTo>
                    <a:pt x="645162" y="2386515"/>
                  </a:lnTo>
                  <a:lnTo>
                    <a:pt x="649446" y="2415678"/>
                  </a:lnTo>
                  <a:cubicBezTo>
                    <a:pt x="649029" y="2425205"/>
                    <a:pt x="648613" y="2434733"/>
                    <a:pt x="648196" y="2444260"/>
                  </a:cubicBezTo>
                  <a:lnTo>
                    <a:pt x="641984" y="2470935"/>
                  </a:lnTo>
                  <a:cubicBezTo>
                    <a:pt x="640377" y="2471356"/>
                    <a:pt x="638864" y="2471859"/>
                    <a:pt x="637257" y="2472280"/>
                  </a:cubicBezTo>
                  <a:lnTo>
                    <a:pt x="635317" y="2465092"/>
                  </a:lnTo>
                  <a:cubicBezTo>
                    <a:pt x="637310" y="2459724"/>
                    <a:pt x="639094" y="2454375"/>
                    <a:pt x="641087" y="2449008"/>
                  </a:cubicBezTo>
                  <a:lnTo>
                    <a:pt x="641384" y="2430972"/>
                  </a:lnTo>
                  <a:cubicBezTo>
                    <a:pt x="640730" y="2424303"/>
                    <a:pt x="639868" y="2417652"/>
                    <a:pt x="639215" y="2410982"/>
                  </a:cubicBezTo>
                  <a:lnTo>
                    <a:pt x="632287" y="2390884"/>
                  </a:lnTo>
                  <a:lnTo>
                    <a:pt x="621944" y="2369828"/>
                  </a:lnTo>
                  <a:lnTo>
                    <a:pt x="609133" y="2349453"/>
                  </a:lnTo>
                  <a:lnTo>
                    <a:pt x="593107" y="2329922"/>
                  </a:lnTo>
                  <a:lnTo>
                    <a:pt x="574242" y="2311561"/>
                  </a:lnTo>
                  <a:lnTo>
                    <a:pt x="554736" y="2295077"/>
                  </a:lnTo>
                  <a:lnTo>
                    <a:pt x="542732" y="2286998"/>
                  </a:lnTo>
                  <a:lnTo>
                    <a:pt x="533341" y="2278769"/>
                  </a:lnTo>
                  <a:lnTo>
                    <a:pt x="523778" y="2272829"/>
                  </a:lnTo>
                  <a:lnTo>
                    <a:pt x="514151" y="2267440"/>
                  </a:lnTo>
                  <a:lnTo>
                    <a:pt x="503656" y="2264952"/>
                  </a:lnTo>
                  <a:cubicBezTo>
                    <a:pt x="499509" y="2279612"/>
                    <a:pt x="495153" y="2294293"/>
                    <a:pt x="491006" y="2308954"/>
                  </a:cubicBezTo>
                  <a:lnTo>
                    <a:pt x="476330" y="2349959"/>
                  </a:lnTo>
                  <a:lnTo>
                    <a:pt x="459509" y="2391527"/>
                  </a:lnTo>
                  <a:lnTo>
                    <a:pt x="439580" y="2432199"/>
                  </a:lnTo>
                  <a:lnTo>
                    <a:pt x="416585" y="2475063"/>
                  </a:lnTo>
                  <a:lnTo>
                    <a:pt x="389961" y="2519626"/>
                  </a:lnTo>
                  <a:cubicBezTo>
                    <a:pt x="388016" y="2521987"/>
                    <a:pt x="386166" y="2524431"/>
                    <a:pt x="384223" y="2526793"/>
                  </a:cubicBezTo>
                  <a:cubicBezTo>
                    <a:pt x="382007" y="2530545"/>
                    <a:pt x="379909" y="2534194"/>
                    <a:pt x="377695" y="2537945"/>
                  </a:cubicBezTo>
                  <a:lnTo>
                    <a:pt x="368996" y="2549023"/>
                  </a:lnTo>
                  <a:cubicBezTo>
                    <a:pt x="366340" y="2552997"/>
                    <a:pt x="363590" y="2556889"/>
                    <a:pt x="360933" y="2560863"/>
                  </a:cubicBezTo>
                  <a:cubicBezTo>
                    <a:pt x="357742" y="2564976"/>
                    <a:pt x="354759" y="2569071"/>
                    <a:pt x="351567" y="2573185"/>
                  </a:cubicBezTo>
                  <a:cubicBezTo>
                    <a:pt x="348253" y="2576583"/>
                    <a:pt x="344845" y="2579898"/>
                    <a:pt x="341532" y="2583296"/>
                  </a:cubicBezTo>
                  <a:lnTo>
                    <a:pt x="331557" y="2592037"/>
                  </a:lnTo>
                  <a:cubicBezTo>
                    <a:pt x="328072" y="2594268"/>
                    <a:pt x="324609" y="2596315"/>
                    <a:pt x="321124" y="2598545"/>
                  </a:cubicBezTo>
                  <a:lnTo>
                    <a:pt x="312044" y="2601565"/>
                  </a:lnTo>
                  <a:lnTo>
                    <a:pt x="309960" y="2597301"/>
                  </a:lnTo>
                  <a:lnTo>
                    <a:pt x="342120" y="2563687"/>
                  </a:lnTo>
                  <a:lnTo>
                    <a:pt x="370336" y="2526618"/>
                  </a:lnTo>
                  <a:cubicBezTo>
                    <a:pt x="378250" y="2513428"/>
                    <a:pt x="386374" y="2500220"/>
                    <a:pt x="394287" y="2487031"/>
                  </a:cubicBezTo>
                  <a:cubicBezTo>
                    <a:pt x="400522" y="2473997"/>
                    <a:pt x="406966" y="2460942"/>
                    <a:pt x="413201" y="2447908"/>
                  </a:cubicBezTo>
                  <a:lnTo>
                    <a:pt x="428806" y="2409545"/>
                  </a:lnTo>
                  <a:lnTo>
                    <a:pt x="435216" y="2381215"/>
                  </a:lnTo>
                  <a:cubicBezTo>
                    <a:pt x="436011" y="2381505"/>
                    <a:pt x="436712" y="2381714"/>
                    <a:pt x="437508" y="2382004"/>
                  </a:cubicBezTo>
                  <a:lnTo>
                    <a:pt x="438204" y="2381394"/>
                  </a:lnTo>
                  <a:lnTo>
                    <a:pt x="438054" y="2380044"/>
                  </a:lnTo>
                  <a:cubicBezTo>
                    <a:pt x="437889" y="2379695"/>
                    <a:pt x="437817" y="2379429"/>
                    <a:pt x="437652" y="2379080"/>
                  </a:cubicBezTo>
                  <a:cubicBezTo>
                    <a:pt x="437319" y="2378383"/>
                    <a:pt x="437082" y="2377769"/>
                    <a:pt x="436750" y="2377071"/>
                  </a:cubicBezTo>
                  <a:cubicBezTo>
                    <a:pt x="437121" y="2376583"/>
                    <a:pt x="437397" y="2376012"/>
                    <a:pt x="437767" y="2375523"/>
                  </a:cubicBezTo>
                  <a:cubicBezTo>
                    <a:pt x="437748" y="2375101"/>
                    <a:pt x="437730" y="2374678"/>
                    <a:pt x="437711" y="2374255"/>
                  </a:cubicBezTo>
                  <a:cubicBezTo>
                    <a:pt x="437777" y="2373703"/>
                    <a:pt x="437938" y="2373233"/>
                    <a:pt x="438004" y="2372682"/>
                  </a:cubicBezTo>
                  <a:lnTo>
                    <a:pt x="437308" y="2373292"/>
                  </a:lnTo>
                  <a:lnTo>
                    <a:pt x="437711" y="2374255"/>
                  </a:lnTo>
                  <a:cubicBezTo>
                    <a:pt x="436911" y="2376603"/>
                    <a:pt x="436017" y="2378868"/>
                    <a:pt x="435216" y="2381215"/>
                  </a:cubicBezTo>
                  <a:lnTo>
                    <a:pt x="419562" y="2378474"/>
                  </a:lnTo>
                  <a:lnTo>
                    <a:pt x="399876" y="2379925"/>
                  </a:lnTo>
                  <a:lnTo>
                    <a:pt x="378919" y="2383310"/>
                  </a:lnTo>
                  <a:lnTo>
                    <a:pt x="355837" y="2389713"/>
                  </a:lnTo>
                  <a:lnTo>
                    <a:pt x="331860" y="2398379"/>
                  </a:lnTo>
                  <a:lnTo>
                    <a:pt x="307564" y="2407986"/>
                  </a:lnTo>
                  <a:lnTo>
                    <a:pt x="283791" y="2419271"/>
                  </a:lnTo>
                  <a:lnTo>
                    <a:pt x="261091" y="2430275"/>
                  </a:lnTo>
                  <a:lnTo>
                    <a:pt x="258707" y="2431515"/>
                  </a:lnTo>
                  <a:lnTo>
                    <a:pt x="264907" y="2418233"/>
                  </a:lnTo>
                  <a:lnTo>
                    <a:pt x="283331" y="2403215"/>
                  </a:lnTo>
                  <a:lnTo>
                    <a:pt x="306269" y="2389370"/>
                  </a:lnTo>
                  <a:lnTo>
                    <a:pt x="330709" y="2376839"/>
                  </a:lnTo>
                  <a:lnTo>
                    <a:pt x="356078" y="2366953"/>
                  </a:lnTo>
                  <a:lnTo>
                    <a:pt x="384546" y="2359782"/>
                  </a:lnTo>
                  <a:lnTo>
                    <a:pt x="448037" y="2345291"/>
                  </a:lnTo>
                  <a:lnTo>
                    <a:pt x="456052" y="2295805"/>
                  </a:lnTo>
                  <a:lnTo>
                    <a:pt x="459891" y="2246520"/>
                  </a:lnTo>
                  <a:cubicBezTo>
                    <a:pt x="459776" y="2229887"/>
                    <a:pt x="459662" y="2213254"/>
                    <a:pt x="459547" y="2196621"/>
                  </a:cubicBezTo>
                  <a:lnTo>
                    <a:pt x="455007" y="2147109"/>
                  </a:lnTo>
                  <a:lnTo>
                    <a:pt x="414605" y="1999908"/>
                  </a:lnTo>
                  <a:lnTo>
                    <a:pt x="392039" y="2033339"/>
                  </a:lnTo>
                  <a:lnTo>
                    <a:pt x="351498" y="2087417"/>
                  </a:lnTo>
                  <a:lnTo>
                    <a:pt x="308424" y="2139893"/>
                  </a:lnTo>
                  <a:lnTo>
                    <a:pt x="266098" y="2190203"/>
                  </a:lnTo>
                  <a:lnTo>
                    <a:pt x="221074" y="2236952"/>
                  </a:lnTo>
                  <a:lnTo>
                    <a:pt x="175500" y="2279195"/>
                  </a:lnTo>
                  <a:lnTo>
                    <a:pt x="130958" y="2318489"/>
                  </a:lnTo>
                  <a:lnTo>
                    <a:pt x="86731" y="2351876"/>
                  </a:lnTo>
                  <a:lnTo>
                    <a:pt x="43708" y="2380769"/>
                  </a:lnTo>
                  <a:lnTo>
                    <a:pt x="0" y="2402513"/>
                  </a:lnTo>
                  <a:cubicBezTo>
                    <a:pt x="2609" y="2400182"/>
                    <a:pt x="5072" y="2397772"/>
                    <a:pt x="7680" y="2395440"/>
                  </a:cubicBezTo>
                  <a:cubicBezTo>
                    <a:pt x="9310" y="2393749"/>
                    <a:pt x="10684" y="2392153"/>
                    <a:pt x="12312" y="2390461"/>
                  </a:cubicBezTo>
                  <a:lnTo>
                    <a:pt x="15901" y="2387490"/>
                  </a:lnTo>
                  <a:lnTo>
                    <a:pt x="17197" y="2385386"/>
                  </a:lnTo>
                  <a:lnTo>
                    <a:pt x="16525" y="2383620"/>
                  </a:lnTo>
                  <a:lnTo>
                    <a:pt x="17174" y="2382567"/>
                  </a:lnTo>
                  <a:lnTo>
                    <a:pt x="15999" y="2381933"/>
                  </a:lnTo>
                  <a:lnTo>
                    <a:pt x="16971" y="2380354"/>
                  </a:lnTo>
                  <a:cubicBezTo>
                    <a:pt x="18060" y="2379540"/>
                    <a:pt x="19002" y="2378645"/>
                    <a:pt x="20090" y="2377830"/>
                  </a:cubicBezTo>
                  <a:lnTo>
                    <a:pt x="24327" y="2373807"/>
                  </a:lnTo>
                  <a:lnTo>
                    <a:pt x="30627" y="2367391"/>
                  </a:lnTo>
                  <a:cubicBezTo>
                    <a:pt x="33961" y="2364516"/>
                    <a:pt x="37335" y="2361897"/>
                    <a:pt x="40670" y="2359024"/>
                  </a:cubicBezTo>
                  <a:cubicBezTo>
                    <a:pt x="45602" y="2355142"/>
                    <a:pt x="50389" y="2351182"/>
                    <a:pt x="55321" y="2347300"/>
                  </a:cubicBezTo>
                  <a:cubicBezTo>
                    <a:pt x="60756" y="2342288"/>
                    <a:pt x="66230" y="2337529"/>
                    <a:pt x="71663" y="2332515"/>
                  </a:cubicBezTo>
                  <a:lnTo>
                    <a:pt x="94475" y="2314213"/>
                  </a:lnTo>
                  <a:lnTo>
                    <a:pt x="121818" y="2292046"/>
                  </a:lnTo>
                  <a:lnTo>
                    <a:pt x="160830" y="2255375"/>
                  </a:lnTo>
                  <a:lnTo>
                    <a:pt x="197971" y="2213486"/>
                  </a:lnTo>
                  <a:lnTo>
                    <a:pt x="234107" y="2169419"/>
                  </a:lnTo>
                  <a:lnTo>
                    <a:pt x="274428" y="2123636"/>
                  </a:lnTo>
                  <a:lnTo>
                    <a:pt x="282447" y="2113474"/>
                  </a:lnTo>
                  <a:lnTo>
                    <a:pt x="294255" y="2098111"/>
                  </a:lnTo>
                  <a:lnTo>
                    <a:pt x="304716" y="2083635"/>
                  </a:lnTo>
                  <a:cubicBezTo>
                    <a:pt x="314614" y="2072812"/>
                    <a:pt x="322763" y="2060666"/>
                    <a:pt x="328894" y="2047263"/>
                  </a:cubicBezTo>
                  <a:lnTo>
                    <a:pt x="330780" y="2044202"/>
                  </a:lnTo>
                  <a:lnTo>
                    <a:pt x="331717" y="2042063"/>
                  </a:lnTo>
                  <a:cubicBezTo>
                    <a:pt x="341788" y="2023566"/>
                    <a:pt x="381464" y="1963504"/>
                    <a:pt x="391204" y="1933218"/>
                  </a:cubicBezTo>
                  <a:cubicBezTo>
                    <a:pt x="392220" y="1908331"/>
                    <a:pt x="391720" y="1884000"/>
                    <a:pt x="390156" y="1860349"/>
                  </a:cubicBezTo>
                  <a:cubicBezTo>
                    <a:pt x="393736" y="1845501"/>
                    <a:pt x="398620" y="1830642"/>
                    <a:pt x="396502" y="1818105"/>
                  </a:cubicBezTo>
                  <a:cubicBezTo>
                    <a:pt x="398403" y="1794510"/>
                    <a:pt x="400429" y="1770737"/>
                    <a:pt x="402330" y="1747141"/>
                  </a:cubicBezTo>
                  <a:cubicBezTo>
                    <a:pt x="405876" y="1737561"/>
                    <a:pt x="409297" y="1728158"/>
                    <a:pt x="412844" y="1718578"/>
                  </a:cubicBezTo>
                  <a:cubicBezTo>
                    <a:pt x="415885" y="1707933"/>
                    <a:pt x="418798" y="1697466"/>
                    <a:pt x="421839" y="1686822"/>
                  </a:cubicBezTo>
                  <a:cubicBezTo>
                    <a:pt x="424626" y="1675112"/>
                    <a:pt x="427539" y="1663226"/>
                    <a:pt x="430327" y="1651516"/>
                  </a:cubicBezTo>
                  <a:cubicBezTo>
                    <a:pt x="432986" y="1638920"/>
                    <a:pt x="435520" y="1626502"/>
                    <a:pt x="438181" y="1613906"/>
                  </a:cubicBezTo>
                  <a:cubicBezTo>
                    <a:pt x="440334" y="1600422"/>
                    <a:pt x="442361" y="1586762"/>
                    <a:pt x="444515" y="1573279"/>
                  </a:cubicBezTo>
                  <a:cubicBezTo>
                    <a:pt x="446161" y="1559441"/>
                    <a:pt x="447682" y="1545780"/>
                    <a:pt x="449329" y="1531942"/>
                  </a:cubicBezTo>
                  <a:cubicBezTo>
                    <a:pt x="450848" y="1517572"/>
                    <a:pt x="452496" y="1503024"/>
                    <a:pt x="454016" y="1488654"/>
                  </a:cubicBezTo>
                  <a:cubicBezTo>
                    <a:pt x="455029" y="1474106"/>
                    <a:pt x="456169" y="1459381"/>
                    <a:pt x="457183" y="1444833"/>
                  </a:cubicBezTo>
                  <a:cubicBezTo>
                    <a:pt x="458070" y="1429576"/>
                    <a:pt x="458956" y="1414496"/>
                    <a:pt x="459843" y="1399239"/>
                  </a:cubicBezTo>
                  <a:lnTo>
                    <a:pt x="459843" y="1354354"/>
                  </a:lnTo>
                  <a:lnTo>
                    <a:pt x="459843" y="1310001"/>
                  </a:lnTo>
                  <a:cubicBezTo>
                    <a:pt x="458956" y="1295099"/>
                    <a:pt x="458070" y="1280373"/>
                    <a:pt x="457183" y="1265471"/>
                  </a:cubicBezTo>
                  <a:cubicBezTo>
                    <a:pt x="455916" y="1251278"/>
                    <a:pt x="454776" y="1236907"/>
                    <a:pt x="453509" y="1222715"/>
                  </a:cubicBezTo>
                  <a:cubicBezTo>
                    <a:pt x="451989" y="1208877"/>
                    <a:pt x="450342" y="1194861"/>
                    <a:pt x="448822" y="1181023"/>
                  </a:cubicBezTo>
                  <a:cubicBezTo>
                    <a:pt x="446541" y="1167540"/>
                    <a:pt x="444135" y="1154234"/>
                    <a:pt x="441854" y="1140751"/>
                  </a:cubicBezTo>
                  <a:cubicBezTo>
                    <a:pt x="438687" y="1128332"/>
                    <a:pt x="435520" y="1115736"/>
                    <a:pt x="432353" y="1103318"/>
                  </a:cubicBezTo>
                  <a:cubicBezTo>
                    <a:pt x="428806" y="1091431"/>
                    <a:pt x="425386" y="1079722"/>
                    <a:pt x="421839" y="1067835"/>
                  </a:cubicBezTo>
                  <a:cubicBezTo>
                    <a:pt x="403965" y="995609"/>
                    <a:pt x="341305" y="736755"/>
                    <a:pt x="325111" y="669960"/>
                  </a:cubicBezTo>
                  <a:cubicBezTo>
                    <a:pt x="324967" y="668995"/>
                    <a:pt x="324820" y="668029"/>
                    <a:pt x="324674" y="667064"/>
                  </a:cubicBezTo>
                  <a:cubicBezTo>
                    <a:pt x="323407" y="649146"/>
                    <a:pt x="322267" y="631050"/>
                    <a:pt x="321000" y="613131"/>
                  </a:cubicBezTo>
                  <a:cubicBezTo>
                    <a:pt x="319986" y="594326"/>
                    <a:pt x="318847" y="575521"/>
                    <a:pt x="317833" y="556715"/>
                  </a:cubicBezTo>
                  <a:lnTo>
                    <a:pt x="317833" y="499057"/>
                  </a:lnTo>
                  <a:cubicBezTo>
                    <a:pt x="318593" y="479719"/>
                    <a:pt x="319227" y="460203"/>
                    <a:pt x="319986" y="440866"/>
                  </a:cubicBezTo>
                  <a:cubicBezTo>
                    <a:pt x="321507" y="421706"/>
                    <a:pt x="323154" y="402368"/>
                    <a:pt x="324674" y="383208"/>
                  </a:cubicBezTo>
                  <a:cubicBezTo>
                    <a:pt x="326954" y="364047"/>
                    <a:pt x="329361" y="344887"/>
                    <a:pt x="331642" y="325726"/>
                  </a:cubicBezTo>
                  <a:cubicBezTo>
                    <a:pt x="334048" y="307275"/>
                    <a:pt x="336582" y="288648"/>
                    <a:pt x="338989" y="270197"/>
                  </a:cubicBezTo>
                  <a:cubicBezTo>
                    <a:pt x="342536" y="252278"/>
                    <a:pt x="345956" y="234182"/>
                    <a:pt x="349504" y="216264"/>
                  </a:cubicBezTo>
                  <a:cubicBezTo>
                    <a:pt x="353684" y="199410"/>
                    <a:pt x="357991" y="182378"/>
                    <a:pt x="362172" y="165524"/>
                  </a:cubicBezTo>
                  <a:cubicBezTo>
                    <a:pt x="366606" y="149558"/>
                    <a:pt x="370913" y="133413"/>
                    <a:pt x="375347" y="117446"/>
                  </a:cubicBezTo>
                  <a:cubicBezTo>
                    <a:pt x="380414" y="102898"/>
                    <a:pt x="385608" y="88528"/>
                    <a:pt x="390675" y="73980"/>
                  </a:cubicBezTo>
                  <a:lnTo>
                    <a:pt x="407017" y="34418"/>
                  </a:lnTo>
                  <a:lnTo>
                    <a:pt x="426653" y="0"/>
                  </a:lnTo>
                  <a:cubicBezTo>
                    <a:pt x="425893" y="2838"/>
                    <a:pt x="425259" y="5677"/>
                    <a:pt x="424499" y="8516"/>
                  </a:cubicBezTo>
                  <a:cubicBezTo>
                    <a:pt x="424119" y="10468"/>
                    <a:pt x="423865" y="12242"/>
                    <a:pt x="423485" y="14193"/>
                  </a:cubicBezTo>
                  <a:lnTo>
                    <a:pt x="422345" y="17918"/>
                  </a:lnTo>
                  <a:lnTo>
                    <a:pt x="422345" y="20048"/>
                  </a:lnTo>
                  <a:lnTo>
                    <a:pt x="423485" y="21112"/>
                  </a:lnTo>
                  <a:lnTo>
                    <a:pt x="423485" y="22177"/>
                  </a:lnTo>
                  <a:lnTo>
                    <a:pt x="424499" y="22177"/>
                  </a:lnTo>
                  <a:lnTo>
                    <a:pt x="424499" y="23773"/>
                  </a:lnTo>
                  <a:cubicBezTo>
                    <a:pt x="424119" y="24838"/>
                    <a:pt x="423865" y="25902"/>
                    <a:pt x="423485" y="26967"/>
                  </a:cubicBezTo>
                  <a:lnTo>
                    <a:pt x="422345" y="31756"/>
                  </a:lnTo>
                  <a:lnTo>
                    <a:pt x="420825" y="39208"/>
                  </a:lnTo>
                  <a:cubicBezTo>
                    <a:pt x="419811" y="42756"/>
                    <a:pt x="418671" y="46127"/>
                    <a:pt x="417658" y="49676"/>
                  </a:cubicBezTo>
                  <a:cubicBezTo>
                    <a:pt x="416011" y="54643"/>
                    <a:pt x="414491" y="59610"/>
                    <a:pt x="412844" y="64578"/>
                  </a:cubicBezTo>
                  <a:cubicBezTo>
                    <a:pt x="411324" y="70610"/>
                    <a:pt x="409677" y="76464"/>
                    <a:pt x="408157" y="82496"/>
                  </a:cubicBezTo>
                  <a:cubicBezTo>
                    <a:pt x="405623" y="90302"/>
                    <a:pt x="403217" y="97931"/>
                    <a:pt x="400683" y="105737"/>
                  </a:cubicBezTo>
                  <a:cubicBezTo>
                    <a:pt x="397769" y="115140"/>
                    <a:pt x="394729" y="124365"/>
                    <a:pt x="391815" y="133768"/>
                  </a:cubicBezTo>
                  <a:cubicBezTo>
                    <a:pt x="388268" y="148316"/>
                    <a:pt x="384721" y="163041"/>
                    <a:pt x="381174" y="177588"/>
                  </a:cubicBezTo>
                  <a:cubicBezTo>
                    <a:pt x="378767" y="193200"/>
                    <a:pt x="376234" y="208990"/>
                    <a:pt x="373826" y="224602"/>
                  </a:cubicBezTo>
                  <a:cubicBezTo>
                    <a:pt x="371926" y="240746"/>
                    <a:pt x="369899" y="256714"/>
                    <a:pt x="367999" y="272858"/>
                  </a:cubicBezTo>
                  <a:cubicBezTo>
                    <a:pt x="365338" y="289889"/>
                    <a:pt x="362805" y="307098"/>
                    <a:pt x="360145" y="324130"/>
                  </a:cubicBezTo>
                  <a:cubicBezTo>
                    <a:pt x="359765" y="327855"/>
                    <a:pt x="359385" y="331403"/>
                    <a:pt x="359005" y="335129"/>
                  </a:cubicBezTo>
                  <a:lnTo>
                    <a:pt x="357484" y="351628"/>
                  </a:lnTo>
                  <a:cubicBezTo>
                    <a:pt x="357104" y="357483"/>
                    <a:pt x="356724" y="363160"/>
                    <a:pt x="356344" y="369015"/>
                  </a:cubicBezTo>
                  <a:cubicBezTo>
                    <a:pt x="355964" y="375401"/>
                    <a:pt x="355711" y="381611"/>
                    <a:pt x="355331" y="387997"/>
                  </a:cubicBezTo>
                  <a:lnTo>
                    <a:pt x="355331" y="407513"/>
                  </a:lnTo>
                  <a:cubicBezTo>
                    <a:pt x="356091" y="413367"/>
                    <a:pt x="356724" y="419221"/>
                    <a:pt x="357484" y="425077"/>
                  </a:cubicBezTo>
                  <a:cubicBezTo>
                    <a:pt x="358371" y="430221"/>
                    <a:pt x="359258" y="435189"/>
                    <a:pt x="360145" y="440334"/>
                  </a:cubicBezTo>
                  <a:cubicBezTo>
                    <a:pt x="361665" y="443882"/>
                    <a:pt x="363312" y="447430"/>
                    <a:pt x="364832" y="450979"/>
                  </a:cubicBezTo>
                  <a:lnTo>
                    <a:pt x="390168" y="448849"/>
                  </a:lnTo>
                  <a:lnTo>
                    <a:pt x="414997" y="440334"/>
                  </a:lnTo>
                  <a:lnTo>
                    <a:pt x="438687" y="426673"/>
                  </a:lnTo>
                  <a:lnTo>
                    <a:pt x="463010" y="407513"/>
                  </a:lnTo>
                  <a:lnTo>
                    <a:pt x="485179" y="385336"/>
                  </a:lnTo>
                  <a:lnTo>
                    <a:pt x="506842" y="358370"/>
                  </a:lnTo>
                  <a:lnTo>
                    <a:pt x="527364" y="329807"/>
                  </a:lnTo>
                  <a:lnTo>
                    <a:pt x="546367" y="299825"/>
                  </a:lnTo>
                  <a:lnTo>
                    <a:pt x="564862" y="268068"/>
                  </a:lnTo>
                  <a:lnTo>
                    <a:pt x="580697" y="235247"/>
                  </a:lnTo>
                  <a:lnTo>
                    <a:pt x="595519" y="203491"/>
                  </a:lnTo>
                  <a:cubicBezTo>
                    <a:pt x="599573" y="193200"/>
                    <a:pt x="603626" y="183088"/>
                    <a:pt x="607680" y="172798"/>
                  </a:cubicBezTo>
                  <a:lnTo>
                    <a:pt x="613508" y="172798"/>
                  </a:lnTo>
                  <a:lnTo>
                    <a:pt x="613508" y="175992"/>
                  </a:lnTo>
                  <a:cubicBezTo>
                    <a:pt x="610341" y="186282"/>
                    <a:pt x="607174" y="196394"/>
                    <a:pt x="604006" y="206684"/>
                  </a:cubicBezTo>
                  <a:cubicBezTo>
                    <a:pt x="600460" y="217329"/>
                    <a:pt x="596913" y="227796"/>
                    <a:pt x="593365" y="238440"/>
                  </a:cubicBezTo>
                  <a:cubicBezTo>
                    <a:pt x="589565" y="248730"/>
                    <a:pt x="585637" y="258843"/>
                    <a:pt x="581837" y="269132"/>
                  </a:cubicBezTo>
                  <a:lnTo>
                    <a:pt x="570183" y="298760"/>
                  </a:lnTo>
                  <a:cubicBezTo>
                    <a:pt x="566129" y="308340"/>
                    <a:pt x="562075" y="318098"/>
                    <a:pt x="558021" y="327678"/>
                  </a:cubicBezTo>
                  <a:lnTo>
                    <a:pt x="544339" y="354645"/>
                  </a:lnTo>
                  <a:lnTo>
                    <a:pt x="530025" y="380546"/>
                  </a:lnTo>
                  <a:lnTo>
                    <a:pt x="512669" y="404319"/>
                  </a:lnTo>
                  <a:lnTo>
                    <a:pt x="494680" y="427738"/>
                  </a:lnTo>
                  <a:lnTo>
                    <a:pt x="473524" y="446720"/>
                  </a:lnTo>
                  <a:lnTo>
                    <a:pt x="449329" y="464107"/>
                  </a:lnTo>
                  <a:lnTo>
                    <a:pt x="422345" y="479542"/>
                  </a:lnTo>
                  <a:lnTo>
                    <a:pt x="393842" y="491073"/>
                  </a:lnTo>
                  <a:lnTo>
                    <a:pt x="360145" y="499057"/>
                  </a:lnTo>
                  <a:cubicBezTo>
                    <a:pt x="360525" y="517507"/>
                    <a:pt x="360778" y="536136"/>
                    <a:pt x="361158" y="554586"/>
                  </a:cubicBezTo>
                  <a:cubicBezTo>
                    <a:pt x="362679" y="572150"/>
                    <a:pt x="364325" y="589891"/>
                    <a:pt x="365845" y="607455"/>
                  </a:cubicBezTo>
                  <a:cubicBezTo>
                    <a:pt x="368506" y="624131"/>
                    <a:pt x="371166" y="640985"/>
                    <a:pt x="373826" y="657662"/>
                  </a:cubicBezTo>
                  <a:cubicBezTo>
                    <a:pt x="377373" y="673452"/>
                    <a:pt x="380794" y="689418"/>
                    <a:pt x="384341" y="705208"/>
                  </a:cubicBezTo>
                  <a:cubicBezTo>
                    <a:pt x="388775" y="720288"/>
                    <a:pt x="393082" y="735545"/>
                    <a:pt x="397516" y="750625"/>
                  </a:cubicBezTo>
                  <a:cubicBezTo>
                    <a:pt x="402330" y="765172"/>
                    <a:pt x="407017" y="779543"/>
                    <a:pt x="411831" y="794090"/>
                  </a:cubicBezTo>
                  <a:lnTo>
                    <a:pt x="428172" y="835250"/>
                  </a:lnTo>
                  <a:lnTo>
                    <a:pt x="444515" y="875345"/>
                  </a:lnTo>
                  <a:cubicBezTo>
                    <a:pt x="446161" y="878538"/>
                    <a:pt x="447682" y="881732"/>
                    <a:pt x="449329" y="884925"/>
                  </a:cubicBezTo>
                  <a:lnTo>
                    <a:pt x="453509" y="896634"/>
                  </a:lnTo>
                  <a:cubicBezTo>
                    <a:pt x="455409" y="900892"/>
                    <a:pt x="457436" y="904972"/>
                    <a:pt x="459336" y="909231"/>
                  </a:cubicBezTo>
                  <a:lnTo>
                    <a:pt x="464657" y="922536"/>
                  </a:lnTo>
                  <a:cubicBezTo>
                    <a:pt x="466937" y="926794"/>
                    <a:pt x="469217" y="930874"/>
                    <a:pt x="471498" y="935132"/>
                  </a:cubicBezTo>
                  <a:cubicBezTo>
                    <a:pt x="474158" y="938681"/>
                    <a:pt x="476692" y="942229"/>
                    <a:pt x="479352" y="945776"/>
                  </a:cubicBezTo>
                  <a:cubicBezTo>
                    <a:pt x="482519" y="948970"/>
                    <a:pt x="485686" y="951986"/>
                    <a:pt x="488853" y="955180"/>
                  </a:cubicBezTo>
                  <a:lnTo>
                    <a:pt x="499494" y="962099"/>
                  </a:lnTo>
                  <a:lnTo>
                    <a:pt x="512163" y="964760"/>
                  </a:lnTo>
                  <a:lnTo>
                    <a:pt x="525338" y="964228"/>
                  </a:lnTo>
                  <a:lnTo>
                    <a:pt x="549027" y="956244"/>
                  </a:lnTo>
                  <a:lnTo>
                    <a:pt x="570183" y="943116"/>
                  </a:lnTo>
                  <a:lnTo>
                    <a:pt x="590705" y="926617"/>
                  </a:lnTo>
                  <a:lnTo>
                    <a:pt x="607680" y="907101"/>
                  </a:lnTo>
                  <a:lnTo>
                    <a:pt x="624022" y="885989"/>
                  </a:lnTo>
                  <a:cubicBezTo>
                    <a:pt x="629090" y="878538"/>
                    <a:pt x="634283" y="871264"/>
                    <a:pt x="639350" y="863813"/>
                  </a:cubicBezTo>
                  <a:lnTo>
                    <a:pt x="653032" y="842701"/>
                  </a:lnTo>
                  <a:cubicBezTo>
                    <a:pt x="656959" y="835959"/>
                    <a:pt x="660760" y="829218"/>
                    <a:pt x="664687" y="822476"/>
                  </a:cubicBezTo>
                  <a:lnTo>
                    <a:pt x="690530" y="776527"/>
                  </a:lnTo>
                  <a:lnTo>
                    <a:pt x="715359" y="724723"/>
                  </a:lnTo>
                  <a:lnTo>
                    <a:pt x="740189" y="668129"/>
                  </a:lnTo>
                  <a:lnTo>
                    <a:pt x="763372" y="606390"/>
                  </a:lnTo>
                  <a:cubicBezTo>
                    <a:pt x="770466" y="584746"/>
                    <a:pt x="777434" y="562925"/>
                    <a:pt x="784528" y="541280"/>
                  </a:cubicBezTo>
                  <a:lnTo>
                    <a:pt x="803530" y="472090"/>
                  </a:lnTo>
                  <a:cubicBezTo>
                    <a:pt x="809357" y="447962"/>
                    <a:pt x="815058" y="423835"/>
                    <a:pt x="820886" y="399707"/>
                  </a:cubicBezTo>
                  <a:cubicBezTo>
                    <a:pt x="825066" y="374692"/>
                    <a:pt x="829373" y="349676"/>
                    <a:pt x="833553" y="324662"/>
                  </a:cubicBezTo>
                  <a:cubicBezTo>
                    <a:pt x="836720" y="299115"/>
                    <a:pt x="839888" y="273390"/>
                    <a:pt x="843055" y="247843"/>
                  </a:cubicBezTo>
                  <a:cubicBezTo>
                    <a:pt x="844955" y="221586"/>
                    <a:pt x="846982" y="195507"/>
                    <a:pt x="848882" y="169250"/>
                  </a:cubicBezTo>
                  <a:cubicBezTo>
                    <a:pt x="850402" y="170492"/>
                    <a:pt x="852049" y="171556"/>
                    <a:pt x="853569" y="172798"/>
                  </a:cubicBezTo>
                  <a:lnTo>
                    <a:pt x="857370" y="181846"/>
                  </a:lnTo>
                  <a:cubicBezTo>
                    <a:pt x="858383" y="186282"/>
                    <a:pt x="859523" y="190717"/>
                    <a:pt x="860537" y="195152"/>
                  </a:cubicBezTo>
                  <a:cubicBezTo>
                    <a:pt x="861044" y="201007"/>
                    <a:pt x="861550" y="206684"/>
                    <a:pt x="862057" y="212538"/>
                  </a:cubicBezTo>
                  <a:cubicBezTo>
                    <a:pt x="862437" y="219280"/>
                    <a:pt x="862690" y="225844"/>
                    <a:pt x="863070" y="232586"/>
                  </a:cubicBezTo>
                  <a:lnTo>
                    <a:pt x="863070" y="255827"/>
                  </a:lnTo>
                  <a:lnTo>
                    <a:pt x="863070" y="280664"/>
                  </a:lnTo>
                  <a:cubicBezTo>
                    <a:pt x="862690" y="289712"/>
                    <a:pt x="862437" y="298583"/>
                    <a:pt x="862057" y="307630"/>
                  </a:cubicBezTo>
                  <a:cubicBezTo>
                    <a:pt x="861550" y="316856"/>
                    <a:pt x="861044" y="325904"/>
                    <a:pt x="860537" y="335129"/>
                  </a:cubicBezTo>
                  <a:cubicBezTo>
                    <a:pt x="859776" y="344532"/>
                    <a:pt x="859143" y="353757"/>
                    <a:pt x="858383" y="363160"/>
                  </a:cubicBezTo>
                  <a:cubicBezTo>
                    <a:pt x="857370" y="372563"/>
                    <a:pt x="856230" y="381788"/>
                    <a:pt x="855216" y="391191"/>
                  </a:cubicBezTo>
                  <a:cubicBezTo>
                    <a:pt x="854709" y="400239"/>
                    <a:pt x="854076" y="409110"/>
                    <a:pt x="853569" y="418157"/>
                  </a:cubicBezTo>
                  <a:cubicBezTo>
                    <a:pt x="852556" y="426496"/>
                    <a:pt x="851415" y="434656"/>
                    <a:pt x="850402" y="442995"/>
                  </a:cubicBezTo>
                  <a:cubicBezTo>
                    <a:pt x="849515" y="450801"/>
                    <a:pt x="848755" y="458429"/>
                    <a:pt x="847869" y="466236"/>
                  </a:cubicBezTo>
                  <a:cubicBezTo>
                    <a:pt x="846855" y="472977"/>
                    <a:pt x="845715" y="479542"/>
                    <a:pt x="844701" y="486283"/>
                  </a:cubicBezTo>
                  <a:lnTo>
                    <a:pt x="842041" y="502782"/>
                  </a:lnTo>
                  <a:cubicBezTo>
                    <a:pt x="841281" y="507218"/>
                    <a:pt x="840648" y="511475"/>
                    <a:pt x="839888" y="515910"/>
                  </a:cubicBezTo>
                  <a:lnTo>
                    <a:pt x="801883" y="666000"/>
                  </a:lnTo>
                  <a:lnTo>
                    <a:pt x="832540" y="662984"/>
                  </a:lnTo>
                  <a:lnTo>
                    <a:pt x="861044" y="655533"/>
                  </a:lnTo>
                  <a:lnTo>
                    <a:pt x="887900" y="644888"/>
                  </a:lnTo>
                  <a:lnTo>
                    <a:pt x="913743" y="631228"/>
                  </a:lnTo>
                  <a:lnTo>
                    <a:pt x="937052" y="615793"/>
                  </a:lnTo>
                  <a:lnTo>
                    <a:pt x="958081" y="598939"/>
                  </a:lnTo>
                  <a:lnTo>
                    <a:pt x="978224" y="581553"/>
                  </a:lnTo>
                  <a:lnTo>
                    <a:pt x="996719" y="565054"/>
                  </a:lnTo>
                  <a:lnTo>
                    <a:pt x="998239" y="573037"/>
                  </a:lnTo>
                  <a:cubicBezTo>
                    <a:pt x="992666" y="581730"/>
                    <a:pt x="986965" y="590246"/>
                    <a:pt x="981391" y="598939"/>
                  </a:cubicBezTo>
                  <a:cubicBezTo>
                    <a:pt x="974550" y="607277"/>
                    <a:pt x="967582" y="615438"/>
                    <a:pt x="960742" y="623776"/>
                  </a:cubicBezTo>
                  <a:lnTo>
                    <a:pt x="935912" y="645953"/>
                  </a:lnTo>
                  <a:lnTo>
                    <a:pt x="908042" y="666000"/>
                  </a:lnTo>
                  <a:lnTo>
                    <a:pt x="878399" y="684096"/>
                  </a:lnTo>
                  <a:lnTo>
                    <a:pt x="846728" y="699886"/>
                  </a:lnTo>
                  <a:lnTo>
                    <a:pt x="814044" y="712127"/>
                  </a:lnTo>
                  <a:lnTo>
                    <a:pt x="780728" y="720997"/>
                  </a:lnTo>
                  <a:lnTo>
                    <a:pt x="773886" y="742287"/>
                  </a:lnTo>
                  <a:cubicBezTo>
                    <a:pt x="770719" y="750625"/>
                    <a:pt x="767553" y="758786"/>
                    <a:pt x="764385" y="767124"/>
                  </a:cubicBezTo>
                  <a:lnTo>
                    <a:pt x="753871" y="793026"/>
                  </a:lnTo>
                  <a:lnTo>
                    <a:pt x="740189" y="821057"/>
                  </a:lnTo>
                  <a:cubicBezTo>
                    <a:pt x="735376" y="830815"/>
                    <a:pt x="730688" y="840750"/>
                    <a:pt x="725874" y="850507"/>
                  </a:cubicBezTo>
                  <a:cubicBezTo>
                    <a:pt x="720807" y="860265"/>
                    <a:pt x="715613" y="869845"/>
                    <a:pt x="710546" y="879603"/>
                  </a:cubicBezTo>
                  <a:lnTo>
                    <a:pt x="705253" y="888509"/>
                  </a:lnTo>
                  <a:cubicBezTo>
                    <a:pt x="685452" y="911533"/>
                    <a:pt x="669359" y="937475"/>
                    <a:pt x="657504" y="965731"/>
                  </a:cubicBezTo>
                  <a:lnTo>
                    <a:pt x="646192" y="981082"/>
                  </a:lnTo>
                  <a:lnTo>
                    <a:pt x="631877" y="1000774"/>
                  </a:lnTo>
                  <a:lnTo>
                    <a:pt x="618195" y="1014967"/>
                  </a:lnTo>
                  <a:cubicBezTo>
                    <a:pt x="618955" y="1018515"/>
                    <a:pt x="619589" y="1022064"/>
                    <a:pt x="620348" y="102561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1200"/>
            </a:p>
          </p:txBody>
        </p:sp>
        <p:grpSp>
          <p:nvGrpSpPr>
            <p:cNvPr id="246" name="Group 134">
              <a:extLst>
                <a:ext uri="{FF2B5EF4-FFF2-40B4-BE49-F238E27FC236}">
                  <a16:creationId xmlns="" xmlns:a16="http://schemas.microsoft.com/office/drawing/2014/main" id="{5B4ED0A5-F53C-4B88-A797-25DAFEA10E31}"/>
                </a:ext>
              </a:extLst>
            </p:cNvPr>
            <p:cNvGrpSpPr/>
            <p:nvPr/>
          </p:nvGrpSpPr>
          <p:grpSpPr>
            <a:xfrm>
              <a:off x="8248968" y="3709791"/>
              <a:ext cx="830263" cy="638317"/>
              <a:chOff x="4874928" y="2450899"/>
              <a:chExt cx="1340386" cy="1030505"/>
            </a:xfrm>
            <a:solidFill>
              <a:schemeClr val="accent2"/>
            </a:solidFill>
          </p:grpSpPr>
          <p:sp>
            <p:nvSpPr>
              <p:cNvPr id="247" name="Freeform 79">
                <a:extLst>
                  <a:ext uri="{FF2B5EF4-FFF2-40B4-BE49-F238E27FC236}">
                    <a16:creationId xmlns="" xmlns:a16="http://schemas.microsoft.com/office/drawing/2014/main" id="{EF31E17A-A7B4-476C-B80B-9B8CE7C9C7F8}"/>
                  </a:ext>
                </a:extLst>
              </p:cNvPr>
              <p:cNvSpPr/>
              <p:nvPr/>
            </p:nvSpPr>
            <p:spPr>
              <a:xfrm rot="20438041">
                <a:off x="4931486" y="327841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48" name="Freeform 82">
                <a:extLst>
                  <a:ext uri="{FF2B5EF4-FFF2-40B4-BE49-F238E27FC236}">
                    <a16:creationId xmlns="" xmlns:a16="http://schemas.microsoft.com/office/drawing/2014/main" id="{3392F75F-65EA-48BD-8311-8484CED648C4}"/>
                  </a:ext>
                </a:extLst>
              </p:cNvPr>
              <p:cNvSpPr/>
              <p:nvPr/>
            </p:nvSpPr>
            <p:spPr>
              <a:xfrm rot="20438041">
                <a:off x="4874928" y="2834257"/>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49" name="Freeform 83">
                <a:extLst>
                  <a:ext uri="{FF2B5EF4-FFF2-40B4-BE49-F238E27FC236}">
                    <a16:creationId xmlns="" xmlns:a16="http://schemas.microsoft.com/office/drawing/2014/main" id="{CF5AC4BD-2E8B-4AEC-A05E-FF1D4ACCF244}"/>
                  </a:ext>
                </a:extLst>
              </p:cNvPr>
              <p:cNvSpPr/>
              <p:nvPr/>
            </p:nvSpPr>
            <p:spPr>
              <a:xfrm rot="856188">
                <a:off x="5009538" y="245089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0" name="Freeform 86">
                <a:extLst>
                  <a:ext uri="{FF2B5EF4-FFF2-40B4-BE49-F238E27FC236}">
                    <a16:creationId xmlns="" xmlns:a16="http://schemas.microsoft.com/office/drawing/2014/main" id="{CDD8F6FF-A374-4289-8494-B66719E6B3D1}"/>
                  </a:ext>
                </a:extLst>
              </p:cNvPr>
              <p:cNvSpPr/>
              <p:nvPr/>
            </p:nvSpPr>
            <p:spPr>
              <a:xfrm rot="3604755">
                <a:off x="5335311" y="2554514"/>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1" name="Freeform 87">
                <a:extLst>
                  <a:ext uri="{FF2B5EF4-FFF2-40B4-BE49-F238E27FC236}">
                    <a16:creationId xmlns="" xmlns:a16="http://schemas.microsoft.com/office/drawing/2014/main" id="{99AB4C24-9367-4BD6-9005-A952FB17C20A}"/>
                  </a:ext>
                </a:extLst>
              </p:cNvPr>
              <p:cNvSpPr/>
              <p:nvPr/>
            </p:nvSpPr>
            <p:spPr>
              <a:xfrm rot="7538626">
                <a:off x="5896608" y="3063103"/>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2" name="Freeform 88">
                <a:extLst>
                  <a:ext uri="{FF2B5EF4-FFF2-40B4-BE49-F238E27FC236}">
                    <a16:creationId xmlns="" xmlns:a16="http://schemas.microsoft.com/office/drawing/2014/main" id="{5D5CA8A7-AAB8-431F-86A8-EE83E22B14D4}"/>
                  </a:ext>
                </a:extLst>
              </p:cNvPr>
              <p:cNvSpPr/>
              <p:nvPr/>
            </p:nvSpPr>
            <p:spPr>
              <a:xfrm rot="7538626">
                <a:off x="5793898" y="2666198"/>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3" name="Freeform 89">
                <a:extLst>
                  <a:ext uri="{FF2B5EF4-FFF2-40B4-BE49-F238E27FC236}">
                    <a16:creationId xmlns="" xmlns:a16="http://schemas.microsoft.com/office/drawing/2014/main" id="{04C360A0-92EC-4658-9839-9612B1A7448F}"/>
                  </a:ext>
                </a:extLst>
              </p:cNvPr>
              <p:cNvSpPr/>
              <p:nvPr/>
            </p:nvSpPr>
            <p:spPr>
              <a:xfrm rot="20700000">
                <a:off x="5379593" y="2974390"/>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grpSp>
        <p:nvGrpSpPr>
          <p:cNvPr id="254" name="Group 154">
            <a:extLst>
              <a:ext uri="{FF2B5EF4-FFF2-40B4-BE49-F238E27FC236}">
                <a16:creationId xmlns="" xmlns:a16="http://schemas.microsoft.com/office/drawing/2014/main" id="{68481599-632D-40CA-BB97-00ECF772D8B2}"/>
              </a:ext>
            </a:extLst>
          </p:cNvPr>
          <p:cNvGrpSpPr/>
          <p:nvPr/>
        </p:nvGrpSpPr>
        <p:grpSpPr>
          <a:xfrm>
            <a:off x="7900553" y="4865117"/>
            <a:ext cx="841501" cy="1387559"/>
            <a:chOff x="6627510" y="4158691"/>
            <a:chExt cx="701681" cy="1157008"/>
          </a:xfrm>
        </p:grpSpPr>
        <p:sp>
          <p:nvSpPr>
            <p:cNvPr id="255" name="Freeform 78">
              <a:extLst>
                <a:ext uri="{FF2B5EF4-FFF2-40B4-BE49-F238E27FC236}">
                  <a16:creationId xmlns="" xmlns:a16="http://schemas.microsoft.com/office/drawing/2014/main" id="{F37FCB2A-9680-4DD4-957B-E7A90B421580}"/>
                </a:ext>
              </a:extLst>
            </p:cNvPr>
            <p:cNvSpPr/>
            <p:nvPr/>
          </p:nvSpPr>
          <p:spPr>
            <a:xfrm rot="20394931">
              <a:off x="6687279" y="4338337"/>
              <a:ext cx="624445" cy="977362"/>
            </a:xfrm>
            <a:custGeom>
              <a:avLst/>
              <a:gdLst>
                <a:gd name="connsiteX0" fmla="*/ 3750066 w 3750066"/>
                <a:gd name="connsiteY0" fmla="*/ 996721 h 6505980"/>
                <a:gd name="connsiteX1" fmla="*/ 3721758 w 3750066"/>
                <a:gd name="connsiteY1" fmla="*/ 1011844 h 6505980"/>
                <a:gd name="connsiteX2" fmla="*/ 3712094 w 3750066"/>
                <a:gd name="connsiteY2" fmla="*/ 1005124 h 6505980"/>
                <a:gd name="connsiteX3" fmla="*/ 3750066 w 3750066"/>
                <a:gd name="connsiteY3" fmla="*/ 996721 h 6505980"/>
                <a:gd name="connsiteX4" fmla="*/ 3587603 w 3750066"/>
                <a:gd name="connsiteY4" fmla="*/ 0 h 6505980"/>
                <a:gd name="connsiteX5" fmla="*/ 3592826 w 3750066"/>
                <a:gd name="connsiteY5" fmla="*/ 26762 h 6505980"/>
                <a:gd name="connsiteX6" fmla="*/ 3364346 w 3750066"/>
                <a:gd name="connsiteY6" fmla="*/ 165500 h 6505980"/>
                <a:gd name="connsiteX7" fmla="*/ 3152616 w 3750066"/>
                <a:gd name="connsiteY7" fmla="*/ 329280 h 6505980"/>
                <a:gd name="connsiteX8" fmla="*/ 2960808 w 3750066"/>
                <a:gd name="connsiteY8" fmla="*/ 513375 h 6505980"/>
                <a:gd name="connsiteX9" fmla="*/ 2797650 w 3750066"/>
                <a:gd name="connsiteY9" fmla="*/ 702384 h 6505980"/>
                <a:gd name="connsiteX10" fmla="*/ 2653992 w 3750066"/>
                <a:gd name="connsiteY10" fmla="*/ 892103 h 6505980"/>
                <a:gd name="connsiteX11" fmla="*/ 2576278 w 3750066"/>
                <a:gd name="connsiteY11" fmla="*/ 1039803 h 6505980"/>
                <a:gd name="connsiteX12" fmla="*/ 2564733 w 3750066"/>
                <a:gd name="connsiteY12" fmla="*/ 1032015 h 6505980"/>
                <a:gd name="connsiteX13" fmla="*/ 2559963 w 3750066"/>
                <a:gd name="connsiteY13" fmla="*/ 1034366 h 6505980"/>
                <a:gd name="connsiteX14" fmla="*/ 2558785 w 3750066"/>
                <a:gd name="connsiteY14" fmla="*/ 1042079 h 6505980"/>
                <a:gd name="connsiteX15" fmla="*/ 2559585 w 3750066"/>
                <a:gd name="connsiteY15" fmla="*/ 1048028 h 6505980"/>
                <a:gd name="connsiteX16" fmla="*/ 2561604 w 3750066"/>
                <a:gd name="connsiteY16" fmla="*/ 1060520 h 6505980"/>
                <a:gd name="connsiteX17" fmla="*/ 2553655 w 3750066"/>
                <a:gd name="connsiteY17" fmla="*/ 1067597 h 6505980"/>
                <a:gd name="connsiteX18" fmla="*/ 2552081 w 3750066"/>
                <a:gd name="connsiteY18" fmla="*/ 1074723 h 6505980"/>
                <a:gd name="connsiteX19" fmla="*/ 2548116 w 3750066"/>
                <a:gd name="connsiteY19" fmla="*/ 1083019 h 6505980"/>
                <a:gd name="connsiteX20" fmla="*/ 2552886 w 3750066"/>
                <a:gd name="connsiteY20" fmla="*/ 1080667 h 6505980"/>
                <a:gd name="connsiteX21" fmla="*/ 2552081 w 3750066"/>
                <a:gd name="connsiteY21" fmla="*/ 1074723 h 6505980"/>
                <a:gd name="connsiteX22" fmla="*/ 2576278 w 3750066"/>
                <a:gd name="connsiteY22" fmla="*/ 1039803 h 6505980"/>
                <a:gd name="connsiteX23" fmla="*/ 2659086 w 3750066"/>
                <a:gd name="connsiteY23" fmla="*/ 1078297 h 6505980"/>
                <a:gd name="connsiteX24" fmla="*/ 2559721 w 3750066"/>
                <a:gd name="connsiteY24" fmla="*/ 1224163 h 6505980"/>
                <a:gd name="connsiteX25" fmla="*/ 2451696 w 3750066"/>
                <a:gd name="connsiteY25" fmla="*/ 1220120 h 6505980"/>
                <a:gd name="connsiteX26" fmla="*/ 2333617 w 3750066"/>
                <a:gd name="connsiteY26" fmla="*/ 1482858 h 6505980"/>
                <a:gd name="connsiteX27" fmla="*/ 2239019 w 3750066"/>
                <a:gd name="connsiteY27" fmla="*/ 1750687 h 6505980"/>
                <a:gd name="connsiteX28" fmla="*/ 2166716 w 3750066"/>
                <a:gd name="connsiteY28" fmla="*/ 2028149 h 6505980"/>
                <a:gd name="connsiteX29" fmla="*/ 2138696 w 3750066"/>
                <a:gd name="connsiteY29" fmla="*/ 2191021 h 6505980"/>
                <a:gd name="connsiteX30" fmla="*/ 1708453 w 3750066"/>
                <a:gd name="connsiteY30" fmla="*/ 2932299 h 6505980"/>
                <a:gd name="connsiteX31" fmla="*/ 1722817 w 3750066"/>
                <a:gd name="connsiteY31" fmla="*/ 3822513 h 6505980"/>
                <a:gd name="connsiteX32" fmla="*/ 1536952 w 3750066"/>
                <a:gd name="connsiteY32" fmla="*/ 3772714 h 6505980"/>
                <a:gd name="connsiteX33" fmla="*/ 1541206 w 3750066"/>
                <a:gd name="connsiteY33" fmla="*/ 4042551 h 6505980"/>
                <a:gd name="connsiteX34" fmla="*/ 1736905 w 3750066"/>
                <a:gd name="connsiteY34" fmla="*/ 4202721 h 6505980"/>
                <a:gd name="connsiteX35" fmla="*/ 1910038 w 3750066"/>
                <a:gd name="connsiteY35" fmla="*/ 4375859 h 6505980"/>
                <a:gd name="connsiteX36" fmla="*/ 2049967 w 3750066"/>
                <a:gd name="connsiteY36" fmla="*/ 4551312 h 6505980"/>
                <a:gd name="connsiteX37" fmla="*/ 2161751 w 3750066"/>
                <a:gd name="connsiteY37" fmla="*/ 4736795 h 6505980"/>
                <a:gd name="connsiteX38" fmla="*/ 2245901 w 3750066"/>
                <a:gd name="connsiteY38" fmla="*/ 4927533 h 6505980"/>
                <a:gd name="connsiteX39" fmla="*/ 2299319 w 3750066"/>
                <a:gd name="connsiteY39" fmla="*/ 5113852 h 6505980"/>
                <a:gd name="connsiteX40" fmla="*/ 2323619 w 3750066"/>
                <a:gd name="connsiteY40" fmla="*/ 5302637 h 6505980"/>
                <a:gd name="connsiteX41" fmla="*/ 2316528 w 3750066"/>
                <a:gd name="connsiteY41" fmla="*/ 5487662 h 6505980"/>
                <a:gd name="connsiteX42" fmla="*/ 2281292 w 3750066"/>
                <a:gd name="connsiteY42" fmla="*/ 5660347 h 6505980"/>
                <a:gd name="connsiteX43" fmla="*/ 2254472 w 3750066"/>
                <a:gd name="connsiteY43" fmla="*/ 5669051 h 6505980"/>
                <a:gd name="connsiteX44" fmla="*/ 2243469 w 3750066"/>
                <a:gd name="connsiteY44" fmla="*/ 5622519 h 6505980"/>
                <a:gd name="connsiteX45" fmla="*/ 2276202 w 3750066"/>
                <a:gd name="connsiteY45" fmla="*/ 5518399 h 6505980"/>
                <a:gd name="connsiteX46" fmla="*/ 2277887 w 3750066"/>
                <a:gd name="connsiteY46" fmla="*/ 5401645 h 6505980"/>
                <a:gd name="connsiteX47" fmla="*/ 2265586 w 3750066"/>
                <a:gd name="connsiteY47" fmla="*/ 5272239 h 6505980"/>
                <a:gd name="connsiteX48" fmla="*/ 2226278 w 3750066"/>
                <a:gd name="connsiteY48" fmla="*/ 5142134 h 6505980"/>
                <a:gd name="connsiteX49" fmla="*/ 2167610 w 3750066"/>
                <a:gd name="connsiteY49" fmla="*/ 5005824 h 6505980"/>
                <a:gd name="connsiteX50" fmla="*/ 2094934 w 3750066"/>
                <a:gd name="connsiteY50" fmla="*/ 4873928 h 6505980"/>
                <a:gd name="connsiteX51" fmla="*/ 2004022 w 3750066"/>
                <a:gd name="connsiteY51" fmla="*/ 4747491 h 6505980"/>
                <a:gd name="connsiteX52" fmla="*/ 1897003 w 3750066"/>
                <a:gd name="connsiteY52" fmla="*/ 4628630 h 6505980"/>
                <a:gd name="connsiteX53" fmla="*/ 1786353 w 3750066"/>
                <a:gd name="connsiteY53" fmla="*/ 4521927 h 6505980"/>
                <a:gd name="connsiteX54" fmla="*/ 1718256 w 3750066"/>
                <a:gd name="connsiteY54" fmla="*/ 4469625 h 6505980"/>
                <a:gd name="connsiteX55" fmla="*/ 1664984 w 3750066"/>
                <a:gd name="connsiteY55" fmla="*/ 4416354 h 6505980"/>
                <a:gd name="connsiteX56" fmla="*/ 1610735 w 3750066"/>
                <a:gd name="connsiteY56" fmla="*/ 4377899 h 6505980"/>
                <a:gd name="connsiteX57" fmla="*/ 1556121 w 3750066"/>
                <a:gd name="connsiteY57" fmla="*/ 4343019 h 6505980"/>
                <a:gd name="connsiteX58" fmla="*/ 1496586 w 3750066"/>
                <a:gd name="connsiteY58" fmla="*/ 4326909 h 6505980"/>
                <a:gd name="connsiteX59" fmla="*/ 1424825 w 3750066"/>
                <a:gd name="connsiteY59" fmla="*/ 4611755 h 6505980"/>
                <a:gd name="connsiteX60" fmla="*/ 1341569 w 3750066"/>
                <a:gd name="connsiteY60" fmla="*/ 4877209 h 6505980"/>
                <a:gd name="connsiteX61" fmla="*/ 1246153 w 3750066"/>
                <a:gd name="connsiteY61" fmla="*/ 5146295 h 6505980"/>
                <a:gd name="connsiteX62" fmla="*/ 1133098 w 3750066"/>
                <a:gd name="connsiteY62" fmla="*/ 5409585 h 6505980"/>
                <a:gd name="connsiteX63" fmla="*/ 1002651 w 3750066"/>
                <a:gd name="connsiteY63" fmla="*/ 5687069 h 6505980"/>
                <a:gd name="connsiteX64" fmla="*/ 851621 w 3750066"/>
                <a:gd name="connsiteY64" fmla="*/ 5975542 h 6505980"/>
                <a:gd name="connsiteX65" fmla="*/ 819067 w 3750066"/>
                <a:gd name="connsiteY65" fmla="*/ 6021945 h 6505980"/>
                <a:gd name="connsiteX66" fmla="*/ 782039 w 3750066"/>
                <a:gd name="connsiteY66" fmla="*/ 6094137 h 6505980"/>
                <a:gd name="connsiteX67" fmla="*/ 732689 w 3750066"/>
                <a:gd name="connsiteY67" fmla="*/ 6165853 h 6505980"/>
                <a:gd name="connsiteX68" fmla="*/ 686953 w 3750066"/>
                <a:gd name="connsiteY68" fmla="*/ 6242495 h 6505980"/>
                <a:gd name="connsiteX69" fmla="*/ 633819 w 3750066"/>
                <a:gd name="connsiteY69" fmla="*/ 6322262 h 6505980"/>
                <a:gd name="connsiteX70" fmla="*/ 576894 w 3750066"/>
                <a:gd name="connsiteY70" fmla="*/ 6387714 h 6505980"/>
                <a:gd name="connsiteX71" fmla="*/ 520310 w 3750066"/>
                <a:gd name="connsiteY71" fmla="*/ 6444298 h 6505980"/>
                <a:gd name="connsiteX72" fmla="*/ 461122 w 3750066"/>
                <a:gd name="connsiteY72" fmla="*/ 6486433 h 6505980"/>
                <a:gd name="connsiteX73" fmla="*/ 409611 w 3750066"/>
                <a:gd name="connsiteY73" fmla="*/ 6505980 h 6505980"/>
                <a:gd name="connsiteX74" fmla="*/ 397795 w 3750066"/>
                <a:gd name="connsiteY74" fmla="*/ 6478382 h 6505980"/>
                <a:gd name="connsiteX75" fmla="*/ 580228 w 3750066"/>
                <a:gd name="connsiteY75" fmla="*/ 6260780 h 6505980"/>
                <a:gd name="connsiteX76" fmla="*/ 740291 w 3750066"/>
                <a:gd name="connsiteY76" fmla="*/ 6020812 h 6505980"/>
                <a:gd name="connsiteX77" fmla="*/ 876161 w 3750066"/>
                <a:gd name="connsiteY77" fmla="*/ 5764542 h 6505980"/>
                <a:gd name="connsiteX78" fmla="*/ 983460 w 3750066"/>
                <a:gd name="connsiteY78" fmla="*/ 5511282 h 6505980"/>
                <a:gd name="connsiteX79" fmla="*/ 1071980 w 3750066"/>
                <a:gd name="connsiteY79" fmla="*/ 5262934 h 6505980"/>
                <a:gd name="connsiteX80" fmla="*/ 1108340 w 3750066"/>
                <a:gd name="connsiteY80" fmla="*/ 5079541 h 6505980"/>
                <a:gd name="connsiteX81" fmla="*/ 1121344 w 3750066"/>
                <a:gd name="connsiteY81" fmla="*/ 5084649 h 6505980"/>
                <a:gd name="connsiteX82" fmla="*/ 1125291 w 3750066"/>
                <a:gd name="connsiteY82" fmla="*/ 5080701 h 6505980"/>
                <a:gd name="connsiteX83" fmla="*/ 1124442 w 3750066"/>
                <a:gd name="connsiteY83" fmla="*/ 5071961 h 6505980"/>
                <a:gd name="connsiteX84" fmla="*/ 1122157 w 3750066"/>
                <a:gd name="connsiteY84" fmla="*/ 5065724 h 6505980"/>
                <a:gd name="connsiteX85" fmla="*/ 1117049 w 3750066"/>
                <a:gd name="connsiteY85" fmla="*/ 5052716 h 6505980"/>
                <a:gd name="connsiteX86" fmla="*/ 1122811 w 3750066"/>
                <a:gd name="connsiteY86" fmla="*/ 5042696 h 6505980"/>
                <a:gd name="connsiteX87" fmla="*/ 1122495 w 3750066"/>
                <a:gd name="connsiteY87" fmla="*/ 5034485 h 6505980"/>
                <a:gd name="connsiteX88" fmla="*/ 1124158 w 3750066"/>
                <a:gd name="connsiteY88" fmla="*/ 5024300 h 6505980"/>
                <a:gd name="connsiteX89" fmla="*/ 1120205 w 3750066"/>
                <a:gd name="connsiteY89" fmla="*/ 5028252 h 6505980"/>
                <a:gd name="connsiteX90" fmla="*/ 1122495 w 3750066"/>
                <a:gd name="connsiteY90" fmla="*/ 5034485 h 6505980"/>
                <a:gd name="connsiteX91" fmla="*/ 1108340 w 3750066"/>
                <a:gd name="connsiteY91" fmla="*/ 5079541 h 6505980"/>
                <a:gd name="connsiteX92" fmla="*/ 1019535 w 3750066"/>
                <a:gd name="connsiteY92" fmla="*/ 5061794 h 6505980"/>
                <a:gd name="connsiteX93" fmla="*/ 907867 w 3750066"/>
                <a:gd name="connsiteY93" fmla="*/ 5071187 h 6505980"/>
                <a:gd name="connsiteX94" fmla="*/ 788983 w 3750066"/>
                <a:gd name="connsiteY94" fmla="*/ 5093104 h 6505980"/>
                <a:gd name="connsiteX95" fmla="*/ 658043 w 3750066"/>
                <a:gd name="connsiteY95" fmla="*/ 5134555 h 6505980"/>
                <a:gd name="connsiteX96" fmla="*/ 522026 w 3750066"/>
                <a:gd name="connsiteY96" fmla="*/ 5190653 h 6505980"/>
                <a:gd name="connsiteX97" fmla="*/ 384200 w 3750066"/>
                <a:gd name="connsiteY97" fmla="*/ 5252843 h 6505980"/>
                <a:gd name="connsiteX98" fmla="*/ 249344 w 3750066"/>
                <a:gd name="connsiteY98" fmla="*/ 5325897 h 6505980"/>
                <a:gd name="connsiteX99" fmla="*/ 120569 w 3750066"/>
                <a:gd name="connsiteY99" fmla="*/ 5397133 h 6505980"/>
                <a:gd name="connsiteX100" fmla="*/ 0 w 3750066"/>
                <a:gd name="connsiteY100" fmla="*/ 5468693 h 6505980"/>
                <a:gd name="connsiteX101" fmla="*/ 124698 w 3750066"/>
                <a:gd name="connsiteY101" fmla="*/ 5335477 h 6505980"/>
                <a:gd name="connsiteX102" fmla="*/ 246734 w 3750066"/>
                <a:gd name="connsiteY102" fmla="*/ 5221959 h 6505980"/>
                <a:gd name="connsiteX103" fmla="*/ 376856 w 3750066"/>
                <a:gd name="connsiteY103" fmla="*/ 5132327 h 6505980"/>
                <a:gd name="connsiteX104" fmla="*/ 515500 w 3750066"/>
                <a:gd name="connsiteY104" fmla="*/ 5051213 h 6505980"/>
                <a:gd name="connsiteX105" fmla="*/ 659408 w 3750066"/>
                <a:gd name="connsiteY105" fmla="*/ 4987219 h 6505980"/>
                <a:gd name="connsiteX106" fmla="*/ 820898 w 3750066"/>
                <a:gd name="connsiteY106" fmla="*/ 4940794 h 6505980"/>
                <a:gd name="connsiteX107" fmla="*/ 1181074 w 3750066"/>
                <a:gd name="connsiteY107" fmla="*/ 4846988 h 6505980"/>
                <a:gd name="connsiteX108" fmla="*/ 1226539 w 3750066"/>
                <a:gd name="connsiteY108" fmla="*/ 4526635 h 6505980"/>
                <a:gd name="connsiteX109" fmla="*/ 1248314 w 3750066"/>
                <a:gd name="connsiteY109" fmla="*/ 4207589 h 6505980"/>
                <a:gd name="connsiteX110" fmla="*/ 1246367 w 3750066"/>
                <a:gd name="connsiteY110" fmla="*/ 3884569 h 6505980"/>
                <a:gd name="connsiteX111" fmla="*/ 1230789 w 3750066"/>
                <a:gd name="connsiteY111" fmla="*/ 3690675 h 6505980"/>
                <a:gd name="connsiteX112" fmla="*/ 1162613 w 3750066"/>
                <a:gd name="connsiteY112" fmla="*/ 3672408 h 6505980"/>
                <a:gd name="connsiteX113" fmla="*/ 1267627 w 3750066"/>
                <a:gd name="connsiteY113" fmla="*/ 3672408 h 6505980"/>
                <a:gd name="connsiteX114" fmla="*/ 1267627 w 3750066"/>
                <a:gd name="connsiteY114" fmla="*/ 2636174 h 6505980"/>
                <a:gd name="connsiteX115" fmla="*/ 1457972 w 3750066"/>
                <a:gd name="connsiteY115" fmla="*/ 2766635 h 6505980"/>
                <a:gd name="connsiteX116" fmla="*/ 1914541 w 3750066"/>
                <a:gd name="connsiteY116" fmla="*/ 1815401 h 6505980"/>
                <a:gd name="connsiteX117" fmla="*/ 1759871 w 3750066"/>
                <a:gd name="connsiteY117" fmla="*/ 1626771 h 6505980"/>
                <a:gd name="connsiteX118" fmla="*/ 1630255 w 3750066"/>
                <a:gd name="connsiteY118" fmla="*/ 1432944 h 6505980"/>
                <a:gd name="connsiteX119" fmla="*/ 1533657 w 3750066"/>
                <a:gd name="connsiteY119" fmla="*/ 1245834 h 6505980"/>
                <a:gd name="connsiteX120" fmla="*/ 1466898 w 3750066"/>
                <a:gd name="connsiteY120" fmla="*/ 1057506 h 6505980"/>
                <a:gd name="connsiteX121" fmla="*/ 1428386 w 3750066"/>
                <a:gd name="connsiteY121" fmla="*/ 871911 h 6505980"/>
                <a:gd name="connsiteX122" fmla="*/ 1418926 w 3750066"/>
                <a:gd name="connsiteY122" fmla="*/ 698165 h 6505980"/>
                <a:gd name="connsiteX123" fmla="*/ 1438518 w 3750066"/>
                <a:gd name="connsiteY123" fmla="*/ 529931 h 6505980"/>
                <a:gd name="connsiteX124" fmla="*/ 1487966 w 3750066"/>
                <a:gd name="connsiteY124" fmla="*/ 373157 h 6505980"/>
                <a:gd name="connsiteX125" fmla="*/ 1562109 w 3750066"/>
                <a:gd name="connsiteY125" fmla="*/ 234344 h 6505980"/>
                <a:gd name="connsiteX126" fmla="*/ 1590347 w 3750066"/>
                <a:gd name="connsiteY126" fmla="*/ 233909 h 6505980"/>
                <a:gd name="connsiteX127" fmla="*/ 1590423 w 3750066"/>
                <a:gd name="connsiteY127" fmla="*/ 276688 h 6505980"/>
                <a:gd name="connsiteX128" fmla="*/ 1534480 w 3750066"/>
                <a:gd name="connsiteY128" fmla="*/ 357380 h 6505980"/>
                <a:gd name="connsiteX129" fmla="*/ 1506010 w 3750066"/>
                <a:gd name="connsiteY129" fmla="*/ 457037 h 6505980"/>
                <a:gd name="connsiteX130" fmla="*/ 1488317 w 3750066"/>
                <a:gd name="connsiteY130" fmla="*/ 571212 h 6505980"/>
                <a:gd name="connsiteX131" fmla="*/ 1496884 w 3750066"/>
                <a:gd name="connsiteY131" fmla="*/ 693061 h 6505980"/>
                <a:gd name="connsiteX132" fmla="*/ 1522975 w 3750066"/>
                <a:gd name="connsiteY132" fmla="*/ 825308 h 6505980"/>
                <a:gd name="connsiteX133" fmla="*/ 1563776 w 3750066"/>
                <a:gd name="connsiteY133" fmla="*/ 957444 h 6505980"/>
                <a:gd name="connsiteX134" fmla="*/ 1623676 w 3750066"/>
                <a:gd name="connsiteY134" fmla="*/ 1089683 h 6505980"/>
                <a:gd name="connsiteX135" fmla="*/ 1701073 w 3750066"/>
                <a:gd name="connsiteY135" fmla="*/ 1219640 h 6505980"/>
                <a:gd name="connsiteX136" fmla="*/ 1784824 w 3750066"/>
                <a:gd name="connsiteY136" fmla="*/ 1340138 h 6505980"/>
                <a:gd name="connsiteX137" fmla="*/ 1839433 w 3750066"/>
                <a:gd name="connsiteY137" fmla="*/ 1402829 h 6505980"/>
                <a:gd name="connsiteX138" fmla="*/ 1879314 w 3750066"/>
                <a:gd name="connsiteY138" fmla="*/ 1462471 h 6505980"/>
                <a:gd name="connsiteX139" fmla="*/ 1923557 w 3750066"/>
                <a:gd name="connsiteY139" fmla="*/ 1509661 h 6505980"/>
                <a:gd name="connsiteX140" fmla="*/ 1968977 w 3750066"/>
                <a:gd name="connsiteY140" fmla="*/ 1553881 h 6505980"/>
                <a:gd name="connsiteX141" fmla="*/ 2023524 w 3750066"/>
                <a:gd name="connsiteY141" fmla="*/ 1583302 h 6505980"/>
                <a:gd name="connsiteX142" fmla="*/ 2159168 w 3750066"/>
                <a:gd name="connsiteY142" fmla="*/ 1357898 h 6505980"/>
                <a:gd name="connsiteX143" fmla="*/ 2301613 w 3750066"/>
                <a:gd name="connsiteY143" fmla="*/ 1152134 h 6505980"/>
                <a:gd name="connsiteX144" fmla="*/ 2456786 w 3750066"/>
                <a:gd name="connsiteY144" fmla="*/ 946442 h 6505980"/>
                <a:gd name="connsiteX145" fmla="*/ 2627883 w 3750066"/>
                <a:gd name="connsiteY145" fmla="*/ 750343 h 6505980"/>
                <a:gd name="connsiteX146" fmla="*/ 2819251 w 3750066"/>
                <a:gd name="connsiteY146" fmla="*/ 546637 h 6505980"/>
                <a:gd name="connsiteX147" fmla="*/ 3033293 w 3750066"/>
                <a:gd name="connsiteY147" fmla="*/ 338904 h 6505980"/>
                <a:gd name="connsiteX148" fmla="*/ 3075801 w 3750066"/>
                <a:gd name="connsiteY148" fmla="*/ 307656 h 6505980"/>
                <a:gd name="connsiteX149" fmla="*/ 3128615 w 3750066"/>
                <a:gd name="connsiteY149" fmla="*/ 255470 h 6505980"/>
                <a:gd name="connsiteX150" fmla="*/ 3193373 w 3750066"/>
                <a:gd name="connsiteY150" fmla="*/ 206920 h 6505980"/>
                <a:gd name="connsiteX151" fmla="*/ 3255727 w 3750066"/>
                <a:gd name="connsiteY151" fmla="*/ 153199 h 6505980"/>
                <a:gd name="connsiteX152" fmla="*/ 3326038 w 3750066"/>
                <a:gd name="connsiteY152" fmla="*/ 98736 h 6505980"/>
                <a:gd name="connsiteX153" fmla="*/ 3396772 w 3750066"/>
                <a:gd name="connsiteY153" fmla="*/ 57544 h 6505980"/>
                <a:gd name="connsiteX154" fmla="*/ 3465132 w 3750066"/>
                <a:gd name="connsiteY154" fmla="*/ 23864 h 6505980"/>
                <a:gd name="connsiteX155" fmla="*/ 3532718 w 3750066"/>
                <a:gd name="connsiteY155" fmla="*/ 3259 h 6505980"/>
                <a:gd name="connsiteX156" fmla="*/ 3587603 w 3750066"/>
                <a:gd name="connsiteY156" fmla="*/ 0 h 6505980"/>
                <a:gd name="connsiteX0" fmla="*/ 3712094 w 3721757"/>
                <a:gd name="connsiteY0" fmla="*/ 1005124 h 6505980"/>
                <a:gd name="connsiteX1" fmla="*/ 3721758 w 3721757"/>
                <a:gd name="connsiteY1" fmla="*/ 1011844 h 6505980"/>
                <a:gd name="connsiteX2" fmla="*/ 3712094 w 3721757"/>
                <a:gd name="connsiteY2" fmla="*/ 1005124 h 6505980"/>
                <a:gd name="connsiteX3" fmla="*/ 3587603 w 3721757"/>
                <a:gd name="connsiteY3" fmla="*/ 0 h 6505980"/>
                <a:gd name="connsiteX4" fmla="*/ 3592826 w 3721757"/>
                <a:gd name="connsiteY4" fmla="*/ 26762 h 6505980"/>
                <a:gd name="connsiteX5" fmla="*/ 3364346 w 3721757"/>
                <a:gd name="connsiteY5" fmla="*/ 165500 h 6505980"/>
                <a:gd name="connsiteX6" fmla="*/ 3152616 w 3721757"/>
                <a:gd name="connsiteY6" fmla="*/ 329280 h 6505980"/>
                <a:gd name="connsiteX7" fmla="*/ 2960808 w 3721757"/>
                <a:gd name="connsiteY7" fmla="*/ 513375 h 6505980"/>
                <a:gd name="connsiteX8" fmla="*/ 2797650 w 3721757"/>
                <a:gd name="connsiteY8" fmla="*/ 702384 h 6505980"/>
                <a:gd name="connsiteX9" fmla="*/ 2653992 w 3721757"/>
                <a:gd name="connsiteY9" fmla="*/ 892103 h 6505980"/>
                <a:gd name="connsiteX10" fmla="*/ 2576278 w 3721757"/>
                <a:gd name="connsiteY10" fmla="*/ 1039803 h 6505980"/>
                <a:gd name="connsiteX11" fmla="*/ 2564733 w 3721757"/>
                <a:gd name="connsiteY11" fmla="*/ 1032015 h 6505980"/>
                <a:gd name="connsiteX12" fmla="*/ 2559963 w 3721757"/>
                <a:gd name="connsiteY12" fmla="*/ 1034366 h 6505980"/>
                <a:gd name="connsiteX13" fmla="*/ 2558785 w 3721757"/>
                <a:gd name="connsiteY13" fmla="*/ 1042079 h 6505980"/>
                <a:gd name="connsiteX14" fmla="*/ 2559585 w 3721757"/>
                <a:gd name="connsiteY14" fmla="*/ 1048028 h 6505980"/>
                <a:gd name="connsiteX15" fmla="*/ 2561604 w 3721757"/>
                <a:gd name="connsiteY15" fmla="*/ 1060520 h 6505980"/>
                <a:gd name="connsiteX16" fmla="*/ 2553655 w 3721757"/>
                <a:gd name="connsiteY16" fmla="*/ 1067597 h 6505980"/>
                <a:gd name="connsiteX17" fmla="*/ 2552081 w 3721757"/>
                <a:gd name="connsiteY17" fmla="*/ 1074723 h 6505980"/>
                <a:gd name="connsiteX18" fmla="*/ 2548116 w 3721757"/>
                <a:gd name="connsiteY18" fmla="*/ 1083019 h 6505980"/>
                <a:gd name="connsiteX19" fmla="*/ 2552886 w 3721757"/>
                <a:gd name="connsiteY19" fmla="*/ 1080667 h 6505980"/>
                <a:gd name="connsiteX20" fmla="*/ 2552081 w 3721757"/>
                <a:gd name="connsiteY20" fmla="*/ 1074723 h 6505980"/>
                <a:gd name="connsiteX21" fmla="*/ 2576278 w 3721757"/>
                <a:gd name="connsiteY21" fmla="*/ 1039803 h 6505980"/>
                <a:gd name="connsiteX22" fmla="*/ 2659086 w 3721757"/>
                <a:gd name="connsiteY22" fmla="*/ 1078297 h 6505980"/>
                <a:gd name="connsiteX23" fmla="*/ 2559721 w 3721757"/>
                <a:gd name="connsiteY23" fmla="*/ 1224163 h 6505980"/>
                <a:gd name="connsiteX24" fmla="*/ 2451696 w 3721757"/>
                <a:gd name="connsiteY24" fmla="*/ 1220120 h 6505980"/>
                <a:gd name="connsiteX25" fmla="*/ 2333617 w 3721757"/>
                <a:gd name="connsiteY25" fmla="*/ 1482858 h 6505980"/>
                <a:gd name="connsiteX26" fmla="*/ 2239019 w 3721757"/>
                <a:gd name="connsiteY26" fmla="*/ 1750687 h 6505980"/>
                <a:gd name="connsiteX27" fmla="*/ 2166716 w 3721757"/>
                <a:gd name="connsiteY27" fmla="*/ 2028149 h 6505980"/>
                <a:gd name="connsiteX28" fmla="*/ 2138696 w 3721757"/>
                <a:gd name="connsiteY28" fmla="*/ 2191021 h 6505980"/>
                <a:gd name="connsiteX29" fmla="*/ 1708453 w 3721757"/>
                <a:gd name="connsiteY29" fmla="*/ 2932299 h 6505980"/>
                <a:gd name="connsiteX30" fmla="*/ 1722817 w 3721757"/>
                <a:gd name="connsiteY30" fmla="*/ 3822513 h 6505980"/>
                <a:gd name="connsiteX31" fmla="*/ 1536952 w 3721757"/>
                <a:gd name="connsiteY31" fmla="*/ 3772714 h 6505980"/>
                <a:gd name="connsiteX32" fmla="*/ 1541206 w 3721757"/>
                <a:gd name="connsiteY32" fmla="*/ 4042551 h 6505980"/>
                <a:gd name="connsiteX33" fmla="*/ 1736905 w 3721757"/>
                <a:gd name="connsiteY33" fmla="*/ 4202721 h 6505980"/>
                <a:gd name="connsiteX34" fmla="*/ 1910038 w 3721757"/>
                <a:gd name="connsiteY34" fmla="*/ 4375859 h 6505980"/>
                <a:gd name="connsiteX35" fmla="*/ 2049967 w 3721757"/>
                <a:gd name="connsiteY35" fmla="*/ 4551312 h 6505980"/>
                <a:gd name="connsiteX36" fmla="*/ 2161751 w 3721757"/>
                <a:gd name="connsiteY36" fmla="*/ 4736795 h 6505980"/>
                <a:gd name="connsiteX37" fmla="*/ 2245901 w 3721757"/>
                <a:gd name="connsiteY37" fmla="*/ 4927533 h 6505980"/>
                <a:gd name="connsiteX38" fmla="*/ 2299319 w 3721757"/>
                <a:gd name="connsiteY38" fmla="*/ 5113852 h 6505980"/>
                <a:gd name="connsiteX39" fmla="*/ 2323619 w 3721757"/>
                <a:gd name="connsiteY39" fmla="*/ 5302637 h 6505980"/>
                <a:gd name="connsiteX40" fmla="*/ 2316528 w 3721757"/>
                <a:gd name="connsiteY40" fmla="*/ 5487662 h 6505980"/>
                <a:gd name="connsiteX41" fmla="*/ 2281292 w 3721757"/>
                <a:gd name="connsiteY41" fmla="*/ 5660347 h 6505980"/>
                <a:gd name="connsiteX42" fmla="*/ 2254472 w 3721757"/>
                <a:gd name="connsiteY42" fmla="*/ 5669051 h 6505980"/>
                <a:gd name="connsiteX43" fmla="*/ 2243469 w 3721757"/>
                <a:gd name="connsiteY43" fmla="*/ 5622519 h 6505980"/>
                <a:gd name="connsiteX44" fmla="*/ 2276202 w 3721757"/>
                <a:gd name="connsiteY44" fmla="*/ 5518399 h 6505980"/>
                <a:gd name="connsiteX45" fmla="*/ 2277887 w 3721757"/>
                <a:gd name="connsiteY45" fmla="*/ 5401645 h 6505980"/>
                <a:gd name="connsiteX46" fmla="*/ 2265586 w 3721757"/>
                <a:gd name="connsiteY46" fmla="*/ 5272239 h 6505980"/>
                <a:gd name="connsiteX47" fmla="*/ 2226278 w 3721757"/>
                <a:gd name="connsiteY47" fmla="*/ 5142134 h 6505980"/>
                <a:gd name="connsiteX48" fmla="*/ 2167610 w 3721757"/>
                <a:gd name="connsiteY48" fmla="*/ 5005824 h 6505980"/>
                <a:gd name="connsiteX49" fmla="*/ 2094934 w 3721757"/>
                <a:gd name="connsiteY49" fmla="*/ 4873928 h 6505980"/>
                <a:gd name="connsiteX50" fmla="*/ 2004022 w 3721757"/>
                <a:gd name="connsiteY50" fmla="*/ 4747491 h 6505980"/>
                <a:gd name="connsiteX51" fmla="*/ 1897003 w 3721757"/>
                <a:gd name="connsiteY51" fmla="*/ 4628630 h 6505980"/>
                <a:gd name="connsiteX52" fmla="*/ 1786353 w 3721757"/>
                <a:gd name="connsiteY52" fmla="*/ 4521927 h 6505980"/>
                <a:gd name="connsiteX53" fmla="*/ 1718256 w 3721757"/>
                <a:gd name="connsiteY53" fmla="*/ 4469625 h 6505980"/>
                <a:gd name="connsiteX54" fmla="*/ 1664984 w 3721757"/>
                <a:gd name="connsiteY54" fmla="*/ 4416354 h 6505980"/>
                <a:gd name="connsiteX55" fmla="*/ 1610735 w 3721757"/>
                <a:gd name="connsiteY55" fmla="*/ 4377899 h 6505980"/>
                <a:gd name="connsiteX56" fmla="*/ 1556121 w 3721757"/>
                <a:gd name="connsiteY56" fmla="*/ 4343019 h 6505980"/>
                <a:gd name="connsiteX57" fmla="*/ 1496586 w 3721757"/>
                <a:gd name="connsiteY57" fmla="*/ 4326909 h 6505980"/>
                <a:gd name="connsiteX58" fmla="*/ 1424825 w 3721757"/>
                <a:gd name="connsiteY58" fmla="*/ 4611755 h 6505980"/>
                <a:gd name="connsiteX59" fmla="*/ 1341569 w 3721757"/>
                <a:gd name="connsiteY59" fmla="*/ 4877209 h 6505980"/>
                <a:gd name="connsiteX60" fmla="*/ 1246153 w 3721757"/>
                <a:gd name="connsiteY60" fmla="*/ 5146295 h 6505980"/>
                <a:gd name="connsiteX61" fmla="*/ 1133098 w 3721757"/>
                <a:gd name="connsiteY61" fmla="*/ 5409585 h 6505980"/>
                <a:gd name="connsiteX62" fmla="*/ 1002651 w 3721757"/>
                <a:gd name="connsiteY62" fmla="*/ 5687069 h 6505980"/>
                <a:gd name="connsiteX63" fmla="*/ 851621 w 3721757"/>
                <a:gd name="connsiteY63" fmla="*/ 5975542 h 6505980"/>
                <a:gd name="connsiteX64" fmla="*/ 819067 w 3721757"/>
                <a:gd name="connsiteY64" fmla="*/ 6021945 h 6505980"/>
                <a:gd name="connsiteX65" fmla="*/ 782039 w 3721757"/>
                <a:gd name="connsiteY65" fmla="*/ 6094137 h 6505980"/>
                <a:gd name="connsiteX66" fmla="*/ 732689 w 3721757"/>
                <a:gd name="connsiteY66" fmla="*/ 6165853 h 6505980"/>
                <a:gd name="connsiteX67" fmla="*/ 686953 w 3721757"/>
                <a:gd name="connsiteY67" fmla="*/ 6242495 h 6505980"/>
                <a:gd name="connsiteX68" fmla="*/ 633819 w 3721757"/>
                <a:gd name="connsiteY68" fmla="*/ 6322262 h 6505980"/>
                <a:gd name="connsiteX69" fmla="*/ 576894 w 3721757"/>
                <a:gd name="connsiteY69" fmla="*/ 6387714 h 6505980"/>
                <a:gd name="connsiteX70" fmla="*/ 520310 w 3721757"/>
                <a:gd name="connsiteY70" fmla="*/ 6444298 h 6505980"/>
                <a:gd name="connsiteX71" fmla="*/ 461122 w 3721757"/>
                <a:gd name="connsiteY71" fmla="*/ 6486433 h 6505980"/>
                <a:gd name="connsiteX72" fmla="*/ 409611 w 3721757"/>
                <a:gd name="connsiteY72" fmla="*/ 6505980 h 6505980"/>
                <a:gd name="connsiteX73" fmla="*/ 397795 w 3721757"/>
                <a:gd name="connsiteY73" fmla="*/ 6478382 h 6505980"/>
                <a:gd name="connsiteX74" fmla="*/ 580228 w 3721757"/>
                <a:gd name="connsiteY74" fmla="*/ 6260780 h 6505980"/>
                <a:gd name="connsiteX75" fmla="*/ 740291 w 3721757"/>
                <a:gd name="connsiteY75" fmla="*/ 6020812 h 6505980"/>
                <a:gd name="connsiteX76" fmla="*/ 876161 w 3721757"/>
                <a:gd name="connsiteY76" fmla="*/ 5764542 h 6505980"/>
                <a:gd name="connsiteX77" fmla="*/ 983460 w 3721757"/>
                <a:gd name="connsiteY77" fmla="*/ 5511282 h 6505980"/>
                <a:gd name="connsiteX78" fmla="*/ 1071980 w 3721757"/>
                <a:gd name="connsiteY78" fmla="*/ 5262934 h 6505980"/>
                <a:gd name="connsiteX79" fmla="*/ 1108340 w 3721757"/>
                <a:gd name="connsiteY79" fmla="*/ 5079541 h 6505980"/>
                <a:gd name="connsiteX80" fmla="*/ 1121344 w 3721757"/>
                <a:gd name="connsiteY80" fmla="*/ 5084649 h 6505980"/>
                <a:gd name="connsiteX81" fmla="*/ 1125291 w 3721757"/>
                <a:gd name="connsiteY81" fmla="*/ 5080701 h 6505980"/>
                <a:gd name="connsiteX82" fmla="*/ 1124442 w 3721757"/>
                <a:gd name="connsiteY82" fmla="*/ 5071961 h 6505980"/>
                <a:gd name="connsiteX83" fmla="*/ 1122157 w 3721757"/>
                <a:gd name="connsiteY83" fmla="*/ 5065724 h 6505980"/>
                <a:gd name="connsiteX84" fmla="*/ 1117049 w 3721757"/>
                <a:gd name="connsiteY84" fmla="*/ 5052716 h 6505980"/>
                <a:gd name="connsiteX85" fmla="*/ 1122811 w 3721757"/>
                <a:gd name="connsiteY85" fmla="*/ 5042696 h 6505980"/>
                <a:gd name="connsiteX86" fmla="*/ 1122495 w 3721757"/>
                <a:gd name="connsiteY86" fmla="*/ 5034485 h 6505980"/>
                <a:gd name="connsiteX87" fmla="*/ 1124158 w 3721757"/>
                <a:gd name="connsiteY87" fmla="*/ 5024300 h 6505980"/>
                <a:gd name="connsiteX88" fmla="*/ 1120205 w 3721757"/>
                <a:gd name="connsiteY88" fmla="*/ 5028252 h 6505980"/>
                <a:gd name="connsiteX89" fmla="*/ 1122495 w 3721757"/>
                <a:gd name="connsiteY89" fmla="*/ 5034485 h 6505980"/>
                <a:gd name="connsiteX90" fmla="*/ 1108340 w 3721757"/>
                <a:gd name="connsiteY90" fmla="*/ 5079541 h 6505980"/>
                <a:gd name="connsiteX91" fmla="*/ 1019535 w 3721757"/>
                <a:gd name="connsiteY91" fmla="*/ 5061794 h 6505980"/>
                <a:gd name="connsiteX92" fmla="*/ 907867 w 3721757"/>
                <a:gd name="connsiteY92" fmla="*/ 5071187 h 6505980"/>
                <a:gd name="connsiteX93" fmla="*/ 788983 w 3721757"/>
                <a:gd name="connsiteY93" fmla="*/ 5093104 h 6505980"/>
                <a:gd name="connsiteX94" fmla="*/ 658043 w 3721757"/>
                <a:gd name="connsiteY94" fmla="*/ 5134555 h 6505980"/>
                <a:gd name="connsiteX95" fmla="*/ 522026 w 3721757"/>
                <a:gd name="connsiteY95" fmla="*/ 5190653 h 6505980"/>
                <a:gd name="connsiteX96" fmla="*/ 384200 w 3721757"/>
                <a:gd name="connsiteY96" fmla="*/ 5252843 h 6505980"/>
                <a:gd name="connsiteX97" fmla="*/ 249344 w 3721757"/>
                <a:gd name="connsiteY97" fmla="*/ 5325897 h 6505980"/>
                <a:gd name="connsiteX98" fmla="*/ 120569 w 3721757"/>
                <a:gd name="connsiteY98" fmla="*/ 5397133 h 6505980"/>
                <a:gd name="connsiteX99" fmla="*/ 0 w 3721757"/>
                <a:gd name="connsiteY99" fmla="*/ 5468693 h 6505980"/>
                <a:gd name="connsiteX100" fmla="*/ 124698 w 3721757"/>
                <a:gd name="connsiteY100" fmla="*/ 5335477 h 6505980"/>
                <a:gd name="connsiteX101" fmla="*/ 246734 w 3721757"/>
                <a:gd name="connsiteY101" fmla="*/ 5221959 h 6505980"/>
                <a:gd name="connsiteX102" fmla="*/ 376856 w 3721757"/>
                <a:gd name="connsiteY102" fmla="*/ 5132327 h 6505980"/>
                <a:gd name="connsiteX103" fmla="*/ 515500 w 3721757"/>
                <a:gd name="connsiteY103" fmla="*/ 5051213 h 6505980"/>
                <a:gd name="connsiteX104" fmla="*/ 659408 w 3721757"/>
                <a:gd name="connsiteY104" fmla="*/ 4987219 h 6505980"/>
                <a:gd name="connsiteX105" fmla="*/ 820898 w 3721757"/>
                <a:gd name="connsiteY105" fmla="*/ 4940794 h 6505980"/>
                <a:gd name="connsiteX106" fmla="*/ 1181074 w 3721757"/>
                <a:gd name="connsiteY106" fmla="*/ 4846988 h 6505980"/>
                <a:gd name="connsiteX107" fmla="*/ 1226539 w 3721757"/>
                <a:gd name="connsiteY107" fmla="*/ 4526635 h 6505980"/>
                <a:gd name="connsiteX108" fmla="*/ 1248314 w 3721757"/>
                <a:gd name="connsiteY108" fmla="*/ 4207589 h 6505980"/>
                <a:gd name="connsiteX109" fmla="*/ 1246367 w 3721757"/>
                <a:gd name="connsiteY109" fmla="*/ 3884569 h 6505980"/>
                <a:gd name="connsiteX110" fmla="*/ 1230789 w 3721757"/>
                <a:gd name="connsiteY110" fmla="*/ 3690675 h 6505980"/>
                <a:gd name="connsiteX111" fmla="*/ 1162613 w 3721757"/>
                <a:gd name="connsiteY111" fmla="*/ 3672408 h 6505980"/>
                <a:gd name="connsiteX112" fmla="*/ 1267627 w 3721757"/>
                <a:gd name="connsiteY112" fmla="*/ 3672408 h 6505980"/>
                <a:gd name="connsiteX113" fmla="*/ 1267627 w 3721757"/>
                <a:gd name="connsiteY113" fmla="*/ 2636174 h 6505980"/>
                <a:gd name="connsiteX114" fmla="*/ 1457972 w 3721757"/>
                <a:gd name="connsiteY114" fmla="*/ 2766635 h 6505980"/>
                <a:gd name="connsiteX115" fmla="*/ 1914541 w 3721757"/>
                <a:gd name="connsiteY115" fmla="*/ 1815401 h 6505980"/>
                <a:gd name="connsiteX116" fmla="*/ 1759871 w 3721757"/>
                <a:gd name="connsiteY116" fmla="*/ 1626771 h 6505980"/>
                <a:gd name="connsiteX117" fmla="*/ 1630255 w 3721757"/>
                <a:gd name="connsiteY117" fmla="*/ 1432944 h 6505980"/>
                <a:gd name="connsiteX118" fmla="*/ 1533657 w 3721757"/>
                <a:gd name="connsiteY118" fmla="*/ 1245834 h 6505980"/>
                <a:gd name="connsiteX119" fmla="*/ 1466898 w 3721757"/>
                <a:gd name="connsiteY119" fmla="*/ 1057506 h 6505980"/>
                <a:gd name="connsiteX120" fmla="*/ 1428386 w 3721757"/>
                <a:gd name="connsiteY120" fmla="*/ 871911 h 6505980"/>
                <a:gd name="connsiteX121" fmla="*/ 1418926 w 3721757"/>
                <a:gd name="connsiteY121" fmla="*/ 698165 h 6505980"/>
                <a:gd name="connsiteX122" fmla="*/ 1438518 w 3721757"/>
                <a:gd name="connsiteY122" fmla="*/ 529931 h 6505980"/>
                <a:gd name="connsiteX123" fmla="*/ 1487966 w 3721757"/>
                <a:gd name="connsiteY123" fmla="*/ 373157 h 6505980"/>
                <a:gd name="connsiteX124" fmla="*/ 1562109 w 3721757"/>
                <a:gd name="connsiteY124" fmla="*/ 234344 h 6505980"/>
                <a:gd name="connsiteX125" fmla="*/ 1590347 w 3721757"/>
                <a:gd name="connsiteY125" fmla="*/ 233909 h 6505980"/>
                <a:gd name="connsiteX126" fmla="*/ 1590423 w 3721757"/>
                <a:gd name="connsiteY126" fmla="*/ 276688 h 6505980"/>
                <a:gd name="connsiteX127" fmla="*/ 1534480 w 3721757"/>
                <a:gd name="connsiteY127" fmla="*/ 357380 h 6505980"/>
                <a:gd name="connsiteX128" fmla="*/ 1506010 w 3721757"/>
                <a:gd name="connsiteY128" fmla="*/ 457037 h 6505980"/>
                <a:gd name="connsiteX129" fmla="*/ 1488317 w 3721757"/>
                <a:gd name="connsiteY129" fmla="*/ 571212 h 6505980"/>
                <a:gd name="connsiteX130" fmla="*/ 1496884 w 3721757"/>
                <a:gd name="connsiteY130" fmla="*/ 693061 h 6505980"/>
                <a:gd name="connsiteX131" fmla="*/ 1522975 w 3721757"/>
                <a:gd name="connsiteY131" fmla="*/ 825308 h 6505980"/>
                <a:gd name="connsiteX132" fmla="*/ 1563776 w 3721757"/>
                <a:gd name="connsiteY132" fmla="*/ 957444 h 6505980"/>
                <a:gd name="connsiteX133" fmla="*/ 1623676 w 3721757"/>
                <a:gd name="connsiteY133" fmla="*/ 1089683 h 6505980"/>
                <a:gd name="connsiteX134" fmla="*/ 1701073 w 3721757"/>
                <a:gd name="connsiteY134" fmla="*/ 1219640 h 6505980"/>
                <a:gd name="connsiteX135" fmla="*/ 1784824 w 3721757"/>
                <a:gd name="connsiteY135" fmla="*/ 1340138 h 6505980"/>
                <a:gd name="connsiteX136" fmla="*/ 1839433 w 3721757"/>
                <a:gd name="connsiteY136" fmla="*/ 1402829 h 6505980"/>
                <a:gd name="connsiteX137" fmla="*/ 1879314 w 3721757"/>
                <a:gd name="connsiteY137" fmla="*/ 1462471 h 6505980"/>
                <a:gd name="connsiteX138" fmla="*/ 1923557 w 3721757"/>
                <a:gd name="connsiteY138" fmla="*/ 1509661 h 6505980"/>
                <a:gd name="connsiteX139" fmla="*/ 1968977 w 3721757"/>
                <a:gd name="connsiteY139" fmla="*/ 1553881 h 6505980"/>
                <a:gd name="connsiteX140" fmla="*/ 2023524 w 3721757"/>
                <a:gd name="connsiteY140" fmla="*/ 1583302 h 6505980"/>
                <a:gd name="connsiteX141" fmla="*/ 2159168 w 3721757"/>
                <a:gd name="connsiteY141" fmla="*/ 1357898 h 6505980"/>
                <a:gd name="connsiteX142" fmla="*/ 2301613 w 3721757"/>
                <a:gd name="connsiteY142" fmla="*/ 1152134 h 6505980"/>
                <a:gd name="connsiteX143" fmla="*/ 2456786 w 3721757"/>
                <a:gd name="connsiteY143" fmla="*/ 946442 h 6505980"/>
                <a:gd name="connsiteX144" fmla="*/ 2627883 w 3721757"/>
                <a:gd name="connsiteY144" fmla="*/ 750343 h 6505980"/>
                <a:gd name="connsiteX145" fmla="*/ 2819251 w 3721757"/>
                <a:gd name="connsiteY145" fmla="*/ 546637 h 6505980"/>
                <a:gd name="connsiteX146" fmla="*/ 3033293 w 3721757"/>
                <a:gd name="connsiteY146" fmla="*/ 338904 h 6505980"/>
                <a:gd name="connsiteX147" fmla="*/ 3075801 w 3721757"/>
                <a:gd name="connsiteY147" fmla="*/ 307656 h 6505980"/>
                <a:gd name="connsiteX148" fmla="*/ 3128615 w 3721757"/>
                <a:gd name="connsiteY148" fmla="*/ 255470 h 6505980"/>
                <a:gd name="connsiteX149" fmla="*/ 3193373 w 3721757"/>
                <a:gd name="connsiteY149" fmla="*/ 206920 h 6505980"/>
                <a:gd name="connsiteX150" fmla="*/ 3255727 w 3721757"/>
                <a:gd name="connsiteY150" fmla="*/ 153199 h 6505980"/>
                <a:gd name="connsiteX151" fmla="*/ 3326038 w 3721757"/>
                <a:gd name="connsiteY151" fmla="*/ 98736 h 6505980"/>
                <a:gd name="connsiteX152" fmla="*/ 3396772 w 3721757"/>
                <a:gd name="connsiteY152" fmla="*/ 57544 h 6505980"/>
                <a:gd name="connsiteX153" fmla="*/ 3465132 w 3721757"/>
                <a:gd name="connsiteY153" fmla="*/ 23864 h 6505980"/>
                <a:gd name="connsiteX154" fmla="*/ 3532718 w 3721757"/>
                <a:gd name="connsiteY154" fmla="*/ 3259 h 6505980"/>
                <a:gd name="connsiteX155" fmla="*/ 3587603 w 3721757"/>
                <a:gd name="connsiteY155"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659086 w 3592824"/>
                <a:gd name="connsiteY19" fmla="*/ 1078297 h 6505980"/>
                <a:gd name="connsiteX20" fmla="*/ 2559721 w 3592824"/>
                <a:gd name="connsiteY20" fmla="*/ 1224163 h 6505980"/>
                <a:gd name="connsiteX21" fmla="*/ 2451696 w 3592824"/>
                <a:gd name="connsiteY21" fmla="*/ 1220120 h 6505980"/>
                <a:gd name="connsiteX22" fmla="*/ 2333617 w 3592824"/>
                <a:gd name="connsiteY22" fmla="*/ 1482858 h 6505980"/>
                <a:gd name="connsiteX23" fmla="*/ 2239019 w 3592824"/>
                <a:gd name="connsiteY23" fmla="*/ 1750687 h 6505980"/>
                <a:gd name="connsiteX24" fmla="*/ 2166716 w 3592824"/>
                <a:gd name="connsiteY24" fmla="*/ 2028149 h 6505980"/>
                <a:gd name="connsiteX25" fmla="*/ 2138696 w 3592824"/>
                <a:gd name="connsiteY25" fmla="*/ 2191021 h 6505980"/>
                <a:gd name="connsiteX26" fmla="*/ 1708453 w 3592824"/>
                <a:gd name="connsiteY26" fmla="*/ 2932299 h 6505980"/>
                <a:gd name="connsiteX27" fmla="*/ 1722817 w 3592824"/>
                <a:gd name="connsiteY27" fmla="*/ 3822513 h 6505980"/>
                <a:gd name="connsiteX28" fmla="*/ 1536952 w 3592824"/>
                <a:gd name="connsiteY28" fmla="*/ 3772714 h 6505980"/>
                <a:gd name="connsiteX29" fmla="*/ 1541206 w 3592824"/>
                <a:gd name="connsiteY29" fmla="*/ 4042551 h 6505980"/>
                <a:gd name="connsiteX30" fmla="*/ 1736905 w 3592824"/>
                <a:gd name="connsiteY30" fmla="*/ 4202721 h 6505980"/>
                <a:gd name="connsiteX31" fmla="*/ 1910038 w 3592824"/>
                <a:gd name="connsiteY31" fmla="*/ 4375859 h 6505980"/>
                <a:gd name="connsiteX32" fmla="*/ 2049967 w 3592824"/>
                <a:gd name="connsiteY32" fmla="*/ 4551312 h 6505980"/>
                <a:gd name="connsiteX33" fmla="*/ 2161751 w 3592824"/>
                <a:gd name="connsiteY33" fmla="*/ 4736795 h 6505980"/>
                <a:gd name="connsiteX34" fmla="*/ 2245901 w 3592824"/>
                <a:gd name="connsiteY34" fmla="*/ 4927533 h 6505980"/>
                <a:gd name="connsiteX35" fmla="*/ 2299319 w 3592824"/>
                <a:gd name="connsiteY35" fmla="*/ 5113852 h 6505980"/>
                <a:gd name="connsiteX36" fmla="*/ 2323619 w 3592824"/>
                <a:gd name="connsiteY36" fmla="*/ 5302637 h 6505980"/>
                <a:gd name="connsiteX37" fmla="*/ 2316528 w 3592824"/>
                <a:gd name="connsiteY37" fmla="*/ 5487662 h 6505980"/>
                <a:gd name="connsiteX38" fmla="*/ 2281292 w 3592824"/>
                <a:gd name="connsiteY38" fmla="*/ 5660347 h 6505980"/>
                <a:gd name="connsiteX39" fmla="*/ 2254472 w 3592824"/>
                <a:gd name="connsiteY39" fmla="*/ 5669051 h 6505980"/>
                <a:gd name="connsiteX40" fmla="*/ 2243469 w 3592824"/>
                <a:gd name="connsiteY40" fmla="*/ 5622519 h 6505980"/>
                <a:gd name="connsiteX41" fmla="*/ 2276202 w 3592824"/>
                <a:gd name="connsiteY41" fmla="*/ 5518399 h 6505980"/>
                <a:gd name="connsiteX42" fmla="*/ 2277887 w 3592824"/>
                <a:gd name="connsiteY42" fmla="*/ 5401645 h 6505980"/>
                <a:gd name="connsiteX43" fmla="*/ 2265586 w 3592824"/>
                <a:gd name="connsiteY43" fmla="*/ 5272239 h 6505980"/>
                <a:gd name="connsiteX44" fmla="*/ 2226278 w 3592824"/>
                <a:gd name="connsiteY44" fmla="*/ 5142134 h 6505980"/>
                <a:gd name="connsiteX45" fmla="*/ 2167610 w 3592824"/>
                <a:gd name="connsiteY45" fmla="*/ 5005824 h 6505980"/>
                <a:gd name="connsiteX46" fmla="*/ 2094934 w 3592824"/>
                <a:gd name="connsiteY46" fmla="*/ 4873928 h 6505980"/>
                <a:gd name="connsiteX47" fmla="*/ 2004022 w 3592824"/>
                <a:gd name="connsiteY47" fmla="*/ 4747491 h 6505980"/>
                <a:gd name="connsiteX48" fmla="*/ 1897003 w 3592824"/>
                <a:gd name="connsiteY48" fmla="*/ 4628630 h 6505980"/>
                <a:gd name="connsiteX49" fmla="*/ 1786353 w 3592824"/>
                <a:gd name="connsiteY49" fmla="*/ 4521927 h 6505980"/>
                <a:gd name="connsiteX50" fmla="*/ 1718256 w 3592824"/>
                <a:gd name="connsiteY50" fmla="*/ 4469625 h 6505980"/>
                <a:gd name="connsiteX51" fmla="*/ 1664984 w 3592824"/>
                <a:gd name="connsiteY51" fmla="*/ 4416354 h 6505980"/>
                <a:gd name="connsiteX52" fmla="*/ 1610735 w 3592824"/>
                <a:gd name="connsiteY52" fmla="*/ 4377899 h 6505980"/>
                <a:gd name="connsiteX53" fmla="*/ 1556121 w 3592824"/>
                <a:gd name="connsiteY53" fmla="*/ 4343019 h 6505980"/>
                <a:gd name="connsiteX54" fmla="*/ 1496586 w 3592824"/>
                <a:gd name="connsiteY54" fmla="*/ 4326909 h 6505980"/>
                <a:gd name="connsiteX55" fmla="*/ 1424825 w 3592824"/>
                <a:gd name="connsiteY55" fmla="*/ 4611755 h 6505980"/>
                <a:gd name="connsiteX56" fmla="*/ 1341569 w 3592824"/>
                <a:gd name="connsiteY56" fmla="*/ 4877209 h 6505980"/>
                <a:gd name="connsiteX57" fmla="*/ 1246153 w 3592824"/>
                <a:gd name="connsiteY57" fmla="*/ 5146295 h 6505980"/>
                <a:gd name="connsiteX58" fmla="*/ 1133098 w 3592824"/>
                <a:gd name="connsiteY58" fmla="*/ 5409585 h 6505980"/>
                <a:gd name="connsiteX59" fmla="*/ 1002651 w 3592824"/>
                <a:gd name="connsiteY59" fmla="*/ 5687069 h 6505980"/>
                <a:gd name="connsiteX60" fmla="*/ 851621 w 3592824"/>
                <a:gd name="connsiteY60" fmla="*/ 5975542 h 6505980"/>
                <a:gd name="connsiteX61" fmla="*/ 819067 w 3592824"/>
                <a:gd name="connsiteY61" fmla="*/ 6021945 h 6505980"/>
                <a:gd name="connsiteX62" fmla="*/ 782039 w 3592824"/>
                <a:gd name="connsiteY62" fmla="*/ 6094137 h 6505980"/>
                <a:gd name="connsiteX63" fmla="*/ 732689 w 3592824"/>
                <a:gd name="connsiteY63" fmla="*/ 6165853 h 6505980"/>
                <a:gd name="connsiteX64" fmla="*/ 686953 w 3592824"/>
                <a:gd name="connsiteY64" fmla="*/ 6242495 h 6505980"/>
                <a:gd name="connsiteX65" fmla="*/ 633819 w 3592824"/>
                <a:gd name="connsiteY65" fmla="*/ 6322262 h 6505980"/>
                <a:gd name="connsiteX66" fmla="*/ 576894 w 3592824"/>
                <a:gd name="connsiteY66" fmla="*/ 6387714 h 6505980"/>
                <a:gd name="connsiteX67" fmla="*/ 520310 w 3592824"/>
                <a:gd name="connsiteY67" fmla="*/ 6444298 h 6505980"/>
                <a:gd name="connsiteX68" fmla="*/ 461122 w 3592824"/>
                <a:gd name="connsiteY68" fmla="*/ 6486433 h 6505980"/>
                <a:gd name="connsiteX69" fmla="*/ 409611 w 3592824"/>
                <a:gd name="connsiteY69" fmla="*/ 6505980 h 6505980"/>
                <a:gd name="connsiteX70" fmla="*/ 397795 w 3592824"/>
                <a:gd name="connsiteY70" fmla="*/ 6478382 h 6505980"/>
                <a:gd name="connsiteX71" fmla="*/ 580228 w 3592824"/>
                <a:gd name="connsiteY71" fmla="*/ 6260780 h 6505980"/>
                <a:gd name="connsiteX72" fmla="*/ 740291 w 3592824"/>
                <a:gd name="connsiteY72" fmla="*/ 6020812 h 6505980"/>
                <a:gd name="connsiteX73" fmla="*/ 876161 w 3592824"/>
                <a:gd name="connsiteY73" fmla="*/ 5764542 h 6505980"/>
                <a:gd name="connsiteX74" fmla="*/ 983460 w 3592824"/>
                <a:gd name="connsiteY74" fmla="*/ 5511282 h 6505980"/>
                <a:gd name="connsiteX75" fmla="*/ 1071980 w 3592824"/>
                <a:gd name="connsiteY75" fmla="*/ 5262934 h 6505980"/>
                <a:gd name="connsiteX76" fmla="*/ 1108340 w 3592824"/>
                <a:gd name="connsiteY76" fmla="*/ 5079541 h 6505980"/>
                <a:gd name="connsiteX77" fmla="*/ 1121344 w 3592824"/>
                <a:gd name="connsiteY77" fmla="*/ 5084649 h 6505980"/>
                <a:gd name="connsiteX78" fmla="*/ 1125291 w 3592824"/>
                <a:gd name="connsiteY78" fmla="*/ 5080701 h 6505980"/>
                <a:gd name="connsiteX79" fmla="*/ 1124442 w 3592824"/>
                <a:gd name="connsiteY79" fmla="*/ 5071961 h 6505980"/>
                <a:gd name="connsiteX80" fmla="*/ 1122157 w 3592824"/>
                <a:gd name="connsiteY80" fmla="*/ 5065724 h 6505980"/>
                <a:gd name="connsiteX81" fmla="*/ 1117049 w 3592824"/>
                <a:gd name="connsiteY81" fmla="*/ 5052716 h 6505980"/>
                <a:gd name="connsiteX82" fmla="*/ 1122811 w 3592824"/>
                <a:gd name="connsiteY82" fmla="*/ 5042696 h 6505980"/>
                <a:gd name="connsiteX83" fmla="*/ 1122495 w 3592824"/>
                <a:gd name="connsiteY83" fmla="*/ 5034485 h 6505980"/>
                <a:gd name="connsiteX84" fmla="*/ 1124158 w 3592824"/>
                <a:gd name="connsiteY84" fmla="*/ 5024300 h 6505980"/>
                <a:gd name="connsiteX85" fmla="*/ 1120205 w 3592824"/>
                <a:gd name="connsiteY85" fmla="*/ 5028252 h 6505980"/>
                <a:gd name="connsiteX86" fmla="*/ 1122495 w 3592824"/>
                <a:gd name="connsiteY86" fmla="*/ 5034485 h 6505980"/>
                <a:gd name="connsiteX87" fmla="*/ 1108340 w 3592824"/>
                <a:gd name="connsiteY87" fmla="*/ 5079541 h 6505980"/>
                <a:gd name="connsiteX88" fmla="*/ 1019535 w 3592824"/>
                <a:gd name="connsiteY88" fmla="*/ 5061794 h 6505980"/>
                <a:gd name="connsiteX89" fmla="*/ 907867 w 3592824"/>
                <a:gd name="connsiteY89" fmla="*/ 5071187 h 6505980"/>
                <a:gd name="connsiteX90" fmla="*/ 788983 w 3592824"/>
                <a:gd name="connsiteY90" fmla="*/ 5093104 h 6505980"/>
                <a:gd name="connsiteX91" fmla="*/ 658043 w 3592824"/>
                <a:gd name="connsiteY91" fmla="*/ 5134555 h 6505980"/>
                <a:gd name="connsiteX92" fmla="*/ 522026 w 3592824"/>
                <a:gd name="connsiteY92" fmla="*/ 5190653 h 6505980"/>
                <a:gd name="connsiteX93" fmla="*/ 384200 w 3592824"/>
                <a:gd name="connsiteY93" fmla="*/ 5252843 h 6505980"/>
                <a:gd name="connsiteX94" fmla="*/ 249344 w 3592824"/>
                <a:gd name="connsiteY94" fmla="*/ 5325897 h 6505980"/>
                <a:gd name="connsiteX95" fmla="*/ 120569 w 3592824"/>
                <a:gd name="connsiteY95" fmla="*/ 5397133 h 6505980"/>
                <a:gd name="connsiteX96" fmla="*/ 0 w 3592824"/>
                <a:gd name="connsiteY96" fmla="*/ 5468693 h 6505980"/>
                <a:gd name="connsiteX97" fmla="*/ 124698 w 3592824"/>
                <a:gd name="connsiteY97" fmla="*/ 5335477 h 6505980"/>
                <a:gd name="connsiteX98" fmla="*/ 246734 w 3592824"/>
                <a:gd name="connsiteY98" fmla="*/ 5221959 h 6505980"/>
                <a:gd name="connsiteX99" fmla="*/ 376856 w 3592824"/>
                <a:gd name="connsiteY99" fmla="*/ 5132327 h 6505980"/>
                <a:gd name="connsiteX100" fmla="*/ 515500 w 3592824"/>
                <a:gd name="connsiteY100" fmla="*/ 5051213 h 6505980"/>
                <a:gd name="connsiteX101" fmla="*/ 659408 w 3592824"/>
                <a:gd name="connsiteY101" fmla="*/ 4987219 h 6505980"/>
                <a:gd name="connsiteX102" fmla="*/ 820898 w 3592824"/>
                <a:gd name="connsiteY102" fmla="*/ 4940794 h 6505980"/>
                <a:gd name="connsiteX103" fmla="*/ 1181074 w 3592824"/>
                <a:gd name="connsiteY103" fmla="*/ 4846988 h 6505980"/>
                <a:gd name="connsiteX104" fmla="*/ 1226539 w 3592824"/>
                <a:gd name="connsiteY104" fmla="*/ 4526635 h 6505980"/>
                <a:gd name="connsiteX105" fmla="*/ 1248314 w 3592824"/>
                <a:gd name="connsiteY105" fmla="*/ 4207589 h 6505980"/>
                <a:gd name="connsiteX106" fmla="*/ 1246367 w 3592824"/>
                <a:gd name="connsiteY106" fmla="*/ 3884569 h 6505980"/>
                <a:gd name="connsiteX107" fmla="*/ 1230789 w 3592824"/>
                <a:gd name="connsiteY107" fmla="*/ 3690675 h 6505980"/>
                <a:gd name="connsiteX108" fmla="*/ 1162613 w 3592824"/>
                <a:gd name="connsiteY108" fmla="*/ 3672408 h 6505980"/>
                <a:gd name="connsiteX109" fmla="*/ 1267627 w 3592824"/>
                <a:gd name="connsiteY109" fmla="*/ 3672408 h 6505980"/>
                <a:gd name="connsiteX110" fmla="*/ 1267627 w 3592824"/>
                <a:gd name="connsiteY110" fmla="*/ 2636174 h 6505980"/>
                <a:gd name="connsiteX111" fmla="*/ 1457972 w 3592824"/>
                <a:gd name="connsiteY111" fmla="*/ 2766635 h 6505980"/>
                <a:gd name="connsiteX112" fmla="*/ 1914541 w 3592824"/>
                <a:gd name="connsiteY112" fmla="*/ 1815401 h 6505980"/>
                <a:gd name="connsiteX113" fmla="*/ 1759871 w 3592824"/>
                <a:gd name="connsiteY113" fmla="*/ 1626771 h 6505980"/>
                <a:gd name="connsiteX114" fmla="*/ 1630255 w 3592824"/>
                <a:gd name="connsiteY114" fmla="*/ 1432944 h 6505980"/>
                <a:gd name="connsiteX115" fmla="*/ 1533657 w 3592824"/>
                <a:gd name="connsiteY115" fmla="*/ 1245834 h 6505980"/>
                <a:gd name="connsiteX116" fmla="*/ 1466898 w 3592824"/>
                <a:gd name="connsiteY116" fmla="*/ 1057506 h 6505980"/>
                <a:gd name="connsiteX117" fmla="*/ 1428386 w 3592824"/>
                <a:gd name="connsiteY117" fmla="*/ 871911 h 6505980"/>
                <a:gd name="connsiteX118" fmla="*/ 1418926 w 3592824"/>
                <a:gd name="connsiteY118" fmla="*/ 698165 h 6505980"/>
                <a:gd name="connsiteX119" fmla="*/ 1438518 w 3592824"/>
                <a:gd name="connsiteY119" fmla="*/ 529931 h 6505980"/>
                <a:gd name="connsiteX120" fmla="*/ 1487966 w 3592824"/>
                <a:gd name="connsiteY120" fmla="*/ 373157 h 6505980"/>
                <a:gd name="connsiteX121" fmla="*/ 1562109 w 3592824"/>
                <a:gd name="connsiteY121" fmla="*/ 234344 h 6505980"/>
                <a:gd name="connsiteX122" fmla="*/ 1590347 w 3592824"/>
                <a:gd name="connsiteY122" fmla="*/ 233909 h 6505980"/>
                <a:gd name="connsiteX123" fmla="*/ 1590423 w 3592824"/>
                <a:gd name="connsiteY123" fmla="*/ 276688 h 6505980"/>
                <a:gd name="connsiteX124" fmla="*/ 1534480 w 3592824"/>
                <a:gd name="connsiteY124" fmla="*/ 357380 h 6505980"/>
                <a:gd name="connsiteX125" fmla="*/ 1506010 w 3592824"/>
                <a:gd name="connsiteY125" fmla="*/ 457037 h 6505980"/>
                <a:gd name="connsiteX126" fmla="*/ 1488317 w 3592824"/>
                <a:gd name="connsiteY126" fmla="*/ 571212 h 6505980"/>
                <a:gd name="connsiteX127" fmla="*/ 1496884 w 3592824"/>
                <a:gd name="connsiteY127" fmla="*/ 693061 h 6505980"/>
                <a:gd name="connsiteX128" fmla="*/ 1522975 w 3592824"/>
                <a:gd name="connsiteY128" fmla="*/ 825308 h 6505980"/>
                <a:gd name="connsiteX129" fmla="*/ 1563776 w 3592824"/>
                <a:gd name="connsiteY129" fmla="*/ 957444 h 6505980"/>
                <a:gd name="connsiteX130" fmla="*/ 1623676 w 3592824"/>
                <a:gd name="connsiteY130" fmla="*/ 1089683 h 6505980"/>
                <a:gd name="connsiteX131" fmla="*/ 1701073 w 3592824"/>
                <a:gd name="connsiteY131" fmla="*/ 1219640 h 6505980"/>
                <a:gd name="connsiteX132" fmla="*/ 1784824 w 3592824"/>
                <a:gd name="connsiteY132" fmla="*/ 1340138 h 6505980"/>
                <a:gd name="connsiteX133" fmla="*/ 1839433 w 3592824"/>
                <a:gd name="connsiteY133" fmla="*/ 1402829 h 6505980"/>
                <a:gd name="connsiteX134" fmla="*/ 1879314 w 3592824"/>
                <a:gd name="connsiteY134" fmla="*/ 1462471 h 6505980"/>
                <a:gd name="connsiteX135" fmla="*/ 1923557 w 3592824"/>
                <a:gd name="connsiteY135" fmla="*/ 1509661 h 6505980"/>
                <a:gd name="connsiteX136" fmla="*/ 1968977 w 3592824"/>
                <a:gd name="connsiteY136" fmla="*/ 1553881 h 6505980"/>
                <a:gd name="connsiteX137" fmla="*/ 2023524 w 3592824"/>
                <a:gd name="connsiteY137" fmla="*/ 1583302 h 6505980"/>
                <a:gd name="connsiteX138" fmla="*/ 2159168 w 3592824"/>
                <a:gd name="connsiteY138" fmla="*/ 1357898 h 6505980"/>
                <a:gd name="connsiteX139" fmla="*/ 2301613 w 3592824"/>
                <a:gd name="connsiteY139" fmla="*/ 1152134 h 6505980"/>
                <a:gd name="connsiteX140" fmla="*/ 2456786 w 3592824"/>
                <a:gd name="connsiteY140" fmla="*/ 946442 h 6505980"/>
                <a:gd name="connsiteX141" fmla="*/ 2627883 w 3592824"/>
                <a:gd name="connsiteY141" fmla="*/ 750343 h 6505980"/>
                <a:gd name="connsiteX142" fmla="*/ 2819251 w 3592824"/>
                <a:gd name="connsiteY142" fmla="*/ 546637 h 6505980"/>
                <a:gd name="connsiteX143" fmla="*/ 3033293 w 3592824"/>
                <a:gd name="connsiteY143" fmla="*/ 338904 h 6505980"/>
                <a:gd name="connsiteX144" fmla="*/ 3075801 w 3592824"/>
                <a:gd name="connsiteY144" fmla="*/ 307656 h 6505980"/>
                <a:gd name="connsiteX145" fmla="*/ 3128615 w 3592824"/>
                <a:gd name="connsiteY145" fmla="*/ 255470 h 6505980"/>
                <a:gd name="connsiteX146" fmla="*/ 3193373 w 3592824"/>
                <a:gd name="connsiteY146" fmla="*/ 206920 h 6505980"/>
                <a:gd name="connsiteX147" fmla="*/ 3255727 w 3592824"/>
                <a:gd name="connsiteY147" fmla="*/ 153199 h 6505980"/>
                <a:gd name="connsiteX148" fmla="*/ 3326038 w 3592824"/>
                <a:gd name="connsiteY148" fmla="*/ 98736 h 6505980"/>
                <a:gd name="connsiteX149" fmla="*/ 3396772 w 3592824"/>
                <a:gd name="connsiteY149" fmla="*/ 57544 h 6505980"/>
                <a:gd name="connsiteX150" fmla="*/ 3465132 w 3592824"/>
                <a:gd name="connsiteY150" fmla="*/ 23864 h 6505980"/>
                <a:gd name="connsiteX151" fmla="*/ 3532718 w 3592824"/>
                <a:gd name="connsiteY151" fmla="*/ 3259 h 6505980"/>
                <a:gd name="connsiteX152" fmla="*/ 3587603 w 3592824"/>
                <a:gd name="connsiteY152"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559721 w 3592824"/>
                <a:gd name="connsiteY19" fmla="*/ 1224163 h 6505980"/>
                <a:gd name="connsiteX20" fmla="*/ 2451696 w 3592824"/>
                <a:gd name="connsiteY20" fmla="*/ 1220120 h 6505980"/>
                <a:gd name="connsiteX21" fmla="*/ 2333617 w 3592824"/>
                <a:gd name="connsiteY21" fmla="*/ 1482858 h 6505980"/>
                <a:gd name="connsiteX22" fmla="*/ 2239019 w 3592824"/>
                <a:gd name="connsiteY22" fmla="*/ 1750687 h 6505980"/>
                <a:gd name="connsiteX23" fmla="*/ 2166716 w 3592824"/>
                <a:gd name="connsiteY23" fmla="*/ 2028149 h 6505980"/>
                <a:gd name="connsiteX24" fmla="*/ 2138696 w 3592824"/>
                <a:gd name="connsiteY24" fmla="*/ 2191021 h 6505980"/>
                <a:gd name="connsiteX25" fmla="*/ 1708453 w 3592824"/>
                <a:gd name="connsiteY25" fmla="*/ 2932299 h 6505980"/>
                <a:gd name="connsiteX26" fmla="*/ 1722817 w 3592824"/>
                <a:gd name="connsiteY26" fmla="*/ 3822513 h 6505980"/>
                <a:gd name="connsiteX27" fmla="*/ 1536952 w 3592824"/>
                <a:gd name="connsiteY27" fmla="*/ 3772714 h 6505980"/>
                <a:gd name="connsiteX28" fmla="*/ 1541206 w 3592824"/>
                <a:gd name="connsiteY28" fmla="*/ 4042551 h 6505980"/>
                <a:gd name="connsiteX29" fmla="*/ 1736905 w 3592824"/>
                <a:gd name="connsiteY29" fmla="*/ 4202721 h 6505980"/>
                <a:gd name="connsiteX30" fmla="*/ 1910038 w 3592824"/>
                <a:gd name="connsiteY30" fmla="*/ 4375859 h 6505980"/>
                <a:gd name="connsiteX31" fmla="*/ 2049967 w 3592824"/>
                <a:gd name="connsiteY31" fmla="*/ 4551312 h 6505980"/>
                <a:gd name="connsiteX32" fmla="*/ 2161751 w 3592824"/>
                <a:gd name="connsiteY32" fmla="*/ 4736795 h 6505980"/>
                <a:gd name="connsiteX33" fmla="*/ 2245901 w 3592824"/>
                <a:gd name="connsiteY33" fmla="*/ 4927533 h 6505980"/>
                <a:gd name="connsiteX34" fmla="*/ 2299319 w 3592824"/>
                <a:gd name="connsiteY34" fmla="*/ 5113852 h 6505980"/>
                <a:gd name="connsiteX35" fmla="*/ 2323619 w 3592824"/>
                <a:gd name="connsiteY35" fmla="*/ 5302637 h 6505980"/>
                <a:gd name="connsiteX36" fmla="*/ 2316528 w 3592824"/>
                <a:gd name="connsiteY36" fmla="*/ 5487662 h 6505980"/>
                <a:gd name="connsiteX37" fmla="*/ 2281292 w 3592824"/>
                <a:gd name="connsiteY37" fmla="*/ 5660347 h 6505980"/>
                <a:gd name="connsiteX38" fmla="*/ 2254472 w 3592824"/>
                <a:gd name="connsiteY38" fmla="*/ 5669051 h 6505980"/>
                <a:gd name="connsiteX39" fmla="*/ 2243469 w 3592824"/>
                <a:gd name="connsiteY39" fmla="*/ 5622519 h 6505980"/>
                <a:gd name="connsiteX40" fmla="*/ 2276202 w 3592824"/>
                <a:gd name="connsiteY40" fmla="*/ 5518399 h 6505980"/>
                <a:gd name="connsiteX41" fmla="*/ 2277887 w 3592824"/>
                <a:gd name="connsiteY41" fmla="*/ 5401645 h 6505980"/>
                <a:gd name="connsiteX42" fmla="*/ 2265586 w 3592824"/>
                <a:gd name="connsiteY42" fmla="*/ 5272239 h 6505980"/>
                <a:gd name="connsiteX43" fmla="*/ 2226278 w 3592824"/>
                <a:gd name="connsiteY43" fmla="*/ 5142134 h 6505980"/>
                <a:gd name="connsiteX44" fmla="*/ 2167610 w 3592824"/>
                <a:gd name="connsiteY44" fmla="*/ 5005824 h 6505980"/>
                <a:gd name="connsiteX45" fmla="*/ 2094934 w 3592824"/>
                <a:gd name="connsiteY45" fmla="*/ 4873928 h 6505980"/>
                <a:gd name="connsiteX46" fmla="*/ 2004022 w 3592824"/>
                <a:gd name="connsiteY46" fmla="*/ 4747491 h 6505980"/>
                <a:gd name="connsiteX47" fmla="*/ 1897003 w 3592824"/>
                <a:gd name="connsiteY47" fmla="*/ 4628630 h 6505980"/>
                <a:gd name="connsiteX48" fmla="*/ 1786353 w 3592824"/>
                <a:gd name="connsiteY48" fmla="*/ 4521927 h 6505980"/>
                <a:gd name="connsiteX49" fmla="*/ 1718256 w 3592824"/>
                <a:gd name="connsiteY49" fmla="*/ 4469625 h 6505980"/>
                <a:gd name="connsiteX50" fmla="*/ 1664984 w 3592824"/>
                <a:gd name="connsiteY50" fmla="*/ 4416354 h 6505980"/>
                <a:gd name="connsiteX51" fmla="*/ 1610735 w 3592824"/>
                <a:gd name="connsiteY51" fmla="*/ 4377899 h 6505980"/>
                <a:gd name="connsiteX52" fmla="*/ 1556121 w 3592824"/>
                <a:gd name="connsiteY52" fmla="*/ 4343019 h 6505980"/>
                <a:gd name="connsiteX53" fmla="*/ 1496586 w 3592824"/>
                <a:gd name="connsiteY53" fmla="*/ 4326909 h 6505980"/>
                <a:gd name="connsiteX54" fmla="*/ 1424825 w 3592824"/>
                <a:gd name="connsiteY54" fmla="*/ 4611755 h 6505980"/>
                <a:gd name="connsiteX55" fmla="*/ 1341569 w 3592824"/>
                <a:gd name="connsiteY55" fmla="*/ 4877209 h 6505980"/>
                <a:gd name="connsiteX56" fmla="*/ 1246153 w 3592824"/>
                <a:gd name="connsiteY56" fmla="*/ 5146295 h 6505980"/>
                <a:gd name="connsiteX57" fmla="*/ 1133098 w 3592824"/>
                <a:gd name="connsiteY57" fmla="*/ 5409585 h 6505980"/>
                <a:gd name="connsiteX58" fmla="*/ 1002651 w 3592824"/>
                <a:gd name="connsiteY58" fmla="*/ 5687069 h 6505980"/>
                <a:gd name="connsiteX59" fmla="*/ 851621 w 3592824"/>
                <a:gd name="connsiteY59" fmla="*/ 5975542 h 6505980"/>
                <a:gd name="connsiteX60" fmla="*/ 819067 w 3592824"/>
                <a:gd name="connsiteY60" fmla="*/ 6021945 h 6505980"/>
                <a:gd name="connsiteX61" fmla="*/ 782039 w 3592824"/>
                <a:gd name="connsiteY61" fmla="*/ 6094137 h 6505980"/>
                <a:gd name="connsiteX62" fmla="*/ 732689 w 3592824"/>
                <a:gd name="connsiteY62" fmla="*/ 6165853 h 6505980"/>
                <a:gd name="connsiteX63" fmla="*/ 686953 w 3592824"/>
                <a:gd name="connsiteY63" fmla="*/ 6242495 h 6505980"/>
                <a:gd name="connsiteX64" fmla="*/ 633819 w 3592824"/>
                <a:gd name="connsiteY64" fmla="*/ 6322262 h 6505980"/>
                <a:gd name="connsiteX65" fmla="*/ 576894 w 3592824"/>
                <a:gd name="connsiteY65" fmla="*/ 6387714 h 6505980"/>
                <a:gd name="connsiteX66" fmla="*/ 520310 w 3592824"/>
                <a:gd name="connsiteY66" fmla="*/ 6444298 h 6505980"/>
                <a:gd name="connsiteX67" fmla="*/ 461122 w 3592824"/>
                <a:gd name="connsiteY67" fmla="*/ 6486433 h 6505980"/>
                <a:gd name="connsiteX68" fmla="*/ 409611 w 3592824"/>
                <a:gd name="connsiteY68" fmla="*/ 6505980 h 6505980"/>
                <a:gd name="connsiteX69" fmla="*/ 397795 w 3592824"/>
                <a:gd name="connsiteY69" fmla="*/ 6478382 h 6505980"/>
                <a:gd name="connsiteX70" fmla="*/ 580228 w 3592824"/>
                <a:gd name="connsiteY70" fmla="*/ 6260780 h 6505980"/>
                <a:gd name="connsiteX71" fmla="*/ 740291 w 3592824"/>
                <a:gd name="connsiteY71" fmla="*/ 6020812 h 6505980"/>
                <a:gd name="connsiteX72" fmla="*/ 876161 w 3592824"/>
                <a:gd name="connsiteY72" fmla="*/ 5764542 h 6505980"/>
                <a:gd name="connsiteX73" fmla="*/ 983460 w 3592824"/>
                <a:gd name="connsiteY73" fmla="*/ 5511282 h 6505980"/>
                <a:gd name="connsiteX74" fmla="*/ 1071980 w 3592824"/>
                <a:gd name="connsiteY74" fmla="*/ 5262934 h 6505980"/>
                <a:gd name="connsiteX75" fmla="*/ 1108340 w 3592824"/>
                <a:gd name="connsiteY75" fmla="*/ 5079541 h 6505980"/>
                <a:gd name="connsiteX76" fmla="*/ 1121344 w 3592824"/>
                <a:gd name="connsiteY76" fmla="*/ 5084649 h 6505980"/>
                <a:gd name="connsiteX77" fmla="*/ 1125291 w 3592824"/>
                <a:gd name="connsiteY77" fmla="*/ 5080701 h 6505980"/>
                <a:gd name="connsiteX78" fmla="*/ 1124442 w 3592824"/>
                <a:gd name="connsiteY78" fmla="*/ 5071961 h 6505980"/>
                <a:gd name="connsiteX79" fmla="*/ 1122157 w 3592824"/>
                <a:gd name="connsiteY79" fmla="*/ 5065724 h 6505980"/>
                <a:gd name="connsiteX80" fmla="*/ 1117049 w 3592824"/>
                <a:gd name="connsiteY80" fmla="*/ 5052716 h 6505980"/>
                <a:gd name="connsiteX81" fmla="*/ 1122811 w 3592824"/>
                <a:gd name="connsiteY81" fmla="*/ 5042696 h 6505980"/>
                <a:gd name="connsiteX82" fmla="*/ 1122495 w 3592824"/>
                <a:gd name="connsiteY82" fmla="*/ 5034485 h 6505980"/>
                <a:gd name="connsiteX83" fmla="*/ 1124158 w 3592824"/>
                <a:gd name="connsiteY83" fmla="*/ 5024300 h 6505980"/>
                <a:gd name="connsiteX84" fmla="*/ 1120205 w 3592824"/>
                <a:gd name="connsiteY84" fmla="*/ 5028252 h 6505980"/>
                <a:gd name="connsiteX85" fmla="*/ 1122495 w 3592824"/>
                <a:gd name="connsiteY85" fmla="*/ 5034485 h 6505980"/>
                <a:gd name="connsiteX86" fmla="*/ 1108340 w 3592824"/>
                <a:gd name="connsiteY86" fmla="*/ 5079541 h 6505980"/>
                <a:gd name="connsiteX87" fmla="*/ 1019535 w 3592824"/>
                <a:gd name="connsiteY87" fmla="*/ 5061794 h 6505980"/>
                <a:gd name="connsiteX88" fmla="*/ 907867 w 3592824"/>
                <a:gd name="connsiteY88" fmla="*/ 5071187 h 6505980"/>
                <a:gd name="connsiteX89" fmla="*/ 788983 w 3592824"/>
                <a:gd name="connsiteY89" fmla="*/ 5093104 h 6505980"/>
                <a:gd name="connsiteX90" fmla="*/ 658043 w 3592824"/>
                <a:gd name="connsiteY90" fmla="*/ 5134555 h 6505980"/>
                <a:gd name="connsiteX91" fmla="*/ 522026 w 3592824"/>
                <a:gd name="connsiteY91" fmla="*/ 5190653 h 6505980"/>
                <a:gd name="connsiteX92" fmla="*/ 384200 w 3592824"/>
                <a:gd name="connsiteY92" fmla="*/ 5252843 h 6505980"/>
                <a:gd name="connsiteX93" fmla="*/ 249344 w 3592824"/>
                <a:gd name="connsiteY93" fmla="*/ 5325897 h 6505980"/>
                <a:gd name="connsiteX94" fmla="*/ 120569 w 3592824"/>
                <a:gd name="connsiteY94" fmla="*/ 5397133 h 6505980"/>
                <a:gd name="connsiteX95" fmla="*/ 0 w 3592824"/>
                <a:gd name="connsiteY95" fmla="*/ 5468693 h 6505980"/>
                <a:gd name="connsiteX96" fmla="*/ 124698 w 3592824"/>
                <a:gd name="connsiteY96" fmla="*/ 5335477 h 6505980"/>
                <a:gd name="connsiteX97" fmla="*/ 246734 w 3592824"/>
                <a:gd name="connsiteY97" fmla="*/ 5221959 h 6505980"/>
                <a:gd name="connsiteX98" fmla="*/ 376856 w 3592824"/>
                <a:gd name="connsiteY98" fmla="*/ 5132327 h 6505980"/>
                <a:gd name="connsiteX99" fmla="*/ 515500 w 3592824"/>
                <a:gd name="connsiteY99" fmla="*/ 5051213 h 6505980"/>
                <a:gd name="connsiteX100" fmla="*/ 659408 w 3592824"/>
                <a:gd name="connsiteY100" fmla="*/ 4987219 h 6505980"/>
                <a:gd name="connsiteX101" fmla="*/ 820898 w 3592824"/>
                <a:gd name="connsiteY101" fmla="*/ 4940794 h 6505980"/>
                <a:gd name="connsiteX102" fmla="*/ 1181074 w 3592824"/>
                <a:gd name="connsiteY102" fmla="*/ 4846988 h 6505980"/>
                <a:gd name="connsiteX103" fmla="*/ 1226539 w 3592824"/>
                <a:gd name="connsiteY103" fmla="*/ 4526635 h 6505980"/>
                <a:gd name="connsiteX104" fmla="*/ 1248314 w 3592824"/>
                <a:gd name="connsiteY104" fmla="*/ 4207589 h 6505980"/>
                <a:gd name="connsiteX105" fmla="*/ 1246367 w 3592824"/>
                <a:gd name="connsiteY105" fmla="*/ 3884569 h 6505980"/>
                <a:gd name="connsiteX106" fmla="*/ 1230789 w 3592824"/>
                <a:gd name="connsiteY106" fmla="*/ 3690675 h 6505980"/>
                <a:gd name="connsiteX107" fmla="*/ 1162613 w 3592824"/>
                <a:gd name="connsiteY107" fmla="*/ 3672408 h 6505980"/>
                <a:gd name="connsiteX108" fmla="*/ 1267627 w 3592824"/>
                <a:gd name="connsiteY108" fmla="*/ 3672408 h 6505980"/>
                <a:gd name="connsiteX109" fmla="*/ 1267627 w 3592824"/>
                <a:gd name="connsiteY109" fmla="*/ 2636174 h 6505980"/>
                <a:gd name="connsiteX110" fmla="*/ 1457972 w 3592824"/>
                <a:gd name="connsiteY110" fmla="*/ 2766635 h 6505980"/>
                <a:gd name="connsiteX111" fmla="*/ 1914541 w 3592824"/>
                <a:gd name="connsiteY111" fmla="*/ 1815401 h 6505980"/>
                <a:gd name="connsiteX112" fmla="*/ 1759871 w 3592824"/>
                <a:gd name="connsiteY112" fmla="*/ 1626771 h 6505980"/>
                <a:gd name="connsiteX113" fmla="*/ 1630255 w 3592824"/>
                <a:gd name="connsiteY113" fmla="*/ 1432944 h 6505980"/>
                <a:gd name="connsiteX114" fmla="*/ 1533657 w 3592824"/>
                <a:gd name="connsiteY114" fmla="*/ 1245834 h 6505980"/>
                <a:gd name="connsiteX115" fmla="*/ 1466898 w 3592824"/>
                <a:gd name="connsiteY115" fmla="*/ 1057506 h 6505980"/>
                <a:gd name="connsiteX116" fmla="*/ 1428386 w 3592824"/>
                <a:gd name="connsiteY116" fmla="*/ 871911 h 6505980"/>
                <a:gd name="connsiteX117" fmla="*/ 1418926 w 3592824"/>
                <a:gd name="connsiteY117" fmla="*/ 698165 h 6505980"/>
                <a:gd name="connsiteX118" fmla="*/ 1438518 w 3592824"/>
                <a:gd name="connsiteY118" fmla="*/ 529931 h 6505980"/>
                <a:gd name="connsiteX119" fmla="*/ 1487966 w 3592824"/>
                <a:gd name="connsiteY119" fmla="*/ 373157 h 6505980"/>
                <a:gd name="connsiteX120" fmla="*/ 1562109 w 3592824"/>
                <a:gd name="connsiteY120" fmla="*/ 234344 h 6505980"/>
                <a:gd name="connsiteX121" fmla="*/ 1590347 w 3592824"/>
                <a:gd name="connsiteY121" fmla="*/ 233909 h 6505980"/>
                <a:gd name="connsiteX122" fmla="*/ 1590423 w 3592824"/>
                <a:gd name="connsiteY122" fmla="*/ 276688 h 6505980"/>
                <a:gd name="connsiteX123" fmla="*/ 1534480 w 3592824"/>
                <a:gd name="connsiteY123" fmla="*/ 357380 h 6505980"/>
                <a:gd name="connsiteX124" fmla="*/ 1506010 w 3592824"/>
                <a:gd name="connsiteY124" fmla="*/ 457037 h 6505980"/>
                <a:gd name="connsiteX125" fmla="*/ 1488317 w 3592824"/>
                <a:gd name="connsiteY125" fmla="*/ 571212 h 6505980"/>
                <a:gd name="connsiteX126" fmla="*/ 1496884 w 3592824"/>
                <a:gd name="connsiteY126" fmla="*/ 693061 h 6505980"/>
                <a:gd name="connsiteX127" fmla="*/ 1522975 w 3592824"/>
                <a:gd name="connsiteY127" fmla="*/ 825308 h 6505980"/>
                <a:gd name="connsiteX128" fmla="*/ 1563776 w 3592824"/>
                <a:gd name="connsiteY128" fmla="*/ 957444 h 6505980"/>
                <a:gd name="connsiteX129" fmla="*/ 1623676 w 3592824"/>
                <a:gd name="connsiteY129" fmla="*/ 1089683 h 6505980"/>
                <a:gd name="connsiteX130" fmla="*/ 1701073 w 3592824"/>
                <a:gd name="connsiteY130" fmla="*/ 1219640 h 6505980"/>
                <a:gd name="connsiteX131" fmla="*/ 1784824 w 3592824"/>
                <a:gd name="connsiteY131" fmla="*/ 1340138 h 6505980"/>
                <a:gd name="connsiteX132" fmla="*/ 1839433 w 3592824"/>
                <a:gd name="connsiteY132" fmla="*/ 1402829 h 6505980"/>
                <a:gd name="connsiteX133" fmla="*/ 1879314 w 3592824"/>
                <a:gd name="connsiteY133" fmla="*/ 1462471 h 6505980"/>
                <a:gd name="connsiteX134" fmla="*/ 1923557 w 3592824"/>
                <a:gd name="connsiteY134" fmla="*/ 1509661 h 6505980"/>
                <a:gd name="connsiteX135" fmla="*/ 1968977 w 3592824"/>
                <a:gd name="connsiteY135" fmla="*/ 1553881 h 6505980"/>
                <a:gd name="connsiteX136" fmla="*/ 2023524 w 3592824"/>
                <a:gd name="connsiteY136" fmla="*/ 1583302 h 6505980"/>
                <a:gd name="connsiteX137" fmla="*/ 2159168 w 3592824"/>
                <a:gd name="connsiteY137" fmla="*/ 1357898 h 6505980"/>
                <a:gd name="connsiteX138" fmla="*/ 2301613 w 3592824"/>
                <a:gd name="connsiteY138" fmla="*/ 1152134 h 6505980"/>
                <a:gd name="connsiteX139" fmla="*/ 2456786 w 3592824"/>
                <a:gd name="connsiteY139" fmla="*/ 946442 h 6505980"/>
                <a:gd name="connsiteX140" fmla="*/ 2627883 w 3592824"/>
                <a:gd name="connsiteY140" fmla="*/ 750343 h 6505980"/>
                <a:gd name="connsiteX141" fmla="*/ 2819251 w 3592824"/>
                <a:gd name="connsiteY141" fmla="*/ 546637 h 6505980"/>
                <a:gd name="connsiteX142" fmla="*/ 3033293 w 3592824"/>
                <a:gd name="connsiteY142" fmla="*/ 338904 h 6505980"/>
                <a:gd name="connsiteX143" fmla="*/ 3075801 w 3592824"/>
                <a:gd name="connsiteY143" fmla="*/ 307656 h 6505980"/>
                <a:gd name="connsiteX144" fmla="*/ 3128615 w 3592824"/>
                <a:gd name="connsiteY144" fmla="*/ 255470 h 6505980"/>
                <a:gd name="connsiteX145" fmla="*/ 3193373 w 3592824"/>
                <a:gd name="connsiteY145" fmla="*/ 206920 h 6505980"/>
                <a:gd name="connsiteX146" fmla="*/ 3255727 w 3592824"/>
                <a:gd name="connsiteY146" fmla="*/ 153199 h 6505980"/>
                <a:gd name="connsiteX147" fmla="*/ 3326038 w 3592824"/>
                <a:gd name="connsiteY147" fmla="*/ 98736 h 6505980"/>
                <a:gd name="connsiteX148" fmla="*/ 3396772 w 3592824"/>
                <a:gd name="connsiteY148" fmla="*/ 57544 h 6505980"/>
                <a:gd name="connsiteX149" fmla="*/ 3465132 w 3592824"/>
                <a:gd name="connsiteY149" fmla="*/ 23864 h 6505980"/>
                <a:gd name="connsiteX150" fmla="*/ 3532718 w 3592824"/>
                <a:gd name="connsiteY150" fmla="*/ 3259 h 6505980"/>
                <a:gd name="connsiteX151" fmla="*/ 3587603 w 3592824"/>
                <a:gd name="connsiteY151"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451696 w 3592824"/>
                <a:gd name="connsiteY19" fmla="*/ 1220120 h 6505980"/>
                <a:gd name="connsiteX20" fmla="*/ 2333617 w 3592824"/>
                <a:gd name="connsiteY20" fmla="*/ 1482858 h 6505980"/>
                <a:gd name="connsiteX21" fmla="*/ 2239019 w 3592824"/>
                <a:gd name="connsiteY21" fmla="*/ 1750687 h 6505980"/>
                <a:gd name="connsiteX22" fmla="*/ 2166716 w 3592824"/>
                <a:gd name="connsiteY22" fmla="*/ 2028149 h 6505980"/>
                <a:gd name="connsiteX23" fmla="*/ 2138696 w 3592824"/>
                <a:gd name="connsiteY23" fmla="*/ 2191021 h 6505980"/>
                <a:gd name="connsiteX24" fmla="*/ 1708453 w 3592824"/>
                <a:gd name="connsiteY24" fmla="*/ 2932299 h 6505980"/>
                <a:gd name="connsiteX25" fmla="*/ 1722817 w 3592824"/>
                <a:gd name="connsiteY25" fmla="*/ 3822513 h 6505980"/>
                <a:gd name="connsiteX26" fmla="*/ 1536952 w 3592824"/>
                <a:gd name="connsiteY26" fmla="*/ 3772714 h 6505980"/>
                <a:gd name="connsiteX27" fmla="*/ 1541206 w 3592824"/>
                <a:gd name="connsiteY27" fmla="*/ 4042551 h 6505980"/>
                <a:gd name="connsiteX28" fmla="*/ 1736905 w 3592824"/>
                <a:gd name="connsiteY28" fmla="*/ 4202721 h 6505980"/>
                <a:gd name="connsiteX29" fmla="*/ 1910038 w 3592824"/>
                <a:gd name="connsiteY29" fmla="*/ 4375859 h 6505980"/>
                <a:gd name="connsiteX30" fmla="*/ 2049967 w 3592824"/>
                <a:gd name="connsiteY30" fmla="*/ 4551312 h 6505980"/>
                <a:gd name="connsiteX31" fmla="*/ 2161751 w 3592824"/>
                <a:gd name="connsiteY31" fmla="*/ 4736795 h 6505980"/>
                <a:gd name="connsiteX32" fmla="*/ 2245901 w 3592824"/>
                <a:gd name="connsiteY32" fmla="*/ 4927533 h 6505980"/>
                <a:gd name="connsiteX33" fmla="*/ 2299319 w 3592824"/>
                <a:gd name="connsiteY33" fmla="*/ 5113852 h 6505980"/>
                <a:gd name="connsiteX34" fmla="*/ 2323619 w 3592824"/>
                <a:gd name="connsiteY34" fmla="*/ 5302637 h 6505980"/>
                <a:gd name="connsiteX35" fmla="*/ 2316528 w 3592824"/>
                <a:gd name="connsiteY35" fmla="*/ 5487662 h 6505980"/>
                <a:gd name="connsiteX36" fmla="*/ 2281292 w 3592824"/>
                <a:gd name="connsiteY36" fmla="*/ 5660347 h 6505980"/>
                <a:gd name="connsiteX37" fmla="*/ 2254472 w 3592824"/>
                <a:gd name="connsiteY37" fmla="*/ 5669051 h 6505980"/>
                <a:gd name="connsiteX38" fmla="*/ 2243469 w 3592824"/>
                <a:gd name="connsiteY38" fmla="*/ 5622519 h 6505980"/>
                <a:gd name="connsiteX39" fmla="*/ 2276202 w 3592824"/>
                <a:gd name="connsiteY39" fmla="*/ 5518399 h 6505980"/>
                <a:gd name="connsiteX40" fmla="*/ 2277887 w 3592824"/>
                <a:gd name="connsiteY40" fmla="*/ 5401645 h 6505980"/>
                <a:gd name="connsiteX41" fmla="*/ 2265586 w 3592824"/>
                <a:gd name="connsiteY41" fmla="*/ 5272239 h 6505980"/>
                <a:gd name="connsiteX42" fmla="*/ 2226278 w 3592824"/>
                <a:gd name="connsiteY42" fmla="*/ 5142134 h 6505980"/>
                <a:gd name="connsiteX43" fmla="*/ 2167610 w 3592824"/>
                <a:gd name="connsiteY43" fmla="*/ 5005824 h 6505980"/>
                <a:gd name="connsiteX44" fmla="*/ 2094934 w 3592824"/>
                <a:gd name="connsiteY44" fmla="*/ 4873928 h 6505980"/>
                <a:gd name="connsiteX45" fmla="*/ 2004022 w 3592824"/>
                <a:gd name="connsiteY45" fmla="*/ 4747491 h 6505980"/>
                <a:gd name="connsiteX46" fmla="*/ 1897003 w 3592824"/>
                <a:gd name="connsiteY46" fmla="*/ 4628630 h 6505980"/>
                <a:gd name="connsiteX47" fmla="*/ 1786353 w 3592824"/>
                <a:gd name="connsiteY47" fmla="*/ 4521927 h 6505980"/>
                <a:gd name="connsiteX48" fmla="*/ 1718256 w 3592824"/>
                <a:gd name="connsiteY48" fmla="*/ 4469625 h 6505980"/>
                <a:gd name="connsiteX49" fmla="*/ 1664984 w 3592824"/>
                <a:gd name="connsiteY49" fmla="*/ 4416354 h 6505980"/>
                <a:gd name="connsiteX50" fmla="*/ 1610735 w 3592824"/>
                <a:gd name="connsiteY50" fmla="*/ 4377899 h 6505980"/>
                <a:gd name="connsiteX51" fmla="*/ 1556121 w 3592824"/>
                <a:gd name="connsiteY51" fmla="*/ 4343019 h 6505980"/>
                <a:gd name="connsiteX52" fmla="*/ 1496586 w 3592824"/>
                <a:gd name="connsiteY52" fmla="*/ 4326909 h 6505980"/>
                <a:gd name="connsiteX53" fmla="*/ 1424825 w 3592824"/>
                <a:gd name="connsiteY53" fmla="*/ 4611755 h 6505980"/>
                <a:gd name="connsiteX54" fmla="*/ 1341569 w 3592824"/>
                <a:gd name="connsiteY54" fmla="*/ 4877209 h 6505980"/>
                <a:gd name="connsiteX55" fmla="*/ 1246153 w 3592824"/>
                <a:gd name="connsiteY55" fmla="*/ 5146295 h 6505980"/>
                <a:gd name="connsiteX56" fmla="*/ 1133098 w 3592824"/>
                <a:gd name="connsiteY56" fmla="*/ 5409585 h 6505980"/>
                <a:gd name="connsiteX57" fmla="*/ 1002651 w 3592824"/>
                <a:gd name="connsiteY57" fmla="*/ 5687069 h 6505980"/>
                <a:gd name="connsiteX58" fmla="*/ 851621 w 3592824"/>
                <a:gd name="connsiteY58" fmla="*/ 5975542 h 6505980"/>
                <a:gd name="connsiteX59" fmla="*/ 819067 w 3592824"/>
                <a:gd name="connsiteY59" fmla="*/ 6021945 h 6505980"/>
                <a:gd name="connsiteX60" fmla="*/ 782039 w 3592824"/>
                <a:gd name="connsiteY60" fmla="*/ 6094137 h 6505980"/>
                <a:gd name="connsiteX61" fmla="*/ 732689 w 3592824"/>
                <a:gd name="connsiteY61" fmla="*/ 6165853 h 6505980"/>
                <a:gd name="connsiteX62" fmla="*/ 686953 w 3592824"/>
                <a:gd name="connsiteY62" fmla="*/ 6242495 h 6505980"/>
                <a:gd name="connsiteX63" fmla="*/ 633819 w 3592824"/>
                <a:gd name="connsiteY63" fmla="*/ 6322262 h 6505980"/>
                <a:gd name="connsiteX64" fmla="*/ 576894 w 3592824"/>
                <a:gd name="connsiteY64" fmla="*/ 6387714 h 6505980"/>
                <a:gd name="connsiteX65" fmla="*/ 520310 w 3592824"/>
                <a:gd name="connsiteY65" fmla="*/ 6444298 h 6505980"/>
                <a:gd name="connsiteX66" fmla="*/ 461122 w 3592824"/>
                <a:gd name="connsiteY66" fmla="*/ 6486433 h 6505980"/>
                <a:gd name="connsiteX67" fmla="*/ 409611 w 3592824"/>
                <a:gd name="connsiteY67" fmla="*/ 6505980 h 6505980"/>
                <a:gd name="connsiteX68" fmla="*/ 397795 w 3592824"/>
                <a:gd name="connsiteY68" fmla="*/ 6478382 h 6505980"/>
                <a:gd name="connsiteX69" fmla="*/ 580228 w 3592824"/>
                <a:gd name="connsiteY69" fmla="*/ 6260780 h 6505980"/>
                <a:gd name="connsiteX70" fmla="*/ 740291 w 3592824"/>
                <a:gd name="connsiteY70" fmla="*/ 6020812 h 6505980"/>
                <a:gd name="connsiteX71" fmla="*/ 876161 w 3592824"/>
                <a:gd name="connsiteY71" fmla="*/ 5764542 h 6505980"/>
                <a:gd name="connsiteX72" fmla="*/ 983460 w 3592824"/>
                <a:gd name="connsiteY72" fmla="*/ 5511282 h 6505980"/>
                <a:gd name="connsiteX73" fmla="*/ 1071980 w 3592824"/>
                <a:gd name="connsiteY73" fmla="*/ 5262934 h 6505980"/>
                <a:gd name="connsiteX74" fmla="*/ 1108340 w 3592824"/>
                <a:gd name="connsiteY74" fmla="*/ 5079541 h 6505980"/>
                <a:gd name="connsiteX75" fmla="*/ 1121344 w 3592824"/>
                <a:gd name="connsiteY75" fmla="*/ 5084649 h 6505980"/>
                <a:gd name="connsiteX76" fmla="*/ 1125291 w 3592824"/>
                <a:gd name="connsiteY76" fmla="*/ 5080701 h 6505980"/>
                <a:gd name="connsiteX77" fmla="*/ 1124442 w 3592824"/>
                <a:gd name="connsiteY77" fmla="*/ 5071961 h 6505980"/>
                <a:gd name="connsiteX78" fmla="*/ 1122157 w 3592824"/>
                <a:gd name="connsiteY78" fmla="*/ 5065724 h 6505980"/>
                <a:gd name="connsiteX79" fmla="*/ 1117049 w 3592824"/>
                <a:gd name="connsiteY79" fmla="*/ 5052716 h 6505980"/>
                <a:gd name="connsiteX80" fmla="*/ 1122811 w 3592824"/>
                <a:gd name="connsiteY80" fmla="*/ 5042696 h 6505980"/>
                <a:gd name="connsiteX81" fmla="*/ 1122495 w 3592824"/>
                <a:gd name="connsiteY81" fmla="*/ 5034485 h 6505980"/>
                <a:gd name="connsiteX82" fmla="*/ 1124158 w 3592824"/>
                <a:gd name="connsiteY82" fmla="*/ 5024300 h 6505980"/>
                <a:gd name="connsiteX83" fmla="*/ 1120205 w 3592824"/>
                <a:gd name="connsiteY83" fmla="*/ 5028252 h 6505980"/>
                <a:gd name="connsiteX84" fmla="*/ 1122495 w 3592824"/>
                <a:gd name="connsiteY84" fmla="*/ 5034485 h 6505980"/>
                <a:gd name="connsiteX85" fmla="*/ 1108340 w 3592824"/>
                <a:gd name="connsiteY85" fmla="*/ 5079541 h 6505980"/>
                <a:gd name="connsiteX86" fmla="*/ 1019535 w 3592824"/>
                <a:gd name="connsiteY86" fmla="*/ 5061794 h 6505980"/>
                <a:gd name="connsiteX87" fmla="*/ 907867 w 3592824"/>
                <a:gd name="connsiteY87" fmla="*/ 5071187 h 6505980"/>
                <a:gd name="connsiteX88" fmla="*/ 788983 w 3592824"/>
                <a:gd name="connsiteY88" fmla="*/ 5093104 h 6505980"/>
                <a:gd name="connsiteX89" fmla="*/ 658043 w 3592824"/>
                <a:gd name="connsiteY89" fmla="*/ 5134555 h 6505980"/>
                <a:gd name="connsiteX90" fmla="*/ 522026 w 3592824"/>
                <a:gd name="connsiteY90" fmla="*/ 5190653 h 6505980"/>
                <a:gd name="connsiteX91" fmla="*/ 384200 w 3592824"/>
                <a:gd name="connsiteY91" fmla="*/ 5252843 h 6505980"/>
                <a:gd name="connsiteX92" fmla="*/ 249344 w 3592824"/>
                <a:gd name="connsiteY92" fmla="*/ 5325897 h 6505980"/>
                <a:gd name="connsiteX93" fmla="*/ 120569 w 3592824"/>
                <a:gd name="connsiteY93" fmla="*/ 5397133 h 6505980"/>
                <a:gd name="connsiteX94" fmla="*/ 0 w 3592824"/>
                <a:gd name="connsiteY94" fmla="*/ 5468693 h 6505980"/>
                <a:gd name="connsiteX95" fmla="*/ 124698 w 3592824"/>
                <a:gd name="connsiteY95" fmla="*/ 5335477 h 6505980"/>
                <a:gd name="connsiteX96" fmla="*/ 246734 w 3592824"/>
                <a:gd name="connsiteY96" fmla="*/ 5221959 h 6505980"/>
                <a:gd name="connsiteX97" fmla="*/ 376856 w 3592824"/>
                <a:gd name="connsiteY97" fmla="*/ 5132327 h 6505980"/>
                <a:gd name="connsiteX98" fmla="*/ 515500 w 3592824"/>
                <a:gd name="connsiteY98" fmla="*/ 5051213 h 6505980"/>
                <a:gd name="connsiteX99" fmla="*/ 659408 w 3592824"/>
                <a:gd name="connsiteY99" fmla="*/ 4987219 h 6505980"/>
                <a:gd name="connsiteX100" fmla="*/ 820898 w 3592824"/>
                <a:gd name="connsiteY100" fmla="*/ 4940794 h 6505980"/>
                <a:gd name="connsiteX101" fmla="*/ 1181074 w 3592824"/>
                <a:gd name="connsiteY101" fmla="*/ 4846988 h 6505980"/>
                <a:gd name="connsiteX102" fmla="*/ 1226539 w 3592824"/>
                <a:gd name="connsiteY102" fmla="*/ 4526635 h 6505980"/>
                <a:gd name="connsiteX103" fmla="*/ 1248314 w 3592824"/>
                <a:gd name="connsiteY103" fmla="*/ 4207589 h 6505980"/>
                <a:gd name="connsiteX104" fmla="*/ 1246367 w 3592824"/>
                <a:gd name="connsiteY104" fmla="*/ 3884569 h 6505980"/>
                <a:gd name="connsiteX105" fmla="*/ 1230789 w 3592824"/>
                <a:gd name="connsiteY105" fmla="*/ 3690675 h 6505980"/>
                <a:gd name="connsiteX106" fmla="*/ 1162613 w 3592824"/>
                <a:gd name="connsiteY106" fmla="*/ 3672408 h 6505980"/>
                <a:gd name="connsiteX107" fmla="*/ 1267627 w 3592824"/>
                <a:gd name="connsiteY107" fmla="*/ 3672408 h 6505980"/>
                <a:gd name="connsiteX108" fmla="*/ 1267627 w 3592824"/>
                <a:gd name="connsiteY108" fmla="*/ 2636174 h 6505980"/>
                <a:gd name="connsiteX109" fmla="*/ 1457972 w 3592824"/>
                <a:gd name="connsiteY109" fmla="*/ 2766635 h 6505980"/>
                <a:gd name="connsiteX110" fmla="*/ 1914541 w 3592824"/>
                <a:gd name="connsiteY110" fmla="*/ 1815401 h 6505980"/>
                <a:gd name="connsiteX111" fmla="*/ 1759871 w 3592824"/>
                <a:gd name="connsiteY111" fmla="*/ 1626771 h 6505980"/>
                <a:gd name="connsiteX112" fmla="*/ 1630255 w 3592824"/>
                <a:gd name="connsiteY112" fmla="*/ 1432944 h 6505980"/>
                <a:gd name="connsiteX113" fmla="*/ 1533657 w 3592824"/>
                <a:gd name="connsiteY113" fmla="*/ 1245834 h 6505980"/>
                <a:gd name="connsiteX114" fmla="*/ 1466898 w 3592824"/>
                <a:gd name="connsiteY114" fmla="*/ 1057506 h 6505980"/>
                <a:gd name="connsiteX115" fmla="*/ 1428386 w 3592824"/>
                <a:gd name="connsiteY115" fmla="*/ 871911 h 6505980"/>
                <a:gd name="connsiteX116" fmla="*/ 1418926 w 3592824"/>
                <a:gd name="connsiteY116" fmla="*/ 698165 h 6505980"/>
                <a:gd name="connsiteX117" fmla="*/ 1438518 w 3592824"/>
                <a:gd name="connsiteY117" fmla="*/ 529931 h 6505980"/>
                <a:gd name="connsiteX118" fmla="*/ 1487966 w 3592824"/>
                <a:gd name="connsiteY118" fmla="*/ 373157 h 6505980"/>
                <a:gd name="connsiteX119" fmla="*/ 1562109 w 3592824"/>
                <a:gd name="connsiteY119" fmla="*/ 234344 h 6505980"/>
                <a:gd name="connsiteX120" fmla="*/ 1590347 w 3592824"/>
                <a:gd name="connsiteY120" fmla="*/ 233909 h 6505980"/>
                <a:gd name="connsiteX121" fmla="*/ 1590423 w 3592824"/>
                <a:gd name="connsiteY121" fmla="*/ 276688 h 6505980"/>
                <a:gd name="connsiteX122" fmla="*/ 1534480 w 3592824"/>
                <a:gd name="connsiteY122" fmla="*/ 357380 h 6505980"/>
                <a:gd name="connsiteX123" fmla="*/ 1506010 w 3592824"/>
                <a:gd name="connsiteY123" fmla="*/ 457037 h 6505980"/>
                <a:gd name="connsiteX124" fmla="*/ 1488317 w 3592824"/>
                <a:gd name="connsiteY124" fmla="*/ 571212 h 6505980"/>
                <a:gd name="connsiteX125" fmla="*/ 1496884 w 3592824"/>
                <a:gd name="connsiteY125" fmla="*/ 693061 h 6505980"/>
                <a:gd name="connsiteX126" fmla="*/ 1522975 w 3592824"/>
                <a:gd name="connsiteY126" fmla="*/ 825308 h 6505980"/>
                <a:gd name="connsiteX127" fmla="*/ 1563776 w 3592824"/>
                <a:gd name="connsiteY127" fmla="*/ 957444 h 6505980"/>
                <a:gd name="connsiteX128" fmla="*/ 1623676 w 3592824"/>
                <a:gd name="connsiteY128" fmla="*/ 1089683 h 6505980"/>
                <a:gd name="connsiteX129" fmla="*/ 1701073 w 3592824"/>
                <a:gd name="connsiteY129" fmla="*/ 1219640 h 6505980"/>
                <a:gd name="connsiteX130" fmla="*/ 1784824 w 3592824"/>
                <a:gd name="connsiteY130" fmla="*/ 1340138 h 6505980"/>
                <a:gd name="connsiteX131" fmla="*/ 1839433 w 3592824"/>
                <a:gd name="connsiteY131" fmla="*/ 1402829 h 6505980"/>
                <a:gd name="connsiteX132" fmla="*/ 1879314 w 3592824"/>
                <a:gd name="connsiteY132" fmla="*/ 1462471 h 6505980"/>
                <a:gd name="connsiteX133" fmla="*/ 1923557 w 3592824"/>
                <a:gd name="connsiteY133" fmla="*/ 1509661 h 6505980"/>
                <a:gd name="connsiteX134" fmla="*/ 1968977 w 3592824"/>
                <a:gd name="connsiteY134" fmla="*/ 1553881 h 6505980"/>
                <a:gd name="connsiteX135" fmla="*/ 2023524 w 3592824"/>
                <a:gd name="connsiteY135" fmla="*/ 1583302 h 6505980"/>
                <a:gd name="connsiteX136" fmla="*/ 2159168 w 3592824"/>
                <a:gd name="connsiteY136" fmla="*/ 1357898 h 6505980"/>
                <a:gd name="connsiteX137" fmla="*/ 2301613 w 3592824"/>
                <a:gd name="connsiteY137" fmla="*/ 1152134 h 6505980"/>
                <a:gd name="connsiteX138" fmla="*/ 2456786 w 3592824"/>
                <a:gd name="connsiteY138" fmla="*/ 946442 h 6505980"/>
                <a:gd name="connsiteX139" fmla="*/ 2627883 w 3592824"/>
                <a:gd name="connsiteY139" fmla="*/ 750343 h 6505980"/>
                <a:gd name="connsiteX140" fmla="*/ 2819251 w 3592824"/>
                <a:gd name="connsiteY140" fmla="*/ 546637 h 6505980"/>
                <a:gd name="connsiteX141" fmla="*/ 3033293 w 3592824"/>
                <a:gd name="connsiteY141" fmla="*/ 338904 h 6505980"/>
                <a:gd name="connsiteX142" fmla="*/ 3075801 w 3592824"/>
                <a:gd name="connsiteY142" fmla="*/ 307656 h 6505980"/>
                <a:gd name="connsiteX143" fmla="*/ 3128615 w 3592824"/>
                <a:gd name="connsiteY143" fmla="*/ 255470 h 6505980"/>
                <a:gd name="connsiteX144" fmla="*/ 3193373 w 3592824"/>
                <a:gd name="connsiteY144" fmla="*/ 206920 h 6505980"/>
                <a:gd name="connsiteX145" fmla="*/ 3255727 w 3592824"/>
                <a:gd name="connsiteY145" fmla="*/ 153199 h 6505980"/>
                <a:gd name="connsiteX146" fmla="*/ 3326038 w 3592824"/>
                <a:gd name="connsiteY146" fmla="*/ 98736 h 6505980"/>
                <a:gd name="connsiteX147" fmla="*/ 3396772 w 3592824"/>
                <a:gd name="connsiteY147" fmla="*/ 57544 h 6505980"/>
                <a:gd name="connsiteX148" fmla="*/ 3465132 w 3592824"/>
                <a:gd name="connsiteY148" fmla="*/ 23864 h 6505980"/>
                <a:gd name="connsiteX149" fmla="*/ 3532718 w 3592824"/>
                <a:gd name="connsiteY149" fmla="*/ 3259 h 6505980"/>
                <a:gd name="connsiteX150" fmla="*/ 3587603 w 3592824"/>
                <a:gd name="connsiteY150"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76278 w 3592824"/>
                <a:gd name="connsiteY17" fmla="*/ 1039803 h 6505980"/>
                <a:gd name="connsiteX18" fmla="*/ 2451696 w 3592824"/>
                <a:gd name="connsiteY18" fmla="*/ 1220120 h 6505980"/>
                <a:gd name="connsiteX19" fmla="*/ 2333617 w 3592824"/>
                <a:gd name="connsiteY19" fmla="*/ 1482858 h 6505980"/>
                <a:gd name="connsiteX20" fmla="*/ 2239019 w 3592824"/>
                <a:gd name="connsiteY20" fmla="*/ 1750687 h 6505980"/>
                <a:gd name="connsiteX21" fmla="*/ 2166716 w 3592824"/>
                <a:gd name="connsiteY21" fmla="*/ 2028149 h 6505980"/>
                <a:gd name="connsiteX22" fmla="*/ 2138696 w 3592824"/>
                <a:gd name="connsiteY22" fmla="*/ 2191021 h 6505980"/>
                <a:gd name="connsiteX23" fmla="*/ 1708453 w 3592824"/>
                <a:gd name="connsiteY23" fmla="*/ 2932299 h 6505980"/>
                <a:gd name="connsiteX24" fmla="*/ 1722817 w 3592824"/>
                <a:gd name="connsiteY24" fmla="*/ 3822513 h 6505980"/>
                <a:gd name="connsiteX25" fmla="*/ 1536952 w 3592824"/>
                <a:gd name="connsiteY25" fmla="*/ 3772714 h 6505980"/>
                <a:gd name="connsiteX26" fmla="*/ 1541206 w 3592824"/>
                <a:gd name="connsiteY26" fmla="*/ 4042551 h 6505980"/>
                <a:gd name="connsiteX27" fmla="*/ 1736905 w 3592824"/>
                <a:gd name="connsiteY27" fmla="*/ 4202721 h 6505980"/>
                <a:gd name="connsiteX28" fmla="*/ 1910038 w 3592824"/>
                <a:gd name="connsiteY28" fmla="*/ 4375859 h 6505980"/>
                <a:gd name="connsiteX29" fmla="*/ 2049967 w 3592824"/>
                <a:gd name="connsiteY29" fmla="*/ 4551312 h 6505980"/>
                <a:gd name="connsiteX30" fmla="*/ 2161751 w 3592824"/>
                <a:gd name="connsiteY30" fmla="*/ 4736795 h 6505980"/>
                <a:gd name="connsiteX31" fmla="*/ 2245901 w 3592824"/>
                <a:gd name="connsiteY31" fmla="*/ 4927533 h 6505980"/>
                <a:gd name="connsiteX32" fmla="*/ 2299319 w 3592824"/>
                <a:gd name="connsiteY32" fmla="*/ 5113852 h 6505980"/>
                <a:gd name="connsiteX33" fmla="*/ 2323619 w 3592824"/>
                <a:gd name="connsiteY33" fmla="*/ 5302637 h 6505980"/>
                <a:gd name="connsiteX34" fmla="*/ 2316528 w 3592824"/>
                <a:gd name="connsiteY34" fmla="*/ 5487662 h 6505980"/>
                <a:gd name="connsiteX35" fmla="*/ 2281292 w 3592824"/>
                <a:gd name="connsiteY35" fmla="*/ 5660347 h 6505980"/>
                <a:gd name="connsiteX36" fmla="*/ 2254472 w 3592824"/>
                <a:gd name="connsiteY36" fmla="*/ 5669051 h 6505980"/>
                <a:gd name="connsiteX37" fmla="*/ 2243469 w 3592824"/>
                <a:gd name="connsiteY37" fmla="*/ 5622519 h 6505980"/>
                <a:gd name="connsiteX38" fmla="*/ 2276202 w 3592824"/>
                <a:gd name="connsiteY38" fmla="*/ 5518399 h 6505980"/>
                <a:gd name="connsiteX39" fmla="*/ 2277887 w 3592824"/>
                <a:gd name="connsiteY39" fmla="*/ 5401645 h 6505980"/>
                <a:gd name="connsiteX40" fmla="*/ 2265586 w 3592824"/>
                <a:gd name="connsiteY40" fmla="*/ 5272239 h 6505980"/>
                <a:gd name="connsiteX41" fmla="*/ 2226278 w 3592824"/>
                <a:gd name="connsiteY41" fmla="*/ 5142134 h 6505980"/>
                <a:gd name="connsiteX42" fmla="*/ 2167610 w 3592824"/>
                <a:gd name="connsiteY42" fmla="*/ 5005824 h 6505980"/>
                <a:gd name="connsiteX43" fmla="*/ 2094934 w 3592824"/>
                <a:gd name="connsiteY43" fmla="*/ 4873928 h 6505980"/>
                <a:gd name="connsiteX44" fmla="*/ 2004022 w 3592824"/>
                <a:gd name="connsiteY44" fmla="*/ 4747491 h 6505980"/>
                <a:gd name="connsiteX45" fmla="*/ 1897003 w 3592824"/>
                <a:gd name="connsiteY45" fmla="*/ 4628630 h 6505980"/>
                <a:gd name="connsiteX46" fmla="*/ 1786353 w 3592824"/>
                <a:gd name="connsiteY46" fmla="*/ 4521927 h 6505980"/>
                <a:gd name="connsiteX47" fmla="*/ 1718256 w 3592824"/>
                <a:gd name="connsiteY47" fmla="*/ 4469625 h 6505980"/>
                <a:gd name="connsiteX48" fmla="*/ 1664984 w 3592824"/>
                <a:gd name="connsiteY48" fmla="*/ 4416354 h 6505980"/>
                <a:gd name="connsiteX49" fmla="*/ 1610735 w 3592824"/>
                <a:gd name="connsiteY49" fmla="*/ 4377899 h 6505980"/>
                <a:gd name="connsiteX50" fmla="*/ 1556121 w 3592824"/>
                <a:gd name="connsiteY50" fmla="*/ 4343019 h 6505980"/>
                <a:gd name="connsiteX51" fmla="*/ 1496586 w 3592824"/>
                <a:gd name="connsiteY51" fmla="*/ 4326909 h 6505980"/>
                <a:gd name="connsiteX52" fmla="*/ 1424825 w 3592824"/>
                <a:gd name="connsiteY52" fmla="*/ 4611755 h 6505980"/>
                <a:gd name="connsiteX53" fmla="*/ 1341569 w 3592824"/>
                <a:gd name="connsiteY53" fmla="*/ 4877209 h 6505980"/>
                <a:gd name="connsiteX54" fmla="*/ 1246153 w 3592824"/>
                <a:gd name="connsiteY54" fmla="*/ 5146295 h 6505980"/>
                <a:gd name="connsiteX55" fmla="*/ 1133098 w 3592824"/>
                <a:gd name="connsiteY55" fmla="*/ 5409585 h 6505980"/>
                <a:gd name="connsiteX56" fmla="*/ 1002651 w 3592824"/>
                <a:gd name="connsiteY56" fmla="*/ 5687069 h 6505980"/>
                <a:gd name="connsiteX57" fmla="*/ 851621 w 3592824"/>
                <a:gd name="connsiteY57" fmla="*/ 5975542 h 6505980"/>
                <a:gd name="connsiteX58" fmla="*/ 819067 w 3592824"/>
                <a:gd name="connsiteY58" fmla="*/ 6021945 h 6505980"/>
                <a:gd name="connsiteX59" fmla="*/ 782039 w 3592824"/>
                <a:gd name="connsiteY59" fmla="*/ 6094137 h 6505980"/>
                <a:gd name="connsiteX60" fmla="*/ 732689 w 3592824"/>
                <a:gd name="connsiteY60" fmla="*/ 6165853 h 6505980"/>
                <a:gd name="connsiteX61" fmla="*/ 686953 w 3592824"/>
                <a:gd name="connsiteY61" fmla="*/ 6242495 h 6505980"/>
                <a:gd name="connsiteX62" fmla="*/ 633819 w 3592824"/>
                <a:gd name="connsiteY62" fmla="*/ 6322262 h 6505980"/>
                <a:gd name="connsiteX63" fmla="*/ 576894 w 3592824"/>
                <a:gd name="connsiteY63" fmla="*/ 6387714 h 6505980"/>
                <a:gd name="connsiteX64" fmla="*/ 520310 w 3592824"/>
                <a:gd name="connsiteY64" fmla="*/ 6444298 h 6505980"/>
                <a:gd name="connsiteX65" fmla="*/ 461122 w 3592824"/>
                <a:gd name="connsiteY65" fmla="*/ 6486433 h 6505980"/>
                <a:gd name="connsiteX66" fmla="*/ 409611 w 3592824"/>
                <a:gd name="connsiteY66" fmla="*/ 6505980 h 6505980"/>
                <a:gd name="connsiteX67" fmla="*/ 397795 w 3592824"/>
                <a:gd name="connsiteY67" fmla="*/ 6478382 h 6505980"/>
                <a:gd name="connsiteX68" fmla="*/ 580228 w 3592824"/>
                <a:gd name="connsiteY68" fmla="*/ 6260780 h 6505980"/>
                <a:gd name="connsiteX69" fmla="*/ 740291 w 3592824"/>
                <a:gd name="connsiteY69" fmla="*/ 6020812 h 6505980"/>
                <a:gd name="connsiteX70" fmla="*/ 876161 w 3592824"/>
                <a:gd name="connsiteY70" fmla="*/ 5764542 h 6505980"/>
                <a:gd name="connsiteX71" fmla="*/ 983460 w 3592824"/>
                <a:gd name="connsiteY71" fmla="*/ 5511282 h 6505980"/>
                <a:gd name="connsiteX72" fmla="*/ 1071980 w 3592824"/>
                <a:gd name="connsiteY72" fmla="*/ 5262934 h 6505980"/>
                <a:gd name="connsiteX73" fmla="*/ 1108340 w 3592824"/>
                <a:gd name="connsiteY73" fmla="*/ 5079541 h 6505980"/>
                <a:gd name="connsiteX74" fmla="*/ 1121344 w 3592824"/>
                <a:gd name="connsiteY74" fmla="*/ 5084649 h 6505980"/>
                <a:gd name="connsiteX75" fmla="*/ 1125291 w 3592824"/>
                <a:gd name="connsiteY75" fmla="*/ 5080701 h 6505980"/>
                <a:gd name="connsiteX76" fmla="*/ 1124442 w 3592824"/>
                <a:gd name="connsiteY76" fmla="*/ 5071961 h 6505980"/>
                <a:gd name="connsiteX77" fmla="*/ 1122157 w 3592824"/>
                <a:gd name="connsiteY77" fmla="*/ 5065724 h 6505980"/>
                <a:gd name="connsiteX78" fmla="*/ 1117049 w 3592824"/>
                <a:gd name="connsiteY78" fmla="*/ 5052716 h 6505980"/>
                <a:gd name="connsiteX79" fmla="*/ 1122811 w 3592824"/>
                <a:gd name="connsiteY79" fmla="*/ 5042696 h 6505980"/>
                <a:gd name="connsiteX80" fmla="*/ 1122495 w 3592824"/>
                <a:gd name="connsiteY80" fmla="*/ 5034485 h 6505980"/>
                <a:gd name="connsiteX81" fmla="*/ 1124158 w 3592824"/>
                <a:gd name="connsiteY81" fmla="*/ 5024300 h 6505980"/>
                <a:gd name="connsiteX82" fmla="*/ 1120205 w 3592824"/>
                <a:gd name="connsiteY82" fmla="*/ 5028252 h 6505980"/>
                <a:gd name="connsiteX83" fmla="*/ 1122495 w 3592824"/>
                <a:gd name="connsiteY83" fmla="*/ 5034485 h 6505980"/>
                <a:gd name="connsiteX84" fmla="*/ 1108340 w 3592824"/>
                <a:gd name="connsiteY84" fmla="*/ 5079541 h 6505980"/>
                <a:gd name="connsiteX85" fmla="*/ 1019535 w 3592824"/>
                <a:gd name="connsiteY85" fmla="*/ 5061794 h 6505980"/>
                <a:gd name="connsiteX86" fmla="*/ 907867 w 3592824"/>
                <a:gd name="connsiteY86" fmla="*/ 5071187 h 6505980"/>
                <a:gd name="connsiteX87" fmla="*/ 788983 w 3592824"/>
                <a:gd name="connsiteY87" fmla="*/ 5093104 h 6505980"/>
                <a:gd name="connsiteX88" fmla="*/ 658043 w 3592824"/>
                <a:gd name="connsiteY88" fmla="*/ 5134555 h 6505980"/>
                <a:gd name="connsiteX89" fmla="*/ 522026 w 3592824"/>
                <a:gd name="connsiteY89" fmla="*/ 5190653 h 6505980"/>
                <a:gd name="connsiteX90" fmla="*/ 384200 w 3592824"/>
                <a:gd name="connsiteY90" fmla="*/ 5252843 h 6505980"/>
                <a:gd name="connsiteX91" fmla="*/ 249344 w 3592824"/>
                <a:gd name="connsiteY91" fmla="*/ 5325897 h 6505980"/>
                <a:gd name="connsiteX92" fmla="*/ 120569 w 3592824"/>
                <a:gd name="connsiteY92" fmla="*/ 5397133 h 6505980"/>
                <a:gd name="connsiteX93" fmla="*/ 0 w 3592824"/>
                <a:gd name="connsiteY93" fmla="*/ 5468693 h 6505980"/>
                <a:gd name="connsiteX94" fmla="*/ 124698 w 3592824"/>
                <a:gd name="connsiteY94" fmla="*/ 5335477 h 6505980"/>
                <a:gd name="connsiteX95" fmla="*/ 246734 w 3592824"/>
                <a:gd name="connsiteY95" fmla="*/ 5221959 h 6505980"/>
                <a:gd name="connsiteX96" fmla="*/ 376856 w 3592824"/>
                <a:gd name="connsiteY96" fmla="*/ 5132327 h 6505980"/>
                <a:gd name="connsiteX97" fmla="*/ 515500 w 3592824"/>
                <a:gd name="connsiteY97" fmla="*/ 5051213 h 6505980"/>
                <a:gd name="connsiteX98" fmla="*/ 659408 w 3592824"/>
                <a:gd name="connsiteY98" fmla="*/ 4987219 h 6505980"/>
                <a:gd name="connsiteX99" fmla="*/ 820898 w 3592824"/>
                <a:gd name="connsiteY99" fmla="*/ 4940794 h 6505980"/>
                <a:gd name="connsiteX100" fmla="*/ 1181074 w 3592824"/>
                <a:gd name="connsiteY100" fmla="*/ 4846988 h 6505980"/>
                <a:gd name="connsiteX101" fmla="*/ 1226539 w 3592824"/>
                <a:gd name="connsiteY101" fmla="*/ 4526635 h 6505980"/>
                <a:gd name="connsiteX102" fmla="*/ 1248314 w 3592824"/>
                <a:gd name="connsiteY102" fmla="*/ 4207589 h 6505980"/>
                <a:gd name="connsiteX103" fmla="*/ 1246367 w 3592824"/>
                <a:gd name="connsiteY103" fmla="*/ 3884569 h 6505980"/>
                <a:gd name="connsiteX104" fmla="*/ 1230789 w 3592824"/>
                <a:gd name="connsiteY104" fmla="*/ 3690675 h 6505980"/>
                <a:gd name="connsiteX105" fmla="*/ 1162613 w 3592824"/>
                <a:gd name="connsiteY105" fmla="*/ 3672408 h 6505980"/>
                <a:gd name="connsiteX106" fmla="*/ 1267627 w 3592824"/>
                <a:gd name="connsiteY106" fmla="*/ 3672408 h 6505980"/>
                <a:gd name="connsiteX107" fmla="*/ 1267627 w 3592824"/>
                <a:gd name="connsiteY107" fmla="*/ 2636174 h 6505980"/>
                <a:gd name="connsiteX108" fmla="*/ 1457972 w 3592824"/>
                <a:gd name="connsiteY108" fmla="*/ 2766635 h 6505980"/>
                <a:gd name="connsiteX109" fmla="*/ 1914541 w 3592824"/>
                <a:gd name="connsiteY109" fmla="*/ 1815401 h 6505980"/>
                <a:gd name="connsiteX110" fmla="*/ 1759871 w 3592824"/>
                <a:gd name="connsiteY110" fmla="*/ 1626771 h 6505980"/>
                <a:gd name="connsiteX111" fmla="*/ 1630255 w 3592824"/>
                <a:gd name="connsiteY111" fmla="*/ 1432944 h 6505980"/>
                <a:gd name="connsiteX112" fmla="*/ 1533657 w 3592824"/>
                <a:gd name="connsiteY112" fmla="*/ 1245834 h 6505980"/>
                <a:gd name="connsiteX113" fmla="*/ 1466898 w 3592824"/>
                <a:gd name="connsiteY113" fmla="*/ 1057506 h 6505980"/>
                <a:gd name="connsiteX114" fmla="*/ 1428386 w 3592824"/>
                <a:gd name="connsiteY114" fmla="*/ 871911 h 6505980"/>
                <a:gd name="connsiteX115" fmla="*/ 1418926 w 3592824"/>
                <a:gd name="connsiteY115" fmla="*/ 698165 h 6505980"/>
                <a:gd name="connsiteX116" fmla="*/ 1438518 w 3592824"/>
                <a:gd name="connsiteY116" fmla="*/ 529931 h 6505980"/>
                <a:gd name="connsiteX117" fmla="*/ 1487966 w 3592824"/>
                <a:gd name="connsiteY117" fmla="*/ 373157 h 6505980"/>
                <a:gd name="connsiteX118" fmla="*/ 1562109 w 3592824"/>
                <a:gd name="connsiteY118" fmla="*/ 234344 h 6505980"/>
                <a:gd name="connsiteX119" fmla="*/ 1590347 w 3592824"/>
                <a:gd name="connsiteY119" fmla="*/ 233909 h 6505980"/>
                <a:gd name="connsiteX120" fmla="*/ 1590423 w 3592824"/>
                <a:gd name="connsiteY120" fmla="*/ 276688 h 6505980"/>
                <a:gd name="connsiteX121" fmla="*/ 1534480 w 3592824"/>
                <a:gd name="connsiteY121" fmla="*/ 357380 h 6505980"/>
                <a:gd name="connsiteX122" fmla="*/ 1506010 w 3592824"/>
                <a:gd name="connsiteY122" fmla="*/ 457037 h 6505980"/>
                <a:gd name="connsiteX123" fmla="*/ 1488317 w 3592824"/>
                <a:gd name="connsiteY123" fmla="*/ 571212 h 6505980"/>
                <a:gd name="connsiteX124" fmla="*/ 1496884 w 3592824"/>
                <a:gd name="connsiteY124" fmla="*/ 693061 h 6505980"/>
                <a:gd name="connsiteX125" fmla="*/ 1522975 w 3592824"/>
                <a:gd name="connsiteY125" fmla="*/ 825308 h 6505980"/>
                <a:gd name="connsiteX126" fmla="*/ 1563776 w 3592824"/>
                <a:gd name="connsiteY126" fmla="*/ 957444 h 6505980"/>
                <a:gd name="connsiteX127" fmla="*/ 1623676 w 3592824"/>
                <a:gd name="connsiteY127" fmla="*/ 1089683 h 6505980"/>
                <a:gd name="connsiteX128" fmla="*/ 1701073 w 3592824"/>
                <a:gd name="connsiteY128" fmla="*/ 1219640 h 6505980"/>
                <a:gd name="connsiteX129" fmla="*/ 1784824 w 3592824"/>
                <a:gd name="connsiteY129" fmla="*/ 1340138 h 6505980"/>
                <a:gd name="connsiteX130" fmla="*/ 1839433 w 3592824"/>
                <a:gd name="connsiteY130" fmla="*/ 1402829 h 6505980"/>
                <a:gd name="connsiteX131" fmla="*/ 1879314 w 3592824"/>
                <a:gd name="connsiteY131" fmla="*/ 1462471 h 6505980"/>
                <a:gd name="connsiteX132" fmla="*/ 1923557 w 3592824"/>
                <a:gd name="connsiteY132" fmla="*/ 1509661 h 6505980"/>
                <a:gd name="connsiteX133" fmla="*/ 1968977 w 3592824"/>
                <a:gd name="connsiteY133" fmla="*/ 1553881 h 6505980"/>
                <a:gd name="connsiteX134" fmla="*/ 2023524 w 3592824"/>
                <a:gd name="connsiteY134" fmla="*/ 1583302 h 6505980"/>
                <a:gd name="connsiteX135" fmla="*/ 2159168 w 3592824"/>
                <a:gd name="connsiteY135" fmla="*/ 1357898 h 6505980"/>
                <a:gd name="connsiteX136" fmla="*/ 2301613 w 3592824"/>
                <a:gd name="connsiteY136" fmla="*/ 1152134 h 6505980"/>
                <a:gd name="connsiteX137" fmla="*/ 2456786 w 3592824"/>
                <a:gd name="connsiteY137" fmla="*/ 946442 h 6505980"/>
                <a:gd name="connsiteX138" fmla="*/ 2627883 w 3592824"/>
                <a:gd name="connsiteY138" fmla="*/ 750343 h 6505980"/>
                <a:gd name="connsiteX139" fmla="*/ 2819251 w 3592824"/>
                <a:gd name="connsiteY139" fmla="*/ 546637 h 6505980"/>
                <a:gd name="connsiteX140" fmla="*/ 3033293 w 3592824"/>
                <a:gd name="connsiteY140" fmla="*/ 338904 h 6505980"/>
                <a:gd name="connsiteX141" fmla="*/ 3075801 w 3592824"/>
                <a:gd name="connsiteY141" fmla="*/ 307656 h 6505980"/>
                <a:gd name="connsiteX142" fmla="*/ 3128615 w 3592824"/>
                <a:gd name="connsiteY142" fmla="*/ 255470 h 6505980"/>
                <a:gd name="connsiteX143" fmla="*/ 3193373 w 3592824"/>
                <a:gd name="connsiteY143" fmla="*/ 206920 h 6505980"/>
                <a:gd name="connsiteX144" fmla="*/ 3255727 w 3592824"/>
                <a:gd name="connsiteY144" fmla="*/ 153199 h 6505980"/>
                <a:gd name="connsiteX145" fmla="*/ 3326038 w 3592824"/>
                <a:gd name="connsiteY145" fmla="*/ 98736 h 6505980"/>
                <a:gd name="connsiteX146" fmla="*/ 3396772 w 3592824"/>
                <a:gd name="connsiteY146" fmla="*/ 57544 h 6505980"/>
                <a:gd name="connsiteX147" fmla="*/ 3465132 w 3592824"/>
                <a:gd name="connsiteY147" fmla="*/ 23864 h 6505980"/>
                <a:gd name="connsiteX148" fmla="*/ 3532718 w 3592824"/>
                <a:gd name="connsiteY148" fmla="*/ 3259 h 6505980"/>
                <a:gd name="connsiteX149" fmla="*/ 3587603 w 3592824"/>
                <a:gd name="connsiteY149"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76278 w 3592824"/>
                <a:gd name="connsiteY16" fmla="*/ 1039803 h 6505980"/>
                <a:gd name="connsiteX17" fmla="*/ 2451696 w 3592824"/>
                <a:gd name="connsiteY17" fmla="*/ 1220120 h 6505980"/>
                <a:gd name="connsiteX18" fmla="*/ 2333617 w 3592824"/>
                <a:gd name="connsiteY18" fmla="*/ 1482858 h 6505980"/>
                <a:gd name="connsiteX19" fmla="*/ 2239019 w 3592824"/>
                <a:gd name="connsiteY19" fmla="*/ 1750687 h 6505980"/>
                <a:gd name="connsiteX20" fmla="*/ 2166716 w 3592824"/>
                <a:gd name="connsiteY20" fmla="*/ 2028149 h 6505980"/>
                <a:gd name="connsiteX21" fmla="*/ 2138696 w 3592824"/>
                <a:gd name="connsiteY21" fmla="*/ 2191021 h 6505980"/>
                <a:gd name="connsiteX22" fmla="*/ 1708453 w 3592824"/>
                <a:gd name="connsiteY22" fmla="*/ 2932299 h 6505980"/>
                <a:gd name="connsiteX23" fmla="*/ 1722817 w 3592824"/>
                <a:gd name="connsiteY23" fmla="*/ 3822513 h 6505980"/>
                <a:gd name="connsiteX24" fmla="*/ 1536952 w 3592824"/>
                <a:gd name="connsiteY24" fmla="*/ 3772714 h 6505980"/>
                <a:gd name="connsiteX25" fmla="*/ 1541206 w 3592824"/>
                <a:gd name="connsiteY25" fmla="*/ 4042551 h 6505980"/>
                <a:gd name="connsiteX26" fmla="*/ 1736905 w 3592824"/>
                <a:gd name="connsiteY26" fmla="*/ 4202721 h 6505980"/>
                <a:gd name="connsiteX27" fmla="*/ 1910038 w 3592824"/>
                <a:gd name="connsiteY27" fmla="*/ 4375859 h 6505980"/>
                <a:gd name="connsiteX28" fmla="*/ 2049967 w 3592824"/>
                <a:gd name="connsiteY28" fmla="*/ 4551312 h 6505980"/>
                <a:gd name="connsiteX29" fmla="*/ 2161751 w 3592824"/>
                <a:gd name="connsiteY29" fmla="*/ 4736795 h 6505980"/>
                <a:gd name="connsiteX30" fmla="*/ 2245901 w 3592824"/>
                <a:gd name="connsiteY30" fmla="*/ 4927533 h 6505980"/>
                <a:gd name="connsiteX31" fmla="*/ 2299319 w 3592824"/>
                <a:gd name="connsiteY31" fmla="*/ 5113852 h 6505980"/>
                <a:gd name="connsiteX32" fmla="*/ 2323619 w 3592824"/>
                <a:gd name="connsiteY32" fmla="*/ 5302637 h 6505980"/>
                <a:gd name="connsiteX33" fmla="*/ 2316528 w 3592824"/>
                <a:gd name="connsiteY33" fmla="*/ 5487662 h 6505980"/>
                <a:gd name="connsiteX34" fmla="*/ 2281292 w 3592824"/>
                <a:gd name="connsiteY34" fmla="*/ 5660347 h 6505980"/>
                <a:gd name="connsiteX35" fmla="*/ 2254472 w 3592824"/>
                <a:gd name="connsiteY35" fmla="*/ 5669051 h 6505980"/>
                <a:gd name="connsiteX36" fmla="*/ 2243469 w 3592824"/>
                <a:gd name="connsiteY36" fmla="*/ 5622519 h 6505980"/>
                <a:gd name="connsiteX37" fmla="*/ 2276202 w 3592824"/>
                <a:gd name="connsiteY37" fmla="*/ 5518399 h 6505980"/>
                <a:gd name="connsiteX38" fmla="*/ 2277887 w 3592824"/>
                <a:gd name="connsiteY38" fmla="*/ 5401645 h 6505980"/>
                <a:gd name="connsiteX39" fmla="*/ 2265586 w 3592824"/>
                <a:gd name="connsiteY39" fmla="*/ 5272239 h 6505980"/>
                <a:gd name="connsiteX40" fmla="*/ 2226278 w 3592824"/>
                <a:gd name="connsiteY40" fmla="*/ 5142134 h 6505980"/>
                <a:gd name="connsiteX41" fmla="*/ 2167610 w 3592824"/>
                <a:gd name="connsiteY41" fmla="*/ 5005824 h 6505980"/>
                <a:gd name="connsiteX42" fmla="*/ 2094934 w 3592824"/>
                <a:gd name="connsiteY42" fmla="*/ 4873928 h 6505980"/>
                <a:gd name="connsiteX43" fmla="*/ 2004022 w 3592824"/>
                <a:gd name="connsiteY43" fmla="*/ 4747491 h 6505980"/>
                <a:gd name="connsiteX44" fmla="*/ 1897003 w 3592824"/>
                <a:gd name="connsiteY44" fmla="*/ 4628630 h 6505980"/>
                <a:gd name="connsiteX45" fmla="*/ 1786353 w 3592824"/>
                <a:gd name="connsiteY45" fmla="*/ 4521927 h 6505980"/>
                <a:gd name="connsiteX46" fmla="*/ 1718256 w 3592824"/>
                <a:gd name="connsiteY46" fmla="*/ 4469625 h 6505980"/>
                <a:gd name="connsiteX47" fmla="*/ 1664984 w 3592824"/>
                <a:gd name="connsiteY47" fmla="*/ 4416354 h 6505980"/>
                <a:gd name="connsiteX48" fmla="*/ 1610735 w 3592824"/>
                <a:gd name="connsiteY48" fmla="*/ 4377899 h 6505980"/>
                <a:gd name="connsiteX49" fmla="*/ 1556121 w 3592824"/>
                <a:gd name="connsiteY49" fmla="*/ 4343019 h 6505980"/>
                <a:gd name="connsiteX50" fmla="*/ 1496586 w 3592824"/>
                <a:gd name="connsiteY50" fmla="*/ 4326909 h 6505980"/>
                <a:gd name="connsiteX51" fmla="*/ 1424825 w 3592824"/>
                <a:gd name="connsiteY51" fmla="*/ 4611755 h 6505980"/>
                <a:gd name="connsiteX52" fmla="*/ 1341569 w 3592824"/>
                <a:gd name="connsiteY52" fmla="*/ 4877209 h 6505980"/>
                <a:gd name="connsiteX53" fmla="*/ 1246153 w 3592824"/>
                <a:gd name="connsiteY53" fmla="*/ 5146295 h 6505980"/>
                <a:gd name="connsiteX54" fmla="*/ 1133098 w 3592824"/>
                <a:gd name="connsiteY54" fmla="*/ 5409585 h 6505980"/>
                <a:gd name="connsiteX55" fmla="*/ 1002651 w 3592824"/>
                <a:gd name="connsiteY55" fmla="*/ 5687069 h 6505980"/>
                <a:gd name="connsiteX56" fmla="*/ 851621 w 3592824"/>
                <a:gd name="connsiteY56" fmla="*/ 5975542 h 6505980"/>
                <a:gd name="connsiteX57" fmla="*/ 819067 w 3592824"/>
                <a:gd name="connsiteY57" fmla="*/ 6021945 h 6505980"/>
                <a:gd name="connsiteX58" fmla="*/ 782039 w 3592824"/>
                <a:gd name="connsiteY58" fmla="*/ 6094137 h 6505980"/>
                <a:gd name="connsiteX59" fmla="*/ 732689 w 3592824"/>
                <a:gd name="connsiteY59" fmla="*/ 6165853 h 6505980"/>
                <a:gd name="connsiteX60" fmla="*/ 686953 w 3592824"/>
                <a:gd name="connsiteY60" fmla="*/ 6242495 h 6505980"/>
                <a:gd name="connsiteX61" fmla="*/ 633819 w 3592824"/>
                <a:gd name="connsiteY61" fmla="*/ 6322262 h 6505980"/>
                <a:gd name="connsiteX62" fmla="*/ 576894 w 3592824"/>
                <a:gd name="connsiteY62" fmla="*/ 6387714 h 6505980"/>
                <a:gd name="connsiteX63" fmla="*/ 520310 w 3592824"/>
                <a:gd name="connsiteY63" fmla="*/ 6444298 h 6505980"/>
                <a:gd name="connsiteX64" fmla="*/ 461122 w 3592824"/>
                <a:gd name="connsiteY64" fmla="*/ 6486433 h 6505980"/>
                <a:gd name="connsiteX65" fmla="*/ 409611 w 3592824"/>
                <a:gd name="connsiteY65" fmla="*/ 6505980 h 6505980"/>
                <a:gd name="connsiteX66" fmla="*/ 397795 w 3592824"/>
                <a:gd name="connsiteY66" fmla="*/ 6478382 h 6505980"/>
                <a:gd name="connsiteX67" fmla="*/ 580228 w 3592824"/>
                <a:gd name="connsiteY67" fmla="*/ 6260780 h 6505980"/>
                <a:gd name="connsiteX68" fmla="*/ 740291 w 3592824"/>
                <a:gd name="connsiteY68" fmla="*/ 6020812 h 6505980"/>
                <a:gd name="connsiteX69" fmla="*/ 876161 w 3592824"/>
                <a:gd name="connsiteY69" fmla="*/ 5764542 h 6505980"/>
                <a:gd name="connsiteX70" fmla="*/ 983460 w 3592824"/>
                <a:gd name="connsiteY70" fmla="*/ 5511282 h 6505980"/>
                <a:gd name="connsiteX71" fmla="*/ 1071980 w 3592824"/>
                <a:gd name="connsiteY71" fmla="*/ 5262934 h 6505980"/>
                <a:gd name="connsiteX72" fmla="*/ 1108340 w 3592824"/>
                <a:gd name="connsiteY72" fmla="*/ 5079541 h 6505980"/>
                <a:gd name="connsiteX73" fmla="*/ 1121344 w 3592824"/>
                <a:gd name="connsiteY73" fmla="*/ 5084649 h 6505980"/>
                <a:gd name="connsiteX74" fmla="*/ 1125291 w 3592824"/>
                <a:gd name="connsiteY74" fmla="*/ 5080701 h 6505980"/>
                <a:gd name="connsiteX75" fmla="*/ 1124442 w 3592824"/>
                <a:gd name="connsiteY75" fmla="*/ 5071961 h 6505980"/>
                <a:gd name="connsiteX76" fmla="*/ 1122157 w 3592824"/>
                <a:gd name="connsiteY76" fmla="*/ 5065724 h 6505980"/>
                <a:gd name="connsiteX77" fmla="*/ 1117049 w 3592824"/>
                <a:gd name="connsiteY77" fmla="*/ 5052716 h 6505980"/>
                <a:gd name="connsiteX78" fmla="*/ 1122811 w 3592824"/>
                <a:gd name="connsiteY78" fmla="*/ 5042696 h 6505980"/>
                <a:gd name="connsiteX79" fmla="*/ 1122495 w 3592824"/>
                <a:gd name="connsiteY79" fmla="*/ 5034485 h 6505980"/>
                <a:gd name="connsiteX80" fmla="*/ 1124158 w 3592824"/>
                <a:gd name="connsiteY80" fmla="*/ 5024300 h 6505980"/>
                <a:gd name="connsiteX81" fmla="*/ 1120205 w 3592824"/>
                <a:gd name="connsiteY81" fmla="*/ 5028252 h 6505980"/>
                <a:gd name="connsiteX82" fmla="*/ 1122495 w 3592824"/>
                <a:gd name="connsiteY82" fmla="*/ 5034485 h 6505980"/>
                <a:gd name="connsiteX83" fmla="*/ 1108340 w 3592824"/>
                <a:gd name="connsiteY83" fmla="*/ 5079541 h 6505980"/>
                <a:gd name="connsiteX84" fmla="*/ 1019535 w 3592824"/>
                <a:gd name="connsiteY84" fmla="*/ 5061794 h 6505980"/>
                <a:gd name="connsiteX85" fmla="*/ 907867 w 3592824"/>
                <a:gd name="connsiteY85" fmla="*/ 5071187 h 6505980"/>
                <a:gd name="connsiteX86" fmla="*/ 788983 w 3592824"/>
                <a:gd name="connsiteY86" fmla="*/ 5093104 h 6505980"/>
                <a:gd name="connsiteX87" fmla="*/ 658043 w 3592824"/>
                <a:gd name="connsiteY87" fmla="*/ 5134555 h 6505980"/>
                <a:gd name="connsiteX88" fmla="*/ 522026 w 3592824"/>
                <a:gd name="connsiteY88" fmla="*/ 5190653 h 6505980"/>
                <a:gd name="connsiteX89" fmla="*/ 384200 w 3592824"/>
                <a:gd name="connsiteY89" fmla="*/ 5252843 h 6505980"/>
                <a:gd name="connsiteX90" fmla="*/ 249344 w 3592824"/>
                <a:gd name="connsiteY90" fmla="*/ 5325897 h 6505980"/>
                <a:gd name="connsiteX91" fmla="*/ 120569 w 3592824"/>
                <a:gd name="connsiteY91" fmla="*/ 5397133 h 6505980"/>
                <a:gd name="connsiteX92" fmla="*/ 0 w 3592824"/>
                <a:gd name="connsiteY92" fmla="*/ 5468693 h 6505980"/>
                <a:gd name="connsiteX93" fmla="*/ 124698 w 3592824"/>
                <a:gd name="connsiteY93" fmla="*/ 5335477 h 6505980"/>
                <a:gd name="connsiteX94" fmla="*/ 246734 w 3592824"/>
                <a:gd name="connsiteY94" fmla="*/ 5221959 h 6505980"/>
                <a:gd name="connsiteX95" fmla="*/ 376856 w 3592824"/>
                <a:gd name="connsiteY95" fmla="*/ 5132327 h 6505980"/>
                <a:gd name="connsiteX96" fmla="*/ 515500 w 3592824"/>
                <a:gd name="connsiteY96" fmla="*/ 5051213 h 6505980"/>
                <a:gd name="connsiteX97" fmla="*/ 659408 w 3592824"/>
                <a:gd name="connsiteY97" fmla="*/ 4987219 h 6505980"/>
                <a:gd name="connsiteX98" fmla="*/ 820898 w 3592824"/>
                <a:gd name="connsiteY98" fmla="*/ 4940794 h 6505980"/>
                <a:gd name="connsiteX99" fmla="*/ 1181074 w 3592824"/>
                <a:gd name="connsiteY99" fmla="*/ 4846988 h 6505980"/>
                <a:gd name="connsiteX100" fmla="*/ 1226539 w 3592824"/>
                <a:gd name="connsiteY100" fmla="*/ 4526635 h 6505980"/>
                <a:gd name="connsiteX101" fmla="*/ 1248314 w 3592824"/>
                <a:gd name="connsiteY101" fmla="*/ 4207589 h 6505980"/>
                <a:gd name="connsiteX102" fmla="*/ 1246367 w 3592824"/>
                <a:gd name="connsiteY102" fmla="*/ 3884569 h 6505980"/>
                <a:gd name="connsiteX103" fmla="*/ 1230789 w 3592824"/>
                <a:gd name="connsiteY103" fmla="*/ 3690675 h 6505980"/>
                <a:gd name="connsiteX104" fmla="*/ 1162613 w 3592824"/>
                <a:gd name="connsiteY104" fmla="*/ 3672408 h 6505980"/>
                <a:gd name="connsiteX105" fmla="*/ 1267627 w 3592824"/>
                <a:gd name="connsiteY105" fmla="*/ 3672408 h 6505980"/>
                <a:gd name="connsiteX106" fmla="*/ 1267627 w 3592824"/>
                <a:gd name="connsiteY106" fmla="*/ 2636174 h 6505980"/>
                <a:gd name="connsiteX107" fmla="*/ 1457972 w 3592824"/>
                <a:gd name="connsiteY107" fmla="*/ 2766635 h 6505980"/>
                <a:gd name="connsiteX108" fmla="*/ 1914541 w 3592824"/>
                <a:gd name="connsiteY108" fmla="*/ 1815401 h 6505980"/>
                <a:gd name="connsiteX109" fmla="*/ 1759871 w 3592824"/>
                <a:gd name="connsiteY109" fmla="*/ 1626771 h 6505980"/>
                <a:gd name="connsiteX110" fmla="*/ 1630255 w 3592824"/>
                <a:gd name="connsiteY110" fmla="*/ 1432944 h 6505980"/>
                <a:gd name="connsiteX111" fmla="*/ 1533657 w 3592824"/>
                <a:gd name="connsiteY111" fmla="*/ 1245834 h 6505980"/>
                <a:gd name="connsiteX112" fmla="*/ 1466898 w 3592824"/>
                <a:gd name="connsiteY112" fmla="*/ 1057506 h 6505980"/>
                <a:gd name="connsiteX113" fmla="*/ 1428386 w 3592824"/>
                <a:gd name="connsiteY113" fmla="*/ 871911 h 6505980"/>
                <a:gd name="connsiteX114" fmla="*/ 1418926 w 3592824"/>
                <a:gd name="connsiteY114" fmla="*/ 698165 h 6505980"/>
                <a:gd name="connsiteX115" fmla="*/ 1438518 w 3592824"/>
                <a:gd name="connsiteY115" fmla="*/ 529931 h 6505980"/>
                <a:gd name="connsiteX116" fmla="*/ 1487966 w 3592824"/>
                <a:gd name="connsiteY116" fmla="*/ 373157 h 6505980"/>
                <a:gd name="connsiteX117" fmla="*/ 1562109 w 3592824"/>
                <a:gd name="connsiteY117" fmla="*/ 234344 h 6505980"/>
                <a:gd name="connsiteX118" fmla="*/ 1590347 w 3592824"/>
                <a:gd name="connsiteY118" fmla="*/ 233909 h 6505980"/>
                <a:gd name="connsiteX119" fmla="*/ 1590423 w 3592824"/>
                <a:gd name="connsiteY119" fmla="*/ 276688 h 6505980"/>
                <a:gd name="connsiteX120" fmla="*/ 1534480 w 3592824"/>
                <a:gd name="connsiteY120" fmla="*/ 357380 h 6505980"/>
                <a:gd name="connsiteX121" fmla="*/ 1506010 w 3592824"/>
                <a:gd name="connsiteY121" fmla="*/ 457037 h 6505980"/>
                <a:gd name="connsiteX122" fmla="*/ 1488317 w 3592824"/>
                <a:gd name="connsiteY122" fmla="*/ 571212 h 6505980"/>
                <a:gd name="connsiteX123" fmla="*/ 1496884 w 3592824"/>
                <a:gd name="connsiteY123" fmla="*/ 693061 h 6505980"/>
                <a:gd name="connsiteX124" fmla="*/ 1522975 w 3592824"/>
                <a:gd name="connsiteY124" fmla="*/ 825308 h 6505980"/>
                <a:gd name="connsiteX125" fmla="*/ 1563776 w 3592824"/>
                <a:gd name="connsiteY125" fmla="*/ 957444 h 6505980"/>
                <a:gd name="connsiteX126" fmla="*/ 1623676 w 3592824"/>
                <a:gd name="connsiteY126" fmla="*/ 1089683 h 6505980"/>
                <a:gd name="connsiteX127" fmla="*/ 1701073 w 3592824"/>
                <a:gd name="connsiteY127" fmla="*/ 1219640 h 6505980"/>
                <a:gd name="connsiteX128" fmla="*/ 1784824 w 3592824"/>
                <a:gd name="connsiteY128" fmla="*/ 1340138 h 6505980"/>
                <a:gd name="connsiteX129" fmla="*/ 1839433 w 3592824"/>
                <a:gd name="connsiteY129" fmla="*/ 1402829 h 6505980"/>
                <a:gd name="connsiteX130" fmla="*/ 1879314 w 3592824"/>
                <a:gd name="connsiteY130" fmla="*/ 1462471 h 6505980"/>
                <a:gd name="connsiteX131" fmla="*/ 1923557 w 3592824"/>
                <a:gd name="connsiteY131" fmla="*/ 1509661 h 6505980"/>
                <a:gd name="connsiteX132" fmla="*/ 1968977 w 3592824"/>
                <a:gd name="connsiteY132" fmla="*/ 1553881 h 6505980"/>
                <a:gd name="connsiteX133" fmla="*/ 2023524 w 3592824"/>
                <a:gd name="connsiteY133" fmla="*/ 1583302 h 6505980"/>
                <a:gd name="connsiteX134" fmla="*/ 2159168 w 3592824"/>
                <a:gd name="connsiteY134" fmla="*/ 1357898 h 6505980"/>
                <a:gd name="connsiteX135" fmla="*/ 2301613 w 3592824"/>
                <a:gd name="connsiteY135" fmla="*/ 1152134 h 6505980"/>
                <a:gd name="connsiteX136" fmla="*/ 2456786 w 3592824"/>
                <a:gd name="connsiteY136" fmla="*/ 946442 h 6505980"/>
                <a:gd name="connsiteX137" fmla="*/ 2627883 w 3592824"/>
                <a:gd name="connsiteY137" fmla="*/ 750343 h 6505980"/>
                <a:gd name="connsiteX138" fmla="*/ 2819251 w 3592824"/>
                <a:gd name="connsiteY138" fmla="*/ 546637 h 6505980"/>
                <a:gd name="connsiteX139" fmla="*/ 3033293 w 3592824"/>
                <a:gd name="connsiteY139" fmla="*/ 338904 h 6505980"/>
                <a:gd name="connsiteX140" fmla="*/ 3075801 w 3592824"/>
                <a:gd name="connsiteY140" fmla="*/ 307656 h 6505980"/>
                <a:gd name="connsiteX141" fmla="*/ 3128615 w 3592824"/>
                <a:gd name="connsiteY141" fmla="*/ 255470 h 6505980"/>
                <a:gd name="connsiteX142" fmla="*/ 3193373 w 3592824"/>
                <a:gd name="connsiteY142" fmla="*/ 206920 h 6505980"/>
                <a:gd name="connsiteX143" fmla="*/ 3255727 w 3592824"/>
                <a:gd name="connsiteY143" fmla="*/ 153199 h 6505980"/>
                <a:gd name="connsiteX144" fmla="*/ 3326038 w 3592824"/>
                <a:gd name="connsiteY144" fmla="*/ 98736 h 6505980"/>
                <a:gd name="connsiteX145" fmla="*/ 3396772 w 3592824"/>
                <a:gd name="connsiteY145" fmla="*/ 57544 h 6505980"/>
                <a:gd name="connsiteX146" fmla="*/ 3465132 w 3592824"/>
                <a:gd name="connsiteY146" fmla="*/ 23864 h 6505980"/>
                <a:gd name="connsiteX147" fmla="*/ 3532718 w 3592824"/>
                <a:gd name="connsiteY147" fmla="*/ 3259 h 6505980"/>
                <a:gd name="connsiteX148" fmla="*/ 3587603 w 3592824"/>
                <a:gd name="connsiteY148"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451696 w 3592824"/>
                <a:gd name="connsiteY16" fmla="*/ 1220120 h 6505980"/>
                <a:gd name="connsiteX17" fmla="*/ 2333617 w 3592824"/>
                <a:gd name="connsiteY17" fmla="*/ 1482858 h 6505980"/>
                <a:gd name="connsiteX18" fmla="*/ 2239019 w 3592824"/>
                <a:gd name="connsiteY18" fmla="*/ 1750687 h 6505980"/>
                <a:gd name="connsiteX19" fmla="*/ 2166716 w 3592824"/>
                <a:gd name="connsiteY19" fmla="*/ 2028149 h 6505980"/>
                <a:gd name="connsiteX20" fmla="*/ 2138696 w 3592824"/>
                <a:gd name="connsiteY20" fmla="*/ 2191021 h 6505980"/>
                <a:gd name="connsiteX21" fmla="*/ 1708453 w 3592824"/>
                <a:gd name="connsiteY21" fmla="*/ 2932299 h 6505980"/>
                <a:gd name="connsiteX22" fmla="*/ 1722817 w 3592824"/>
                <a:gd name="connsiteY22" fmla="*/ 3822513 h 6505980"/>
                <a:gd name="connsiteX23" fmla="*/ 1536952 w 3592824"/>
                <a:gd name="connsiteY23" fmla="*/ 3772714 h 6505980"/>
                <a:gd name="connsiteX24" fmla="*/ 1541206 w 3592824"/>
                <a:gd name="connsiteY24" fmla="*/ 4042551 h 6505980"/>
                <a:gd name="connsiteX25" fmla="*/ 1736905 w 3592824"/>
                <a:gd name="connsiteY25" fmla="*/ 4202721 h 6505980"/>
                <a:gd name="connsiteX26" fmla="*/ 1910038 w 3592824"/>
                <a:gd name="connsiteY26" fmla="*/ 4375859 h 6505980"/>
                <a:gd name="connsiteX27" fmla="*/ 2049967 w 3592824"/>
                <a:gd name="connsiteY27" fmla="*/ 4551312 h 6505980"/>
                <a:gd name="connsiteX28" fmla="*/ 2161751 w 3592824"/>
                <a:gd name="connsiteY28" fmla="*/ 4736795 h 6505980"/>
                <a:gd name="connsiteX29" fmla="*/ 2245901 w 3592824"/>
                <a:gd name="connsiteY29" fmla="*/ 4927533 h 6505980"/>
                <a:gd name="connsiteX30" fmla="*/ 2299319 w 3592824"/>
                <a:gd name="connsiteY30" fmla="*/ 5113852 h 6505980"/>
                <a:gd name="connsiteX31" fmla="*/ 2323619 w 3592824"/>
                <a:gd name="connsiteY31" fmla="*/ 5302637 h 6505980"/>
                <a:gd name="connsiteX32" fmla="*/ 2316528 w 3592824"/>
                <a:gd name="connsiteY32" fmla="*/ 5487662 h 6505980"/>
                <a:gd name="connsiteX33" fmla="*/ 2281292 w 3592824"/>
                <a:gd name="connsiteY33" fmla="*/ 5660347 h 6505980"/>
                <a:gd name="connsiteX34" fmla="*/ 2254472 w 3592824"/>
                <a:gd name="connsiteY34" fmla="*/ 5669051 h 6505980"/>
                <a:gd name="connsiteX35" fmla="*/ 2243469 w 3592824"/>
                <a:gd name="connsiteY35" fmla="*/ 5622519 h 6505980"/>
                <a:gd name="connsiteX36" fmla="*/ 2276202 w 3592824"/>
                <a:gd name="connsiteY36" fmla="*/ 5518399 h 6505980"/>
                <a:gd name="connsiteX37" fmla="*/ 2277887 w 3592824"/>
                <a:gd name="connsiteY37" fmla="*/ 5401645 h 6505980"/>
                <a:gd name="connsiteX38" fmla="*/ 2265586 w 3592824"/>
                <a:gd name="connsiteY38" fmla="*/ 5272239 h 6505980"/>
                <a:gd name="connsiteX39" fmla="*/ 2226278 w 3592824"/>
                <a:gd name="connsiteY39" fmla="*/ 5142134 h 6505980"/>
                <a:gd name="connsiteX40" fmla="*/ 2167610 w 3592824"/>
                <a:gd name="connsiteY40" fmla="*/ 5005824 h 6505980"/>
                <a:gd name="connsiteX41" fmla="*/ 2094934 w 3592824"/>
                <a:gd name="connsiteY41" fmla="*/ 4873928 h 6505980"/>
                <a:gd name="connsiteX42" fmla="*/ 2004022 w 3592824"/>
                <a:gd name="connsiteY42" fmla="*/ 4747491 h 6505980"/>
                <a:gd name="connsiteX43" fmla="*/ 1897003 w 3592824"/>
                <a:gd name="connsiteY43" fmla="*/ 4628630 h 6505980"/>
                <a:gd name="connsiteX44" fmla="*/ 1786353 w 3592824"/>
                <a:gd name="connsiteY44" fmla="*/ 4521927 h 6505980"/>
                <a:gd name="connsiteX45" fmla="*/ 1718256 w 3592824"/>
                <a:gd name="connsiteY45" fmla="*/ 4469625 h 6505980"/>
                <a:gd name="connsiteX46" fmla="*/ 1664984 w 3592824"/>
                <a:gd name="connsiteY46" fmla="*/ 4416354 h 6505980"/>
                <a:gd name="connsiteX47" fmla="*/ 1610735 w 3592824"/>
                <a:gd name="connsiteY47" fmla="*/ 4377899 h 6505980"/>
                <a:gd name="connsiteX48" fmla="*/ 1556121 w 3592824"/>
                <a:gd name="connsiteY48" fmla="*/ 4343019 h 6505980"/>
                <a:gd name="connsiteX49" fmla="*/ 1496586 w 3592824"/>
                <a:gd name="connsiteY49" fmla="*/ 4326909 h 6505980"/>
                <a:gd name="connsiteX50" fmla="*/ 1424825 w 3592824"/>
                <a:gd name="connsiteY50" fmla="*/ 4611755 h 6505980"/>
                <a:gd name="connsiteX51" fmla="*/ 1341569 w 3592824"/>
                <a:gd name="connsiteY51" fmla="*/ 4877209 h 6505980"/>
                <a:gd name="connsiteX52" fmla="*/ 1246153 w 3592824"/>
                <a:gd name="connsiteY52" fmla="*/ 5146295 h 6505980"/>
                <a:gd name="connsiteX53" fmla="*/ 1133098 w 3592824"/>
                <a:gd name="connsiteY53" fmla="*/ 5409585 h 6505980"/>
                <a:gd name="connsiteX54" fmla="*/ 1002651 w 3592824"/>
                <a:gd name="connsiteY54" fmla="*/ 5687069 h 6505980"/>
                <a:gd name="connsiteX55" fmla="*/ 851621 w 3592824"/>
                <a:gd name="connsiteY55" fmla="*/ 5975542 h 6505980"/>
                <a:gd name="connsiteX56" fmla="*/ 819067 w 3592824"/>
                <a:gd name="connsiteY56" fmla="*/ 6021945 h 6505980"/>
                <a:gd name="connsiteX57" fmla="*/ 782039 w 3592824"/>
                <a:gd name="connsiteY57" fmla="*/ 6094137 h 6505980"/>
                <a:gd name="connsiteX58" fmla="*/ 732689 w 3592824"/>
                <a:gd name="connsiteY58" fmla="*/ 6165853 h 6505980"/>
                <a:gd name="connsiteX59" fmla="*/ 686953 w 3592824"/>
                <a:gd name="connsiteY59" fmla="*/ 6242495 h 6505980"/>
                <a:gd name="connsiteX60" fmla="*/ 633819 w 3592824"/>
                <a:gd name="connsiteY60" fmla="*/ 6322262 h 6505980"/>
                <a:gd name="connsiteX61" fmla="*/ 576894 w 3592824"/>
                <a:gd name="connsiteY61" fmla="*/ 6387714 h 6505980"/>
                <a:gd name="connsiteX62" fmla="*/ 520310 w 3592824"/>
                <a:gd name="connsiteY62" fmla="*/ 6444298 h 6505980"/>
                <a:gd name="connsiteX63" fmla="*/ 461122 w 3592824"/>
                <a:gd name="connsiteY63" fmla="*/ 6486433 h 6505980"/>
                <a:gd name="connsiteX64" fmla="*/ 409611 w 3592824"/>
                <a:gd name="connsiteY64" fmla="*/ 6505980 h 6505980"/>
                <a:gd name="connsiteX65" fmla="*/ 397795 w 3592824"/>
                <a:gd name="connsiteY65" fmla="*/ 6478382 h 6505980"/>
                <a:gd name="connsiteX66" fmla="*/ 580228 w 3592824"/>
                <a:gd name="connsiteY66" fmla="*/ 6260780 h 6505980"/>
                <a:gd name="connsiteX67" fmla="*/ 740291 w 3592824"/>
                <a:gd name="connsiteY67" fmla="*/ 6020812 h 6505980"/>
                <a:gd name="connsiteX68" fmla="*/ 876161 w 3592824"/>
                <a:gd name="connsiteY68" fmla="*/ 5764542 h 6505980"/>
                <a:gd name="connsiteX69" fmla="*/ 983460 w 3592824"/>
                <a:gd name="connsiteY69" fmla="*/ 5511282 h 6505980"/>
                <a:gd name="connsiteX70" fmla="*/ 1071980 w 3592824"/>
                <a:gd name="connsiteY70" fmla="*/ 5262934 h 6505980"/>
                <a:gd name="connsiteX71" fmla="*/ 1108340 w 3592824"/>
                <a:gd name="connsiteY71" fmla="*/ 5079541 h 6505980"/>
                <a:gd name="connsiteX72" fmla="*/ 1121344 w 3592824"/>
                <a:gd name="connsiteY72" fmla="*/ 5084649 h 6505980"/>
                <a:gd name="connsiteX73" fmla="*/ 1125291 w 3592824"/>
                <a:gd name="connsiteY73" fmla="*/ 5080701 h 6505980"/>
                <a:gd name="connsiteX74" fmla="*/ 1124442 w 3592824"/>
                <a:gd name="connsiteY74" fmla="*/ 5071961 h 6505980"/>
                <a:gd name="connsiteX75" fmla="*/ 1122157 w 3592824"/>
                <a:gd name="connsiteY75" fmla="*/ 5065724 h 6505980"/>
                <a:gd name="connsiteX76" fmla="*/ 1117049 w 3592824"/>
                <a:gd name="connsiteY76" fmla="*/ 5052716 h 6505980"/>
                <a:gd name="connsiteX77" fmla="*/ 1122811 w 3592824"/>
                <a:gd name="connsiteY77" fmla="*/ 5042696 h 6505980"/>
                <a:gd name="connsiteX78" fmla="*/ 1122495 w 3592824"/>
                <a:gd name="connsiteY78" fmla="*/ 5034485 h 6505980"/>
                <a:gd name="connsiteX79" fmla="*/ 1124158 w 3592824"/>
                <a:gd name="connsiteY79" fmla="*/ 5024300 h 6505980"/>
                <a:gd name="connsiteX80" fmla="*/ 1120205 w 3592824"/>
                <a:gd name="connsiteY80" fmla="*/ 5028252 h 6505980"/>
                <a:gd name="connsiteX81" fmla="*/ 1122495 w 3592824"/>
                <a:gd name="connsiteY81" fmla="*/ 5034485 h 6505980"/>
                <a:gd name="connsiteX82" fmla="*/ 1108340 w 3592824"/>
                <a:gd name="connsiteY82" fmla="*/ 5079541 h 6505980"/>
                <a:gd name="connsiteX83" fmla="*/ 1019535 w 3592824"/>
                <a:gd name="connsiteY83" fmla="*/ 5061794 h 6505980"/>
                <a:gd name="connsiteX84" fmla="*/ 907867 w 3592824"/>
                <a:gd name="connsiteY84" fmla="*/ 5071187 h 6505980"/>
                <a:gd name="connsiteX85" fmla="*/ 788983 w 3592824"/>
                <a:gd name="connsiteY85" fmla="*/ 5093104 h 6505980"/>
                <a:gd name="connsiteX86" fmla="*/ 658043 w 3592824"/>
                <a:gd name="connsiteY86" fmla="*/ 5134555 h 6505980"/>
                <a:gd name="connsiteX87" fmla="*/ 522026 w 3592824"/>
                <a:gd name="connsiteY87" fmla="*/ 5190653 h 6505980"/>
                <a:gd name="connsiteX88" fmla="*/ 384200 w 3592824"/>
                <a:gd name="connsiteY88" fmla="*/ 5252843 h 6505980"/>
                <a:gd name="connsiteX89" fmla="*/ 249344 w 3592824"/>
                <a:gd name="connsiteY89" fmla="*/ 5325897 h 6505980"/>
                <a:gd name="connsiteX90" fmla="*/ 120569 w 3592824"/>
                <a:gd name="connsiteY90" fmla="*/ 5397133 h 6505980"/>
                <a:gd name="connsiteX91" fmla="*/ 0 w 3592824"/>
                <a:gd name="connsiteY91" fmla="*/ 5468693 h 6505980"/>
                <a:gd name="connsiteX92" fmla="*/ 124698 w 3592824"/>
                <a:gd name="connsiteY92" fmla="*/ 5335477 h 6505980"/>
                <a:gd name="connsiteX93" fmla="*/ 246734 w 3592824"/>
                <a:gd name="connsiteY93" fmla="*/ 5221959 h 6505980"/>
                <a:gd name="connsiteX94" fmla="*/ 376856 w 3592824"/>
                <a:gd name="connsiteY94" fmla="*/ 5132327 h 6505980"/>
                <a:gd name="connsiteX95" fmla="*/ 515500 w 3592824"/>
                <a:gd name="connsiteY95" fmla="*/ 5051213 h 6505980"/>
                <a:gd name="connsiteX96" fmla="*/ 659408 w 3592824"/>
                <a:gd name="connsiteY96" fmla="*/ 4987219 h 6505980"/>
                <a:gd name="connsiteX97" fmla="*/ 820898 w 3592824"/>
                <a:gd name="connsiteY97" fmla="*/ 4940794 h 6505980"/>
                <a:gd name="connsiteX98" fmla="*/ 1181074 w 3592824"/>
                <a:gd name="connsiteY98" fmla="*/ 4846988 h 6505980"/>
                <a:gd name="connsiteX99" fmla="*/ 1226539 w 3592824"/>
                <a:gd name="connsiteY99" fmla="*/ 4526635 h 6505980"/>
                <a:gd name="connsiteX100" fmla="*/ 1248314 w 3592824"/>
                <a:gd name="connsiteY100" fmla="*/ 4207589 h 6505980"/>
                <a:gd name="connsiteX101" fmla="*/ 1246367 w 3592824"/>
                <a:gd name="connsiteY101" fmla="*/ 3884569 h 6505980"/>
                <a:gd name="connsiteX102" fmla="*/ 1230789 w 3592824"/>
                <a:gd name="connsiteY102" fmla="*/ 3690675 h 6505980"/>
                <a:gd name="connsiteX103" fmla="*/ 1162613 w 3592824"/>
                <a:gd name="connsiteY103" fmla="*/ 3672408 h 6505980"/>
                <a:gd name="connsiteX104" fmla="*/ 1267627 w 3592824"/>
                <a:gd name="connsiteY104" fmla="*/ 3672408 h 6505980"/>
                <a:gd name="connsiteX105" fmla="*/ 1267627 w 3592824"/>
                <a:gd name="connsiteY105" fmla="*/ 2636174 h 6505980"/>
                <a:gd name="connsiteX106" fmla="*/ 1457972 w 3592824"/>
                <a:gd name="connsiteY106" fmla="*/ 2766635 h 6505980"/>
                <a:gd name="connsiteX107" fmla="*/ 1914541 w 3592824"/>
                <a:gd name="connsiteY107" fmla="*/ 1815401 h 6505980"/>
                <a:gd name="connsiteX108" fmla="*/ 1759871 w 3592824"/>
                <a:gd name="connsiteY108" fmla="*/ 1626771 h 6505980"/>
                <a:gd name="connsiteX109" fmla="*/ 1630255 w 3592824"/>
                <a:gd name="connsiteY109" fmla="*/ 1432944 h 6505980"/>
                <a:gd name="connsiteX110" fmla="*/ 1533657 w 3592824"/>
                <a:gd name="connsiteY110" fmla="*/ 1245834 h 6505980"/>
                <a:gd name="connsiteX111" fmla="*/ 1466898 w 3592824"/>
                <a:gd name="connsiteY111" fmla="*/ 1057506 h 6505980"/>
                <a:gd name="connsiteX112" fmla="*/ 1428386 w 3592824"/>
                <a:gd name="connsiteY112" fmla="*/ 871911 h 6505980"/>
                <a:gd name="connsiteX113" fmla="*/ 1418926 w 3592824"/>
                <a:gd name="connsiteY113" fmla="*/ 698165 h 6505980"/>
                <a:gd name="connsiteX114" fmla="*/ 1438518 w 3592824"/>
                <a:gd name="connsiteY114" fmla="*/ 529931 h 6505980"/>
                <a:gd name="connsiteX115" fmla="*/ 1487966 w 3592824"/>
                <a:gd name="connsiteY115" fmla="*/ 373157 h 6505980"/>
                <a:gd name="connsiteX116" fmla="*/ 1562109 w 3592824"/>
                <a:gd name="connsiteY116" fmla="*/ 234344 h 6505980"/>
                <a:gd name="connsiteX117" fmla="*/ 1590347 w 3592824"/>
                <a:gd name="connsiteY117" fmla="*/ 233909 h 6505980"/>
                <a:gd name="connsiteX118" fmla="*/ 1590423 w 3592824"/>
                <a:gd name="connsiteY118" fmla="*/ 276688 h 6505980"/>
                <a:gd name="connsiteX119" fmla="*/ 1534480 w 3592824"/>
                <a:gd name="connsiteY119" fmla="*/ 357380 h 6505980"/>
                <a:gd name="connsiteX120" fmla="*/ 1506010 w 3592824"/>
                <a:gd name="connsiteY120" fmla="*/ 457037 h 6505980"/>
                <a:gd name="connsiteX121" fmla="*/ 1488317 w 3592824"/>
                <a:gd name="connsiteY121" fmla="*/ 571212 h 6505980"/>
                <a:gd name="connsiteX122" fmla="*/ 1496884 w 3592824"/>
                <a:gd name="connsiteY122" fmla="*/ 693061 h 6505980"/>
                <a:gd name="connsiteX123" fmla="*/ 1522975 w 3592824"/>
                <a:gd name="connsiteY123" fmla="*/ 825308 h 6505980"/>
                <a:gd name="connsiteX124" fmla="*/ 1563776 w 3592824"/>
                <a:gd name="connsiteY124" fmla="*/ 957444 h 6505980"/>
                <a:gd name="connsiteX125" fmla="*/ 1623676 w 3592824"/>
                <a:gd name="connsiteY125" fmla="*/ 1089683 h 6505980"/>
                <a:gd name="connsiteX126" fmla="*/ 1701073 w 3592824"/>
                <a:gd name="connsiteY126" fmla="*/ 1219640 h 6505980"/>
                <a:gd name="connsiteX127" fmla="*/ 1784824 w 3592824"/>
                <a:gd name="connsiteY127" fmla="*/ 1340138 h 6505980"/>
                <a:gd name="connsiteX128" fmla="*/ 1839433 w 3592824"/>
                <a:gd name="connsiteY128" fmla="*/ 1402829 h 6505980"/>
                <a:gd name="connsiteX129" fmla="*/ 1879314 w 3592824"/>
                <a:gd name="connsiteY129" fmla="*/ 1462471 h 6505980"/>
                <a:gd name="connsiteX130" fmla="*/ 1923557 w 3592824"/>
                <a:gd name="connsiteY130" fmla="*/ 1509661 h 6505980"/>
                <a:gd name="connsiteX131" fmla="*/ 1968977 w 3592824"/>
                <a:gd name="connsiteY131" fmla="*/ 1553881 h 6505980"/>
                <a:gd name="connsiteX132" fmla="*/ 2023524 w 3592824"/>
                <a:gd name="connsiteY132" fmla="*/ 1583302 h 6505980"/>
                <a:gd name="connsiteX133" fmla="*/ 2159168 w 3592824"/>
                <a:gd name="connsiteY133" fmla="*/ 1357898 h 6505980"/>
                <a:gd name="connsiteX134" fmla="*/ 2301613 w 3592824"/>
                <a:gd name="connsiteY134" fmla="*/ 1152134 h 6505980"/>
                <a:gd name="connsiteX135" fmla="*/ 2456786 w 3592824"/>
                <a:gd name="connsiteY135" fmla="*/ 946442 h 6505980"/>
                <a:gd name="connsiteX136" fmla="*/ 2627883 w 3592824"/>
                <a:gd name="connsiteY136" fmla="*/ 750343 h 6505980"/>
                <a:gd name="connsiteX137" fmla="*/ 2819251 w 3592824"/>
                <a:gd name="connsiteY137" fmla="*/ 546637 h 6505980"/>
                <a:gd name="connsiteX138" fmla="*/ 3033293 w 3592824"/>
                <a:gd name="connsiteY138" fmla="*/ 338904 h 6505980"/>
                <a:gd name="connsiteX139" fmla="*/ 3075801 w 3592824"/>
                <a:gd name="connsiteY139" fmla="*/ 307656 h 6505980"/>
                <a:gd name="connsiteX140" fmla="*/ 3128615 w 3592824"/>
                <a:gd name="connsiteY140" fmla="*/ 255470 h 6505980"/>
                <a:gd name="connsiteX141" fmla="*/ 3193373 w 3592824"/>
                <a:gd name="connsiteY141" fmla="*/ 206920 h 6505980"/>
                <a:gd name="connsiteX142" fmla="*/ 3255727 w 3592824"/>
                <a:gd name="connsiteY142" fmla="*/ 153199 h 6505980"/>
                <a:gd name="connsiteX143" fmla="*/ 3326038 w 3592824"/>
                <a:gd name="connsiteY143" fmla="*/ 98736 h 6505980"/>
                <a:gd name="connsiteX144" fmla="*/ 3396772 w 3592824"/>
                <a:gd name="connsiteY144" fmla="*/ 57544 h 6505980"/>
                <a:gd name="connsiteX145" fmla="*/ 3465132 w 3592824"/>
                <a:gd name="connsiteY145" fmla="*/ 23864 h 6505980"/>
                <a:gd name="connsiteX146" fmla="*/ 3532718 w 3592824"/>
                <a:gd name="connsiteY146" fmla="*/ 3259 h 6505980"/>
                <a:gd name="connsiteX147" fmla="*/ 3587603 w 3592824"/>
                <a:gd name="connsiteY147"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451696 w 3592824"/>
                <a:gd name="connsiteY15" fmla="*/ 1220120 h 6505980"/>
                <a:gd name="connsiteX16" fmla="*/ 2333617 w 3592824"/>
                <a:gd name="connsiteY16" fmla="*/ 1482858 h 6505980"/>
                <a:gd name="connsiteX17" fmla="*/ 2239019 w 3592824"/>
                <a:gd name="connsiteY17" fmla="*/ 1750687 h 6505980"/>
                <a:gd name="connsiteX18" fmla="*/ 2166716 w 3592824"/>
                <a:gd name="connsiteY18" fmla="*/ 2028149 h 6505980"/>
                <a:gd name="connsiteX19" fmla="*/ 2138696 w 3592824"/>
                <a:gd name="connsiteY19" fmla="*/ 2191021 h 6505980"/>
                <a:gd name="connsiteX20" fmla="*/ 1708453 w 3592824"/>
                <a:gd name="connsiteY20" fmla="*/ 2932299 h 6505980"/>
                <a:gd name="connsiteX21" fmla="*/ 1722817 w 3592824"/>
                <a:gd name="connsiteY21" fmla="*/ 3822513 h 6505980"/>
                <a:gd name="connsiteX22" fmla="*/ 1536952 w 3592824"/>
                <a:gd name="connsiteY22" fmla="*/ 3772714 h 6505980"/>
                <a:gd name="connsiteX23" fmla="*/ 1541206 w 3592824"/>
                <a:gd name="connsiteY23" fmla="*/ 4042551 h 6505980"/>
                <a:gd name="connsiteX24" fmla="*/ 1736905 w 3592824"/>
                <a:gd name="connsiteY24" fmla="*/ 4202721 h 6505980"/>
                <a:gd name="connsiteX25" fmla="*/ 1910038 w 3592824"/>
                <a:gd name="connsiteY25" fmla="*/ 4375859 h 6505980"/>
                <a:gd name="connsiteX26" fmla="*/ 2049967 w 3592824"/>
                <a:gd name="connsiteY26" fmla="*/ 4551312 h 6505980"/>
                <a:gd name="connsiteX27" fmla="*/ 2161751 w 3592824"/>
                <a:gd name="connsiteY27" fmla="*/ 4736795 h 6505980"/>
                <a:gd name="connsiteX28" fmla="*/ 2245901 w 3592824"/>
                <a:gd name="connsiteY28" fmla="*/ 4927533 h 6505980"/>
                <a:gd name="connsiteX29" fmla="*/ 2299319 w 3592824"/>
                <a:gd name="connsiteY29" fmla="*/ 5113852 h 6505980"/>
                <a:gd name="connsiteX30" fmla="*/ 2323619 w 3592824"/>
                <a:gd name="connsiteY30" fmla="*/ 5302637 h 6505980"/>
                <a:gd name="connsiteX31" fmla="*/ 2316528 w 3592824"/>
                <a:gd name="connsiteY31" fmla="*/ 5487662 h 6505980"/>
                <a:gd name="connsiteX32" fmla="*/ 2281292 w 3592824"/>
                <a:gd name="connsiteY32" fmla="*/ 5660347 h 6505980"/>
                <a:gd name="connsiteX33" fmla="*/ 2254472 w 3592824"/>
                <a:gd name="connsiteY33" fmla="*/ 5669051 h 6505980"/>
                <a:gd name="connsiteX34" fmla="*/ 2243469 w 3592824"/>
                <a:gd name="connsiteY34" fmla="*/ 5622519 h 6505980"/>
                <a:gd name="connsiteX35" fmla="*/ 2276202 w 3592824"/>
                <a:gd name="connsiteY35" fmla="*/ 5518399 h 6505980"/>
                <a:gd name="connsiteX36" fmla="*/ 2277887 w 3592824"/>
                <a:gd name="connsiteY36" fmla="*/ 5401645 h 6505980"/>
                <a:gd name="connsiteX37" fmla="*/ 2265586 w 3592824"/>
                <a:gd name="connsiteY37" fmla="*/ 5272239 h 6505980"/>
                <a:gd name="connsiteX38" fmla="*/ 2226278 w 3592824"/>
                <a:gd name="connsiteY38" fmla="*/ 5142134 h 6505980"/>
                <a:gd name="connsiteX39" fmla="*/ 2167610 w 3592824"/>
                <a:gd name="connsiteY39" fmla="*/ 5005824 h 6505980"/>
                <a:gd name="connsiteX40" fmla="*/ 2094934 w 3592824"/>
                <a:gd name="connsiteY40" fmla="*/ 4873928 h 6505980"/>
                <a:gd name="connsiteX41" fmla="*/ 2004022 w 3592824"/>
                <a:gd name="connsiteY41" fmla="*/ 4747491 h 6505980"/>
                <a:gd name="connsiteX42" fmla="*/ 1897003 w 3592824"/>
                <a:gd name="connsiteY42" fmla="*/ 4628630 h 6505980"/>
                <a:gd name="connsiteX43" fmla="*/ 1786353 w 3592824"/>
                <a:gd name="connsiteY43" fmla="*/ 4521927 h 6505980"/>
                <a:gd name="connsiteX44" fmla="*/ 1718256 w 3592824"/>
                <a:gd name="connsiteY44" fmla="*/ 4469625 h 6505980"/>
                <a:gd name="connsiteX45" fmla="*/ 1664984 w 3592824"/>
                <a:gd name="connsiteY45" fmla="*/ 4416354 h 6505980"/>
                <a:gd name="connsiteX46" fmla="*/ 1610735 w 3592824"/>
                <a:gd name="connsiteY46" fmla="*/ 4377899 h 6505980"/>
                <a:gd name="connsiteX47" fmla="*/ 1556121 w 3592824"/>
                <a:gd name="connsiteY47" fmla="*/ 4343019 h 6505980"/>
                <a:gd name="connsiteX48" fmla="*/ 1496586 w 3592824"/>
                <a:gd name="connsiteY48" fmla="*/ 4326909 h 6505980"/>
                <a:gd name="connsiteX49" fmla="*/ 1424825 w 3592824"/>
                <a:gd name="connsiteY49" fmla="*/ 4611755 h 6505980"/>
                <a:gd name="connsiteX50" fmla="*/ 1341569 w 3592824"/>
                <a:gd name="connsiteY50" fmla="*/ 4877209 h 6505980"/>
                <a:gd name="connsiteX51" fmla="*/ 1246153 w 3592824"/>
                <a:gd name="connsiteY51" fmla="*/ 5146295 h 6505980"/>
                <a:gd name="connsiteX52" fmla="*/ 1133098 w 3592824"/>
                <a:gd name="connsiteY52" fmla="*/ 5409585 h 6505980"/>
                <a:gd name="connsiteX53" fmla="*/ 1002651 w 3592824"/>
                <a:gd name="connsiteY53" fmla="*/ 5687069 h 6505980"/>
                <a:gd name="connsiteX54" fmla="*/ 851621 w 3592824"/>
                <a:gd name="connsiteY54" fmla="*/ 5975542 h 6505980"/>
                <a:gd name="connsiteX55" fmla="*/ 819067 w 3592824"/>
                <a:gd name="connsiteY55" fmla="*/ 6021945 h 6505980"/>
                <a:gd name="connsiteX56" fmla="*/ 782039 w 3592824"/>
                <a:gd name="connsiteY56" fmla="*/ 6094137 h 6505980"/>
                <a:gd name="connsiteX57" fmla="*/ 732689 w 3592824"/>
                <a:gd name="connsiteY57" fmla="*/ 6165853 h 6505980"/>
                <a:gd name="connsiteX58" fmla="*/ 686953 w 3592824"/>
                <a:gd name="connsiteY58" fmla="*/ 6242495 h 6505980"/>
                <a:gd name="connsiteX59" fmla="*/ 633819 w 3592824"/>
                <a:gd name="connsiteY59" fmla="*/ 6322262 h 6505980"/>
                <a:gd name="connsiteX60" fmla="*/ 576894 w 3592824"/>
                <a:gd name="connsiteY60" fmla="*/ 6387714 h 6505980"/>
                <a:gd name="connsiteX61" fmla="*/ 520310 w 3592824"/>
                <a:gd name="connsiteY61" fmla="*/ 6444298 h 6505980"/>
                <a:gd name="connsiteX62" fmla="*/ 461122 w 3592824"/>
                <a:gd name="connsiteY62" fmla="*/ 6486433 h 6505980"/>
                <a:gd name="connsiteX63" fmla="*/ 409611 w 3592824"/>
                <a:gd name="connsiteY63" fmla="*/ 6505980 h 6505980"/>
                <a:gd name="connsiteX64" fmla="*/ 397795 w 3592824"/>
                <a:gd name="connsiteY64" fmla="*/ 6478382 h 6505980"/>
                <a:gd name="connsiteX65" fmla="*/ 580228 w 3592824"/>
                <a:gd name="connsiteY65" fmla="*/ 6260780 h 6505980"/>
                <a:gd name="connsiteX66" fmla="*/ 740291 w 3592824"/>
                <a:gd name="connsiteY66" fmla="*/ 6020812 h 6505980"/>
                <a:gd name="connsiteX67" fmla="*/ 876161 w 3592824"/>
                <a:gd name="connsiteY67" fmla="*/ 5764542 h 6505980"/>
                <a:gd name="connsiteX68" fmla="*/ 983460 w 3592824"/>
                <a:gd name="connsiteY68" fmla="*/ 5511282 h 6505980"/>
                <a:gd name="connsiteX69" fmla="*/ 1071980 w 3592824"/>
                <a:gd name="connsiteY69" fmla="*/ 5262934 h 6505980"/>
                <a:gd name="connsiteX70" fmla="*/ 1108340 w 3592824"/>
                <a:gd name="connsiteY70" fmla="*/ 5079541 h 6505980"/>
                <a:gd name="connsiteX71" fmla="*/ 1121344 w 3592824"/>
                <a:gd name="connsiteY71" fmla="*/ 5084649 h 6505980"/>
                <a:gd name="connsiteX72" fmla="*/ 1125291 w 3592824"/>
                <a:gd name="connsiteY72" fmla="*/ 5080701 h 6505980"/>
                <a:gd name="connsiteX73" fmla="*/ 1124442 w 3592824"/>
                <a:gd name="connsiteY73" fmla="*/ 5071961 h 6505980"/>
                <a:gd name="connsiteX74" fmla="*/ 1122157 w 3592824"/>
                <a:gd name="connsiteY74" fmla="*/ 5065724 h 6505980"/>
                <a:gd name="connsiteX75" fmla="*/ 1117049 w 3592824"/>
                <a:gd name="connsiteY75" fmla="*/ 5052716 h 6505980"/>
                <a:gd name="connsiteX76" fmla="*/ 1122811 w 3592824"/>
                <a:gd name="connsiteY76" fmla="*/ 5042696 h 6505980"/>
                <a:gd name="connsiteX77" fmla="*/ 1122495 w 3592824"/>
                <a:gd name="connsiteY77" fmla="*/ 5034485 h 6505980"/>
                <a:gd name="connsiteX78" fmla="*/ 1124158 w 3592824"/>
                <a:gd name="connsiteY78" fmla="*/ 5024300 h 6505980"/>
                <a:gd name="connsiteX79" fmla="*/ 1120205 w 3592824"/>
                <a:gd name="connsiteY79" fmla="*/ 5028252 h 6505980"/>
                <a:gd name="connsiteX80" fmla="*/ 1122495 w 3592824"/>
                <a:gd name="connsiteY80" fmla="*/ 5034485 h 6505980"/>
                <a:gd name="connsiteX81" fmla="*/ 1108340 w 3592824"/>
                <a:gd name="connsiteY81" fmla="*/ 5079541 h 6505980"/>
                <a:gd name="connsiteX82" fmla="*/ 1019535 w 3592824"/>
                <a:gd name="connsiteY82" fmla="*/ 5061794 h 6505980"/>
                <a:gd name="connsiteX83" fmla="*/ 907867 w 3592824"/>
                <a:gd name="connsiteY83" fmla="*/ 5071187 h 6505980"/>
                <a:gd name="connsiteX84" fmla="*/ 788983 w 3592824"/>
                <a:gd name="connsiteY84" fmla="*/ 5093104 h 6505980"/>
                <a:gd name="connsiteX85" fmla="*/ 658043 w 3592824"/>
                <a:gd name="connsiteY85" fmla="*/ 5134555 h 6505980"/>
                <a:gd name="connsiteX86" fmla="*/ 522026 w 3592824"/>
                <a:gd name="connsiteY86" fmla="*/ 5190653 h 6505980"/>
                <a:gd name="connsiteX87" fmla="*/ 384200 w 3592824"/>
                <a:gd name="connsiteY87" fmla="*/ 5252843 h 6505980"/>
                <a:gd name="connsiteX88" fmla="*/ 249344 w 3592824"/>
                <a:gd name="connsiteY88" fmla="*/ 5325897 h 6505980"/>
                <a:gd name="connsiteX89" fmla="*/ 120569 w 3592824"/>
                <a:gd name="connsiteY89" fmla="*/ 5397133 h 6505980"/>
                <a:gd name="connsiteX90" fmla="*/ 0 w 3592824"/>
                <a:gd name="connsiteY90" fmla="*/ 5468693 h 6505980"/>
                <a:gd name="connsiteX91" fmla="*/ 124698 w 3592824"/>
                <a:gd name="connsiteY91" fmla="*/ 5335477 h 6505980"/>
                <a:gd name="connsiteX92" fmla="*/ 246734 w 3592824"/>
                <a:gd name="connsiteY92" fmla="*/ 5221959 h 6505980"/>
                <a:gd name="connsiteX93" fmla="*/ 376856 w 3592824"/>
                <a:gd name="connsiteY93" fmla="*/ 5132327 h 6505980"/>
                <a:gd name="connsiteX94" fmla="*/ 515500 w 3592824"/>
                <a:gd name="connsiteY94" fmla="*/ 5051213 h 6505980"/>
                <a:gd name="connsiteX95" fmla="*/ 659408 w 3592824"/>
                <a:gd name="connsiteY95" fmla="*/ 4987219 h 6505980"/>
                <a:gd name="connsiteX96" fmla="*/ 820898 w 3592824"/>
                <a:gd name="connsiteY96" fmla="*/ 4940794 h 6505980"/>
                <a:gd name="connsiteX97" fmla="*/ 1181074 w 3592824"/>
                <a:gd name="connsiteY97" fmla="*/ 4846988 h 6505980"/>
                <a:gd name="connsiteX98" fmla="*/ 1226539 w 3592824"/>
                <a:gd name="connsiteY98" fmla="*/ 4526635 h 6505980"/>
                <a:gd name="connsiteX99" fmla="*/ 1248314 w 3592824"/>
                <a:gd name="connsiteY99" fmla="*/ 4207589 h 6505980"/>
                <a:gd name="connsiteX100" fmla="*/ 1246367 w 3592824"/>
                <a:gd name="connsiteY100" fmla="*/ 3884569 h 6505980"/>
                <a:gd name="connsiteX101" fmla="*/ 1230789 w 3592824"/>
                <a:gd name="connsiteY101" fmla="*/ 3690675 h 6505980"/>
                <a:gd name="connsiteX102" fmla="*/ 1162613 w 3592824"/>
                <a:gd name="connsiteY102" fmla="*/ 3672408 h 6505980"/>
                <a:gd name="connsiteX103" fmla="*/ 1267627 w 3592824"/>
                <a:gd name="connsiteY103" fmla="*/ 3672408 h 6505980"/>
                <a:gd name="connsiteX104" fmla="*/ 1267627 w 3592824"/>
                <a:gd name="connsiteY104" fmla="*/ 2636174 h 6505980"/>
                <a:gd name="connsiteX105" fmla="*/ 1457972 w 3592824"/>
                <a:gd name="connsiteY105" fmla="*/ 2766635 h 6505980"/>
                <a:gd name="connsiteX106" fmla="*/ 1914541 w 3592824"/>
                <a:gd name="connsiteY106" fmla="*/ 1815401 h 6505980"/>
                <a:gd name="connsiteX107" fmla="*/ 1759871 w 3592824"/>
                <a:gd name="connsiteY107" fmla="*/ 1626771 h 6505980"/>
                <a:gd name="connsiteX108" fmla="*/ 1630255 w 3592824"/>
                <a:gd name="connsiteY108" fmla="*/ 1432944 h 6505980"/>
                <a:gd name="connsiteX109" fmla="*/ 1533657 w 3592824"/>
                <a:gd name="connsiteY109" fmla="*/ 1245834 h 6505980"/>
                <a:gd name="connsiteX110" fmla="*/ 1466898 w 3592824"/>
                <a:gd name="connsiteY110" fmla="*/ 1057506 h 6505980"/>
                <a:gd name="connsiteX111" fmla="*/ 1428386 w 3592824"/>
                <a:gd name="connsiteY111" fmla="*/ 871911 h 6505980"/>
                <a:gd name="connsiteX112" fmla="*/ 1418926 w 3592824"/>
                <a:gd name="connsiteY112" fmla="*/ 698165 h 6505980"/>
                <a:gd name="connsiteX113" fmla="*/ 1438518 w 3592824"/>
                <a:gd name="connsiteY113" fmla="*/ 529931 h 6505980"/>
                <a:gd name="connsiteX114" fmla="*/ 1487966 w 3592824"/>
                <a:gd name="connsiteY114" fmla="*/ 373157 h 6505980"/>
                <a:gd name="connsiteX115" fmla="*/ 1562109 w 3592824"/>
                <a:gd name="connsiteY115" fmla="*/ 234344 h 6505980"/>
                <a:gd name="connsiteX116" fmla="*/ 1590347 w 3592824"/>
                <a:gd name="connsiteY116" fmla="*/ 233909 h 6505980"/>
                <a:gd name="connsiteX117" fmla="*/ 1590423 w 3592824"/>
                <a:gd name="connsiteY117" fmla="*/ 276688 h 6505980"/>
                <a:gd name="connsiteX118" fmla="*/ 1534480 w 3592824"/>
                <a:gd name="connsiteY118" fmla="*/ 357380 h 6505980"/>
                <a:gd name="connsiteX119" fmla="*/ 1506010 w 3592824"/>
                <a:gd name="connsiteY119" fmla="*/ 457037 h 6505980"/>
                <a:gd name="connsiteX120" fmla="*/ 1488317 w 3592824"/>
                <a:gd name="connsiteY120" fmla="*/ 571212 h 6505980"/>
                <a:gd name="connsiteX121" fmla="*/ 1496884 w 3592824"/>
                <a:gd name="connsiteY121" fmla="*/ 693061 h 6505980"/>
                <a:gd name="connsiteX122" fmla="*/ 1522975 w 3592824"/>
                <a:gd name="connsiteY122" fmla="*/ 825308 h 6505980"/>
                <a:gd name="connsiteX123" fmla="*/ 1563776 w 3592824"/>
                <a:gd name="connsiteY123" fmla="*/ 957444 h 6505980"/>
                <a:gd name="connsiteX124" fmla="*/ 1623676 w 3592824"/>
                <a:gd name="connsiteY124" fmla="*/ 1089683 h 6505980"/>
                <a:gd name="connsiteX125" fmla="*/ 1701073 w 3592824"/>
                <a:gd name="connsiteY125" fmla="*/ 1219640 h 6505980"/>
                <a:gd name="connsiteX126" fmla="*/ 1784824 w 3592824"/>
                <a:gd name="connsiteY126" fmla="*/ 1340138 h 6505980"/>
                <a:gd name="connsiteX127" fmla="*/ 1839433 w 3592824"/>
                <a:gd name="connsiteY127" fmla="*/ 1402829 h 6505980"/>
                <a:gd name="connsiteX128" fmla="*/ 1879314 w 3592824"/>
                <a:gd name="connsiteY128" fmla="*/ 1462471 h 6505980"/>
                <a:gd name="connsiteX129" fmla="*/ 1923557 w 3592824"/>
                <a:gd name="connsiteY129" fmla="*/ 1509661 h 6505980"/>
                <a:gd name="connsiteX130" fmla="*/ 1968977 w 3592824"/>
                <a:gd name="connsiteY130" fmla="*/ 1553881 h 6505980"/>
                <a:gd name="connsiteX131" fmla="*/ 2023524 w 3592824"/>
                <a:gd name="connsiteY131" fmla="*/ 1583302 h 6505980"/>
                <a:gd name="connsiteX132" fmla="*/ 2159168 w 3592824"/>
                <a:gd name="connsiteY132" fmla="*/ 1357898 h 6505980"/>
                <a:gd name="connsiteX133" fmla="*/ 2301613 w 3592824"/>
                <a:gd name="connsiteY133" fmla="*/ 1152134 h 6505980"/>
                <a:gd name="connsiteX134" fmla="*/ 2456786 w 3592824"/>
                <a:gd name="connsiteY134" fmla="*/ 946442 h 6505980"/>
                <a:gd name="connsiteX135" fmla="*/ 2627883 w 3592824"/>
                <a:gd name="connsiteY135" fmla="*/ 750343 h 6505980"/>
                <a:gd name="connsiteX136" fmla="*/ 2819251 w 3592824"/>
                <a:gd name="connsiteY136" fmla="*/ 546637 h 6505980"/>
                <a:gd name="connsiteX137" fmla="*/ 3033293 w 3592824"/>
                <a:gd name="connsiteY137" fmla="*/ 338904 h 6505980"/>
                <a:gd name="connsiteX138" fmla="*/ 3075801 w 3592824"/>
                <a:gd name="connsiteY138" fmla="*/ 307656 h 6505980"/>
                <a:gd name="connsiteX139" fmla="*/ 3128615 w 3592824"/>
                <a:gd name="connsiteY139" fmla="*/ 255470 h 6505980"/>
                <a:gd name="connsiteX140" fmla="*/ 3193373 w 3592824"/>
                <a:gd name="connsiteY140" fmla="*/ 206920 h 6505980"/>
                <a:gd name="connsiteX141" fmla="*/ 3255727 w 3592824"/>
                <a:gd name="connsiteY141" fmla="*/ 153199 h 6505980"/>
                <a:gd name="connsiteX142" fmla="*/ 3326038 w 3592824"/>
                <a:gd name="connsiteY142" fmla="*/ 98736 h 6505980"/>
                <a:gd name="connsiteX143" fmla="*/ 3396772 w 3592824"/>
                <a:gd name="connsiteY143" fmla="*/ 57544 h 6505980"/>
                <a:gd name="connsiteX144" fmla="*/ 3465132 w 3592824"/>
                <a:gd name="connsiteY144" fmla="*/ 23864 h 6505980"/>
                <a:gd name="connsiteX145" fmla="*/ 3532718 w 3592824"/>
                <a:gd name="connsiteY145" fmla="*/ 3259 h 6505980"/>
                <a:gd name="connsiteX146" fmla="*/ 3587603 w 3592824"/>
                <a:gd name="connsiteY146"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451696 w 3592824"/>
                <a:gd name="connsiteY14" fmla="*/ 1220120 h 6505980"/>
                <a:gd name="connsiteX15" fmla="*/ 2333617 w 3592824"/>
                <a:gd name="connsiteY15" fmla="*/ 1482858 h 6505980"/>
                <a:gd name="connsiteX16" fmla="*/ 2239019 w 3592824"/>
                <a:gd name="connsiteY16" fmla="*/ 1750687 h 6505980"/>
                <a:gd name="connsiteX17" fmla="*/ 2166716 w 3592824"/>
                <a:gd name="connsiteY17" fmla="*/ 2028149 h 6505980"/>
                <a:gd name="connsiteX18" fmla="*/ 2138696 w 3592824"/>
                <a:gd name="connsiteY18" fmla="*/ 2191021 h 6505980"/>
                <a:gd name="connsiteX19" fmla="*/ 1708453 w 3592824"/>
                <a:gd name="connsiteY19" fmla="*/ 2932299 h 6505980"/>
                <a:gd name="connsiteX20" fmla="*/ 1722817 w 3592824"/>
                <a:gd name="connsiteY20" fmla="*/ 3822513 h 6505980"/>
                <a:gd name="connsiteX21" fmla="*/ 1536952 w 3592824"/>
                <a:gd name="connsiteY21" fmla="*/ 3772714 h 6505980"/>
                <a:gd name="connsiteX22" fmla="*/ 1541206 w 3592824"/>
                <a:gd name="connsiteY22" fmla="*/ 4042551 h 6505980"/>
                <a:gd name="connsiteX23" fmla="*/ 1736905 w 3592824"/>
                <a:gd name="connsiteY23" fmla="*/ 4202721 h 6505980"/>
                <a:gd name="connsiteX24" fmla="*/ 1910038 w 3592824"/>
                <a:gd name="connsiteY24" fmla="*/ 4375859 h 6505980"/>
                <a:gd name="connsiteX25" fmla="*/ 2049967 w 3592824"/>
                <a:gd name="connsiteY25" fmla="*/ 4551312 h 6505980"/>
                <a:gd name="connsiteX26" fmla="*/ 2161751 w 3592824"/>
                <a:gd name="connsiteY26" fmla="*/ 4736795 h 6505980"/>
                <a:gd name="connsiteX27" fmla="*/ 2245901 w 3592824"/>
                <a:gd name="connsiteY27" fmla="*/ 4927533 h 6505980"/>
                <a:gd name="connsiteX28" fmla="*/ 2299319 w 3592824"/>
                <a:gd name="connsiteY28" fmla="*/ 5113852 h 6505980"/>
                <a:gd name="connsiteX29" fmla="*/ 2323619 w 3592824"/>
                <a:gd name="connsiteY29" fmla="*/ 5302637 h 6505980"/>
                <a:gd name="connsiteX30" fmla="*/ 2316528 w 3592824"/>
                <a:gd name="connsiteY30" fmla="*/ 5487662 h 6505980"/>
                <a:gd name="connsiteX31" fmla="*/ 2281292 w 3592824"/>
                <a:gd name="connsiteY31" fmla="*/ 5660347 h 6505980"/>
                <a:gd name="connsiteX32" fmla="*/ 2254472 w 3592824"/>
                <a:gd name="connsiteY32" fmla="*/ 5669051 h 6505980"/>
                <a:gd name="connsiteX33" fmla="*/ 2243469 w 3592824"/>
                <a:gd name="connsiteY33" fmla="*/ 5622519 h 6505980"/>
                <a:gd name="connsiteX34" fmla="*/ 2276202 w 3592824"/>
                <a:gd name="connsiteY34" fmla="*/ 5518399 h 6505980"/>
                <a:gd name="connsiteX35" fmla="*/ 2277887 w 3592824"/>
                <a:gd name="connsiteY35" fmla="*/ 5401645 h 6505980"/>
                <a:gd name="connsiteX36" fmla="*/ 2265586 w 3592824"/>
                <a:gd name="connsiteY36" fmla="*/ 5272239 h 6505980"/>
                <a:gd name="connsiteX37" fmla="*/ 2226278 w 3592824"/>
                <a:gd name="connsiteY37" fmla="*/ 5142134 h 6505980"/>
                <a:gd name="connsiteX38" fmla="*/ 2167610 w 3592824"/>
                <a:gd name="connsiteY38" fmla="*/ 5005824 h 6505980"/>
                <a:gd name="connsiteX39" fmla="*/ 2094934 w 3592824"/>
                <a:gd name="connsiteY39" fmla="*/ 4873928 h 6505980"/>
                <a:gd name="connsiteX40" fmla="*/ 2004022 w 3592824"/>
                <a:gd name="connsiteY40" fmla="*/ 4747491 h 6505980"/>
                <a:gd name="connsiteX41" fmla="*/ 1897003 w 3592824"/>
                <a:gd name="connsiteY41" fmla="*/ 4628630 h 6505980"/>
                <a:gd name="connsiteX42" fmla="*/ 1786353 w 3592824"/>
                <a:gd name="connsiteY42" fmla="*/ 4521927 h 6505980"/>
                <a:gd name="connsiteX43" fmla="*/ 1718256 w 3592824"/>
                <a:gd name="connsiteY43" fmla="*/ 4469625 h 6505980"/>
                <a:gd name="connsiteX44" fmla="*/ 1664984 w 3592824"/>
                <a:gd name="connsiteY44" fmla="*/ 4416354 h 6505980"/>
                <a:gd name="connsiteX45" fmla="*/ 1610735 w 3592824"/>
                <a:gd name="connsiteY45" fmla="*/ 4377899 h 6505980"/>
                <a:gd name="connsiteX46" fmla="*/ 1556121 w 3592824"/>
                <a:gd name="connsiteY46" fmla="*/ 4343019 h 6505980"/>
                <a:gd name="connsiteX47" fmla="*/ 1496586 w 3592824"/>
                <a:gd name="connsiteY47" fmla="*/ 4326909 h 6505980"/>
                <a:gd name="connsiteX48" fmla="*/ 1424825 w 3592824"/>
                <a:gd name="connsiteY48" fmla="*/ 4611755 h 6505980"/>
                <a:gd name="connsiteX49" fmla="*/ 1341569 w 3592824"/>
                <a:gd name="connsiteY49" fmla="*/ 4877209 h 6505980"/>
                <a:gd name="connsiteX50" fmla="*/ 1246153 w 3592824"/>
                <a:gd name="connsiteY50" fmla="*/ 5146295 h 6505980"/>
                <a:gd name="connsiteX51" fmla="*/ 1133098 w 3592824"/>
                <a:gd name="connsiteY51" fmla="*/ 5409585 h 6505980"/>
                <a:gd name="connsiteX52" fmla="*/ 1002651 w 3592824"/>
                <a:gd name="connsiteY52" fmla="*/ 5687069 h 6505980"/>
                <a:gd name="connsiteX53" fmla="*/ 851621 w 3592824"/>
                <a:gd name="connsiteY53" fmla="*/ 5975542 h 6505980"/>
                <a:gd name="connsiteX54" fmla="*/ 819067 w 3592824"/>
                <a:gd name="connsiteY54" fmla="*/ 6021945 h 6505980"/>
                <a:gd name="connsiteX55" fmla="*/ 782039 w 3592824"/>
                <a:gd name="connsiteY55" fmla="*/ 6094137 h 6505980"/>
                <a:gd name="connsiteX56" fmla="*/ 732689 w 3592824"/>
                <a:gd name="connsiteY56" fmla="*/ 6165853 h 6505980"/>
                <a:gd name="connsiteX57" fmla="*/ 686953 w 3592824"/>
                <a:gd name="connsiteY57" fmla="*/ 6242495 h 6505980"/>
                <a:gd name="connsiteX58" fmla="*/ 633819 w 3592824"/>
                <a:gd name="connsiteY58" fmla="*/ 6322262 h 6505980"/>
                <a:gd name="connsiteX59" fmla="*/ 576894 w 3592824"/>
                <a:gd name="connsiteY59" fmla="*/ 6387714 h 6505980"/>
                <a:gd name="connsiteX60" fmla="*/ 520310 w 3592824"/>
                <a:gd name="connsiteY60" fmla="*/ 6444298 h 6505980"/>
                <a:gd name="connsiteX61" fmla="*/ 461122 w 3592824"/>
                <a:gd name="connsiteY61" fmla="*/ 6486433 h 6505980"/>
                <a:gd name="connsiteX62" fmla="*/ 409611 w 3592824"/>
                <a:gd name="connsiteY62" fmla="*/ 6505980 h 6505980"/>
                <a:gd name="connsiteX63" fmla="*/ 397795 w 3592824"/>
                <a:gd name="connsiteY63" fmla="*/ 6478382 h 6505980"/>
                <a:gd name="connsiteX64" fmla="*/ 580228 w 3592824"/>
                <a:gd name="connsiteY64" fmla="*/ 6260780 h 6505980"/>
                <a:gd name="connsiteX65" fmla="*/ 740291 w 3592824"/>
                <a:gd name="connsiteY65" fmla="*/ 6020812 h 6505980"/>
                <a:gd name="connsiteX66" fmla="*/ 876161 w 3592824"/>
                <a:gd name="connsiteY66" fmla="*/ 5764542 h 6505980"/>
                <a:gd name="connsiteX67" fmla="*/ 983460 w 3592824"/>
                <a:gd name="connsiteY67" fmla="*/ 5511282 h 6505980"/>
                <a:gd name="connsiteX68" fmla="*/ 1071980 w 3592824"/>
                <a:gd name="connsiteY68" fmla="*/ 5262934 h 6505980"/>
                <a:gd name="connsiteX69" fmla="*/ 1108340 w 3592824"/>
                <a:gd name="connsiteY69" fmla="*/ 5079541 h 6505980"/>
                <a:gd name="connsiteX70" fmla="*/ 1121344 w 3592824"/>
                <a:gd name="connsiteY70" fmla="*/ 5084649 h 6505980"/>
                <a:gd name="connsiteX71" fmla="*/ 1125291 w 3592824"/>
                <a:gd name="connsiteY71" fmla="*/ 5080701 h 6505980"/>
                <a:gd name="connsiteX72" fmla="*/ 1124442 w 3592824"/>
                <a:gd name="connsiteY72" fmla="*/ 5071961 h 6505980"/>
                <a:gd name="connsiteX73" fmla="*/ 1122157 w 3592824"/>
                <a:gd name="connsiteY73" fmla="*/ 5065724 h 6505980"/>
                <a:gd name="connsiteX74" fmla="*/ 1117049 w 3592824"/>
                <a:gd name="connsiteY74" fmla="*/ 5052716 h 6505980"/>
                <a:gd name="connsiteX75" fmla="*/ 1122811 w 3592824"/>
                <a:gd name="connsiteY75" fmla="*/ 5042696 h 6505980"/>
                <a:gd name="connsiteX76" fmla="*/ 1122495 w 3592824"/>
                <a:gd name="connsiteY76" fmla="*/ 5034485 h 6505980"/>
                <a:gd name="connsiteX77" fmla="*/ 1124158 w 3592824"/>
                <a:gd name="connsiteY77" fmla="*/ 5024300 h 6505980"/>
                <a:gd name="connsiteX78" fmla="*/ 1120205 w 3592824"/>
                <a:gd name="connsiteY78" fmla="*/ 5028252 h 6505980"/>
                <a:gd name="connsiteX79" fmla="*/ 1122495 w 3592824"/>
                <a:gd name="connsiteY79" fmla="*/ 5034485 h 6505980"/>
                <a:gd name="connsiteX80" fmla="*/ 1108340 w 3592824"/>
                <a:gd name="connsiteY80" fmla="*/ 5079541 h 6505980"/>
                <a:gd name="connsiteX81" fmla="*/ 1019535 w 3592824"/>
                <a:gd name="connsiteY81" fmla="*/ 5061794 h 6505980"/>
                <a:gd name="connsiteX82" fmla="*/ 907867 w 3592824"/>
                <a:gd name="connsiteY82" fmla="*/ 5071187 h 6505980"/>
                <a:gd name="connsiteX83" fmla="*/ 788983 w 3592824"/>
                <a:gd name="connsiteY83" fmla="*/ 5093104 h 6505980"/>
                <a:gd name="connsiteX84" fmla="*/ 658043 w 3592824"/>
                <a:gd name="connsiteY84" fmla="*/ 5134555 h 6505980"/>
                <a:gd name="connsiteX85" fmla="*/ 522026 w 3592824"/>
                <a:gd name="connsiteY85" fmla="*/ 5190653 h 6505980"/>
                <a:gd name="connsiteX86" fmla="*/ 384200 w 3592824"/>
                <a:gd name="connsiteY86" fmla="*/ 5252843 h 6505980"/>
                <a:gd name="connsiteX87" fmla="*/ 249344 w 3592824"/>
                <a:gd name="connsiteY87" fmla="*/ 5325897 h 6505980"/>
                <a:gd name="connsiteX88" fmla="*/ 120569 w 3592824"/>
                <a:gd name="connsiteY88" fmla="*/ 5397133 h 6505980"/>
                <a:gd name="connsiteX89" fmla="*/ 0 w 3592824"/>
                <a:gd name="connsiteY89" fmla="*/ 5468693 h 6505980"/>
                <a:gd name="connsiteX90" fmla="*/ 124698 w 3592824"/>
                <a:gd name="connsiteY90" fmla="*/ 5335477 h 6505980"/>
                <a:gd name="connsiteX91" fmla="*/ 246734 w 3592824"/>
                <a:gd name="connsiteY91" fmla="*/ 5221959 h 6505980"/>
                <a:gd name="connsiteX92" fmla="*/ 376856 w 3592824"/>
                <a:gd name="connsiteY92" fmla="*/ 5132327 h 6505980"/>
                <a:gd name="connsiteX93" fmla="*/ 515500 w 3592824"/>
                <a:gd name="connsiteY93" fmla="*/ 5051213 h 6505980"/>
                <a:gd name="connsiteX94" fmla="*/ 659408 w 3592824"/>
                <a:gd name="connsiteY94" fmla="*/ 4987219 h 6505980"/>
                <a:gd name="connsiteX95" fmla="*/ 820898 w 3592824"/>
                <a:gd name="connsiteY95" fmla="*/ 4940794 h 6505980"/>
                <a:gd name="connsiteX96" fmla="*/ 1181074 w 3592824"/>
                <a:gd name="connsiteY96" fmla="*/ 4846988 h 6505980"/>
                <a:gd name="connsiteX97" fmla="*/ 1226539 w 3592824"/>
                <a:gd name="connsiteY97" fmla="*/ 4526635 h 6505980"/>
                <a:gd name="connsiteX98" fmla="*/ 1248314 w 3592824"/>
                <a:gd name="connsiteY98" fmla="*/ 4207589 h 6505980"/>
                <a:gd name="connsiteX99" fmla="*/ 1246367 w 3592824"/>
                <a:gd name="connsiteY99" fmla="*/ 3884569 h 6505980"/>
                <a:gd name="connsiteX100" fmla="*/ 1230789 w 3592824"/>
                <a:gd name="connsiteY100" fmla="*/ 3690675 h 6505980"/>
                <a:gd name="connsiteX101" fmla="*/ 1162613 w 3592824"/>
                <a:gd name="connsiteY101" fmla="*/ 3672408 h 6505980"/>
                <a:gd name="connsiteX102" fmla="*/ 1267627 w 3592824"/>
                <a:gd name="connsiteY102" fmla="*/ 3672408 h 6505980"/>
                <a:gd name="connsiteX103" fmla="*/ 1267627 w 3592824"/>
                <a:gd name="connsiteY103" fmla="*/ 2636174 h 6505980"/>
                <a:gd name="connsiteX104" fmla="*/ 1457972 w 3592824"/>
                <a:gd name="connsiteY104" fmla="*/ 2766635 h 6505980"/>
                <a:gd name="connsiteX105" fmla="*/ 1914541 w 3592824"/>
                <a:gd name="connsiteY105" fmla="*/ 1815401 h 6505980"/>
                <a:gd name="connsiteX106" fmla="*/ 1759871 w 3592824"/>
                <a:gd name="connsiteY106" fmla="*/ 1626771 h 6505980"/>
                <a:gd name="connsiteX107" fmla="*/ 1630255 w 3592824"/>
                <a:gd name="connsiteY107" fmla="*/ 1432944 h 6505980"/>
                <a:gd name="connsiteX108" fmla="*/ 1533657 w 3592824"/>
                <a:gd name="connsiteY108" fmla="*/ 1245834 h 6505980"/>
                <a:gd name="connsiteX109" fmla="*/ 1466898 w 3592824"/>
                <a:gd name="connsiteY109" fmla="*/ 1057506 h 6505980"/>
                <a:gd name="connsiteX110" fmla="*/ 1428386 w 3592824"/>
                <a:gd name="connsiteY110" fmla="*/ 871911 h 6505980"/>
                <a:gd name="connsiteX111" fmla="*/ 1418926 w 3592824"/>
                <a:gd name="connsiteY111" fmla="*/ 698165 h 6505980"/>
                <a:gd name="connsiteX112" fmla="*/ 1438518 w 3592824"/>
                <a:gd name="connsiteY112" fmla="*/ 529931 h 6505980"/>
                <a:gd name="connsiteX113" fmla="*/ 1487966 w 3592824"/>
                <a:gd name="connsiteY113" fmla="*/ 373157 h 6505980"/>
                <a:gd name="connsiteX114" fmla="*/ 1562109 w 3592824"/>
                <a:gd name="connsiteY114" fmla="*/ 234344 h 6505980"/>
                <a:gd name="connsiteX115" fmla="*/ 1590347 w 3592824"/>
                <a:gd name="connsiteY115" fmla="*/ 233909 h 6505980"/>
                <a:gd name="connsiteX116" fmla="*/ 1590423 w 3592824"/>
                <a:gd name="connsiteY116" fmla="*/ 276688 h 6505980"/>
                <a:gd name="connsiteX117" fmla="*/ 1534480 w 3592824"/>
                <a:gd name="connsiteY117" fmla="*/ 357380 h 6505980"/>
                <a:gd name="connsiteX118" fmla="*/ 1506010 w 3592824"/>
                <a:gd name="connsiteY118" fmla="*/ 457037 h 6505980"/>
                <a:gd name="connsiteX119" fmla="*/ 1488317 w 3592824"/>
                <a:gd name="connsiteY119" fmla="*/ 571212 h 6505980"/>
                <a:gd name="connsiteX120" fmla="*/ 1496884 w 3592824"/>
                <a:gd name="connsiteY120" fmla="*/ 693061 h 6505980"/>
                <a:gd name="connsiteX121" fmla="*/ 1522975 w 3592824"/>
                <a:gd name="connsiteY121" fmla="*/ 825308 h 6505980"/>
                <a:gd name="connsiteX122" fmla="*/ 1563776 w 3592824"/>
                <a:gd name="connsiteY122" fmla="*/ 957444 h 6505980"/>
                <a:gd name="connsiteX123" fmla="*/ 1623676 w 3592824"/>
                <a:gd name="connsiteY123" fmla="*/ 1089683 h 6505980"/>
                <a:gd name="connsiteX124" fmla="*/ 1701073 w 3592824"/>
                <a:gd name="connsiteY124" fmla="*/ 1219640 h 6505980"/>
                <a:gd name="connsiteX125" fmla="*/ 1784824 w 3592824"/>
                <a:gd name="connsiteY125" fmla="*/ 1340138 h 6505980"/>
                <a:gd name="connsiteX126" fmla="*/ 1839433 w 3592824"/>
                <a:gd name="connsiteY126" fmla="*/ 1402829 h 6505980"/>
                <a:gd name="connsiteX127" fmla="*/ 1879314 w 3592824"/>
                <a:gd name="connsiteY127" fmla="*/ 1462471 h 6505980"/>
                <a:gd name="connsiteX128" fmla="*/ 1923557 w 3592824"/>
                <a:gd name="connsiteY128" fmla="*/ 1509661 h 6505980"/>
                <a:gd name="connsiteX129" fmla="*/ 1968977 w 3592824"/>
                <a:gd name="connsiteY129" fmla="*/ 1553881 h 6505980"/>
                <a:gd name="connsiteX130" fmla="*/ 2023524 w 3592824"/>
                <a:gd name="connsiteY130" fmla="*/ 1583302 h 6505980"/>
                <a:gd name="connsiteX131" fmla="*/ 2159168 w 3592824"/>
                <a:gd name="connsiteY131" fmla="*/ 1357898 h 6505980"/>
                <a:gd name="connsiteX132" fmla="*/ 2301613 w 3592824"/>
                <a:gd name="connsiteY132" fmla="*/ 1152134 h 6505980"/>
                <a:gd name="connsiteX133" fmla="*/ 2456786 w 3592824"/>
                <a:gd name="connsiteY133" fmla="*/ 946442 h 6505980"/>
                <a:gd name="connsiteX134" fmla="*/ 2627883 w 3592824"/>
                <a:gd name="connsiteY134" fmla="*/ 750343 h 6505980"/>
                <a:gd name="connsiteX135" fmla="*/ 2819251 w 3592824"/>
                <a:gd name="connsiteY135" fmla="*/ 546637 h 6505980"/>
                <a:gd name="connsiteX136" fmla="*/ 3033293 w 3592824"/>
                <a:gd name="connsiteY136" fmla="*/ 338904 h 6505980"/>
                <a:gd name="connsiteX137" fmla="*/ 3075801 w 3592824"/>
                <a:gd name="connsiteY137" fmla="*/ 307656 h 6505980"/>
                <a:gd name="connsiteX138" fmla="*/ 3128615 w 3592824"/>
                <a:gd name="connsiteY138" fmla="*/ 255470 h 6505980"/>
                <a:gd name="connsiteX139" fmla="*/ 3193373 w 3592824"/>
                <a:gd name="connsiteY139" fmla="*/ 206920 h 6505980"/>
                <a:gd name="connsiteX140" fmla="*/ 3255727 w 3592824"/>
                <a:gd name="connsiteY140" fmla="*/ 153199 h 6505980"/>
                <a:gd name="connsiteX141" fmla="*/ 3326038 w 3592824"/>
                <a:gd name="connsiteY141" fmla="*/ 98736 h 6505980"/>
                <a:gd name="connsiteX142" fmla="*/ 3396772 w 3592824"/>
                <a:gd name="connsiteY142" fmla="*/ 57544 h 6505980"/>
                <a:gd name="connsiteX143" fmla="*/ 3465132 w 3592824"/>
                <a:gd name="connsiteY143" fmla="*/ 23864 h 6505980"/>
                <a:gd name="connsiteX144" fmla="*/ 3532718 w 3592824"/>
                <a:gd name="connsiteY144" fmla="*/ 3259 h 6505980"/>
                <a:gd name="connsiteX145" fmla="*/ 3587603 w 3592824"/>
                <a:gd name="connsiteY145"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451696 w 3592824"/>
                <a:gd name="connsiteY13" fmla="*/ 1220120 h 6505980"/>
                <a:gd name="connsiteX14" fmla="*/ 2333617 w 3592824"/>
                <a:gd name="connsiteY14" fmla="*/ 1482858 h 6505980"/>
                <a:gd name="connsiteX15" fmla="*/ 2239019 w 3592824"/>
                <a:gd name="connsiteY15" fmla="*/ 1750687 h 6505980"/>
                <a:gd name="connsiteX16" fmla="*/ 2166716 w 3592824"/>
                <a:gd name="connsiteY16" fmla="*/ 2028149 h 6505980"/>
                <a:gd name="connsiteX17" fmla="*/ 2138696 w 3592824"/>
                <a:gd name="connsiteY17" fmla="*/ 2191021 h 6505980"/>
                <a:gd name="connsiteX18" fmla="*/ 1708453 w 3592824"/>
                <a:gd name="connsiteY18" fmla="*/ 2932299 h 6505980"/>
                <a:gd name="connsiteX19" fmla="*/ 1722817 w 3592824"/>
                <a:gd name="connsiteY19" fmla="*/ 3822513 h 6505980"/>
                <a:gd name="connsiteX20" fmla="*/ 1536952 w 3592824"/>
                <a:gd name="connsiteY20" fmla="*/ 3772714 h 6505980"/>
                <a:gd name="connsiteX21" fmla="*/ 1541206 w 3592824"/>
                <a:gd name="connsiteY21" fmla="*/ 4042551 h 6505980"/>
                <a:gd name="connsiteX22" fmla="*/ 1736905 w 3592824"/>
                <a:gd name="connsiteY22" fmla="*/ 4202721 h 6505980"/>
                <a:gd name="connsiteX23" fmla="*/ 1910038 w 3592824"/>
                <a:gd name="connsiteY23" fmla="*/ 4375859 h 6505980"/>
                <a:gd name="connsiteX24" fmla="*/ 2049967 w 3592824"/>
                <a:gd name="connsiteY24" fmla="*/ 4551312 h 6505980"/>
                <a:gd name="connsiteX25" fmla="*/ 2161751 w 3592824"/>
                <a:gd name="connsiteY25" fmla="*/ 4736795 h 6505980"/>
                <a:gd name="connsiteX26" fmla="*/ 2245901 w 3592824"/>
                <a:gd name="connsiteY26" fmla="*/ 4927533 h 6505980"/>
                <a:gd name="connsiteX27" fmla="*/ 2299319 w 3592824"/>
                <a:gd name="connsiteY27" fmla="*/ 5113852 h 6505980"/>
                <a:gd name="connsiteX28" fmla="*/ 2323619 w 3592824"/>
                <a:gd name="connsiteY28" fmla="*/ 5302637 h 6505980"/>
                <a:gd name="connsiteX29" fmla="*/ 2316528 w 3592824"/>
                <a:gd name="connsiteY29" fmla="*/ 5487662 h 6505980"/>
                <a:gd name="connsiteX30" fmla="*/ 2281292 w 3592824"/>
                <a:gd name="connsiteY30" fmla="*/ 5660347 h 6505980"/>
                <a:gd name="connsiteX31" fmla="*/ 2254472 w 3592824"/>
                <a:gd name="connsiteY31" fmla="*/ 5669051 h 6505980"/>
                <a:gd name="connsiteX32" fmla="*/ 2243469 w 3592824"/>
                <a:gd name="connsiteY32" fmla="*/ 5622519 h 6505980"/>
                <a:gd name="connsiteX33" fmla="*/ 2276202 w 3592824"/>
                <a:gd name="connsiteY33" fmla="*/ 5518399 h 6505980"/>
                <a:gd name="connsiteX34" fmla="*/ 2277887 w 3592824"/>
                <a:gd name="connsiteY34" fmla="*/ 5401645 h 6505980"/>
                <a:gd name="connsiteX35" fmla="*/ 2265586 w 3592824"/>
                <a:gd name="connsiteY35" fmla="*/ 5272239 h 6505980"/>
                <a:gd name="connsiteX36" fmla="*/ 2226278 w 3592824"/>
                <a:gd name="connsiteY36" fmla="*/ 5142134 h 6505980"/>
                <a:gd name="connsiteX37" fmla="*/ 2167610 w 3592824"/>
                <a:gd name="connsiteY37" fmla="*/ 5005824 h 6505980"/>
                <a:gd name="connsiteX38" fmla="*/ 2094934 w 3592824"/>
                <a:gd name="connsiteY38" fmla="*/ 4873928 h 6505980"/>
                <a:gd name="connsiteX39" fmla="*/ 2004022 w 3592824"/>
                <a:gd name="connsiteY39" fmla="*/ 4747491 h 6505980"/>
                <a:gd name="connsiteX40" fmla="*/ 1897003 w 3592824"/>
                <a:gd name="connsiteY40" fmla="*/ 4628630 h 6505980"/>
                <a:gd name="connsiteX41" fmla="*/ 1786353 w 3592824"/>
                <a:gd name="connsiteY41" fmla="*/ 4521927 h 6505980"/>
                <a:gd name="connsiteX42" fmla="*/ 1718256 w 3592824"/>
                <a:gd name="connsiteY42" fmla="*/ 4469625 h 6505980"/>
                <a:gd name="connsiteX43" fmla="*/ 1664984 w 3592824"/>
                <a:gd name="connsiteY43" fmla="*/ 4416354 h 6505980"/>
                <a:gd name="connsiteX44" fmla="*/ 1610735 w 3592824"/>
                <a:gd name="connsiteY44" fmla="*/ 4377899 h 6505980"/>
                <a:gd name="connsiteX45" fmla="*/ 1556121 w 3592824"/>
                <a:gd name="connsiteY45" fmla="*/ 4343019 h 6505980"/>
                <a:gd name="connsiteX46" fmla="*/ 1496586 w 3592824"/>
                <a:gd name="connsiteY46" fmla="*/ 4326909 h 6505980"/>
                <a:gd name="connsiteX47" fmla="*/ 1424825 w 3592824"/>
                <a:gd name="connsiteY47" fmla="*/ 4611755 h 6505980"/>
                <a:gd name="connsiteX48" fmla="*/ 1341569 w 3592824"/>
                <a:gd name="connsiteY48" fmla="*/ 4877209 h 6505980"/>
                <a:gd name="connsiteX49" fmla="*/ 1246153 w 3592824"/>
                <a:gd name="connsiteY49" fmla="*/ 5146295 h 6505980"/>
                <a:gd name="connsiteX50" fmla="*/ 1133098 w 3592824"/>
                <a:gd name="connsiteY50" fmla="*/ 5409585 h 6505980"/>
                <a:gd name="connsiteX51" fmla="*/ 1002651 w 3592824"/>
                <a:gd name="connsiteY51" fmla="*/ 5687069 h 6505980"/>
                <a:gd name="connsiteX52" fmla="*/ 851621 w 3592824"/>
                <a:gd name="connsiteY52" fmla="*/ 5975542 h 6505980"/>
                <a:gd name="connsiteX53" fmla="*/ 819067 w 3592824"/>
                <a:gd name="connsiteY53" fmla="*/ 6021945 h 6505980"/>
                <a:gd name="connsiteX54" fmla="*/ 782039 w 3592824"/>
                <a:gd name="connsiteY54" fmla="*/ 6094137 h 6505980"/>
                <a:gd name="connsiteX55" fmla="*/ 732689 w 3592824"/>
                <a:gd name="connsiteY55" fmla="*/ 6165853 h 6505980"/>
                <a:gd name="connsiteX56" fmla="*/ 686953 w 3592824"/>
                <a:gd name="connsiteY56" fmla="*/ 6242495 h 6505980"/>
                <a:gd name="connsiteX57" fmla="*/ 633819 w 3592824"/>
                <a:gd name="connsiteY57" fmla="*/ 6322262 h 6505980"/>
                <a:gd name="connsiteX58" fmla="*/ 576894 w 3592824"/>
                <a:gd name="connsiteY58" fmla="*/ 6387714 h 6505980"/>
                <a:gd name="connsiteX59" fmla="*/ 520310 w 3592824"/>
                <a:gd name="connsiteY59" fmla="*/ 6444298 h 6505980"/>
                <a:gd name="connsiteX60" fmla="*/ 461122 w 3592824"/>
                <a:gd name="connsiteY60" fmla="*/ 6486433 h 6505980"/>
                <a:gd name="connsiteX61" fmla="*/ 409611 w 3592824"/>
                <a:gd name="connsiteY61" fmla="*/ 6505980 h 6505980"/>
                <a:gd name="connsiteX62" fmla="*/ 397795 w 3592824"/>
                <a:gd name="connsiteY62" fmla="*/ 6478382 h 6505980"/>
                <a:gd name="connsiteX63" fmla="*/ 580228 w 3592824"/>
                <a:gd name="connsiteY63" fmla="*/ 6260780 h 6505980"/>
                <a:gd name="connsiteX64" fmla="*/ 740291 w 3592824"/>
                <a:gd name="connsiteY64" fmla="*/ 6020812 h 6505980"/>
                <a:gd name="connsiteX65" fmla="*/ 876161 w 3592824"/>
                <a:gd name="connsiteY65" fmla="*/ 5764542 h 6505980"/>
                <a:gd name="connsiteX66" fmla="*/ 983460 w 3592824"/>
                <a:gd name="connsiteY66" fmla="*/ 5511282 h 6505980"/>
                <a:gd name="connsiteX67" fmla="*/ 1071980 w 3592824"/>
                <a:gd name="connsiteY67" fmla="*/ 5262934 h 6505980"/>
                <a:gd name="connsiteX68" fmla="*/ 1108340 w 3592824"/>
                <a:gd name="connsiteY68" fmla="*/ 5079541 h 6505980"/>
                <a:gd name="connsiteX69" fmla="*/ 1121344 w 3592824"/>
                <a:gd name="connsiteY69" fmla="*/ 5084649 h 6505980"/>
                <a:gd name="connsiteX70" fmla="*/ 1125291 w 3592824"/>
                <a:gd name="connsiteY70" fmla="*/ 5080701 h 6505980"/>
                <a:gd name="connsiteX71" fmla="*/ 1124442 w 3592824"/>
                <a:gd name="connsiteY71" fmla="*/ 5071961 h 6505980"/>
                <a:gd name="connsiteX72" fmla="*/ 1122157 w 3592824"/>
                <a:gd name="connsiteY72" fmla="*/ 5065724 h 6505980"/>
                <a:gd name="connsiteX73" fmla="*/ 1117049 w 3592824"/>
                <a:gd name="connsiteY73" fmla="*/ 5052716 h 6505980"/>
                <a:gd name="connsiteX74" fmla="*/ 1122811 w 3592824"/>
                <a:gd name="connsiteY74" fmla="*/ 5042696 h 6505980"/>
                <a:gd name="connsiteX75" fmla="*/ 1122495 w 3592824"/>
                <a:gd name="connsiteY75" fmla="*/ 5034485 h 6505980"/>
                <a:gd name="connsiteX76" fmla="*/ 1124158 w 3592824"/>
                <a:gd name="connsiteY76" fmla="*/ 5024300 h 6505980"/>
                <a:gd name="connsiteX77" fmla="*/ 1120205 w 3592824"/>
                <a:gd name="connsiteY77" fmla="*/ 5028252 h 6505980"/>
                <a:gd name="connsiteX78" fmla="*/ 1122495 w 3592824"/>
                <a:gd name="connsiteY78" fmla="*/ 5034485 h 6505980"/>
                <a:gd name="connsiteX79" fmla="*/ 1108340 w 3592824"/>
                <a:gd name="connsiteY79" fmla="*/ 5079541 h 6505980"/>
                <a:gd name="connsiteX80" fmla="*/ 1019535 w 3592824"/>
                <a:gd name="connsiteY80" fmla="*/ 5061794 h 6505980"/>
                <a:gd name="connsiteX81" fmla="*/ 907867 w 3592824"/>
                <a:gd name="connsiteY81" fmla="*/ 5071187 h 6505980"/>
                <a:gd name="connsiteX82" fmla="*/ 788983 w 3592824"/>
                <a:gd name="connsiteY82" fmla="*/ 5093104 h 6505980"/>
                <a:gd name="connsiteX83" fmla="*/ 658043 w 3592824"/>
                <a:gd name="connsiteY83" fmla="*/ 5134555 h 6505980"/>
                <a:gd name="connsiteX84" fmla="*/ 522026 w 3592824"/>
                <a:gd name="connsiteY84" fmla="*/ 5190653 h 6505980"/>
                <a:gd name="connsiteX85" fmla="*/ 384200 w 3592824"/>
                <a:gd name="connsiteY85" fmla="*/ 5252843 h 6505980"/>
                <a:gd name="connsiteX86" fmla="*/ 249344 w 3592824"/>
                <a:gd name="connsiteY86" fmla="*/ 5325897 h 6505980"/>
                <a:gd name="connsiteX87" fmla="*/ 120569 w 3592824"/>
                <a:gd name="connsiteY87" fmla="*/ 5397133 h 6505980"/>
                <a:gd name="connsiteX88" fmla="*/ 0 w 3592824"/>
                <a:gd name="connsiteY88" fmla="*/ 5468693 h 6505980"/>
                <a:gd name="connsiteX89" fmla="*/ 124698 w 3592824"/>
                <a:gd name="connsiteY89" fmla="*/ 5335477 h 6505980"/>
                <a:gd name="connsiteX90" fmla="*/ 246734 w 3592824"/>
                <a:gd name="connsiteY90" fmla="*/ 5221959 h 6505980"/>
                <a:gd name="connsiteX91" fmla="*/ 376856 w 3592824"/>
                <a:gd name="connsiteY91" fmla="*/ 5132327 h 6505980"/>
                <a:gd name="connsiteX92" fmla="*/ 515500 w 3592824"/>
                <a:gd name="connsiteY92" fmla="*/ 5051213 h 6505980"/>
                <a:gd name="connsiteX93" fmla="*/ 659408 w 3592824"/>
                <a:gd name="connsiteY93" fmla="*/ 4987219 h 6505980"/>
                <a:gd name="connsiteX94" fmla="*/ 820898 w 3592824"/>
                <a:gd name="connsiteY94" fmla="*/ 4940794 h 6505980"/>
                <a:gd name="connsiteX95" fmla="*/ 1181074 w 3592824"/>
                <a:gd name="connsiteY95" fmla="*/ 4846988 h 6505980"/>
                <a:gd name="connsiteX96" fmla="*/ 1226539 w 3592824"/>
                <a:gd name="connsiteY96" fmla="*/ 4526635 h 6505980"/>
                <a:gd name="connsiteX97" fmla="*/ 1248314 w 3592824"/>
                <a:gd name="connsiteY97" fmla="*/ 4207589 h 6505980"/>
                <a:gd name="connsiteX98" fmla="*/ 1246367 w 3592824"/>
                <a:gd name="connsiteY98" fmla="*/ 3884569 h 6505980"/>
                <a:gd name="connsiteX99" fmla="*/ 1230789 w 3592824"/>
                <a:gd name="connsiteY99" fmla="*/ 3690675 h 6505980"/>
                <a:gd name="connsiteX100" fmla="*/ 1162613 w 3592824"/>
                <a:gd name="connsiteY100" fmla="*/ 3672408 h 6505980"/>
                <a:gd name="connsiteX101" fmla="*/ 1267627 w 3592824"/>
                <a:gd name="connsiteY101" fmla="*/ 3672408 h 6505980"/>
                <a:gd name="connsiteX102" fmla="*/ 1267627 w 3592824"/>
                <a:gd name="connsiteY102" fmla="*/ 2636174 h 6505980"/>
                <a:gd name="connsiteX103" fmla="*/ 1457972 w 3592824"/>
                <a:gd name="connsiteY103" fmla="*/ 2766635 h 6505980"/>
                <a:gd name="connsiteX104" fmla="*/ 1914541 w 3592824"/>
                <a:gd name="connsiteY104" fmla="*/ 1815401 h 6505980"/>
                <a:gd name="connsiteX105" fmla="*/ 1759871 w 3592824"/>
                <a:gd name="connsiteY105" fmla="*/ 1626771 h 6505980"/>
                <a:gd name="connsiteX106" fmla="*/ 1630255 w 3592824"/>
                <a:gd name="connsiteY106" fmla="*/ 1432944 h 6505980"/>
                <a:gd name="connsiteX107" fmla="*/ 1533657 w 3592824"/>
                <a:gd name="connsiteY107" fmla="*/ 1245834 h 6505980"/>
                <a:gd name="connsiteX108" fmla="*/ 1466898 w 3592824"/>
                <a:gd name="connsiteY108" fmla="*/ 1057506 h 6505980"/>
                <a:gd name="connsiteX109" fmla="*/ 1428386 w 3592824"/>
                <a:gd name="connsiteY109" fmla="*/ 871911 h 6505980"/>
                <a:gd name="connsiteX110" fmla="*/ 1418926 w 3592824"/>
                <a:gd name="connsiteY110" fmla="*/ 698165 h 6505980"/>
                <a:gd name="connsiteX111" fmla="*/ 1438518 w 3592824"/>
                <a:gd name="connsiteY111" fmla="*/ 529931 h 6505980"/>
                <a:gd name="connsiteX112" fmla="*/ 1487966 w 3592824"/>
                <a:gd name="connsiteY112" fmla="*/ 373157 h 6505980"/>
                <a:gd name="connsiteX113" fmla="*/ 1562109 w 3592824"/>
                <a:gd name="connsiteY113" fmla="*/ 234344 h 6505980"/>
                <a:gd name="connsiteX114" fmla="*/ 1590347 w 3592824"/>
                <a:gd name="connsiteY114" fmla="*/ 233909 h 6505980"/>
                <a:gd name="connsiteX115" fmla="*/ 1590423 w 3592824"/>
                <a:gd name="connsiteY115" fmla="*/ 276688 h 6505980"/>
                <a:gd name="connsiteX116" fmla="*/ 1534480 w 3592824"/>
                <a:gd name="connsiteY116" fmla="*/ 357380 h 6505980"/>
                <a:gd name="connsiteX117" fmla="*/ 1506010 w 3592824"/>
                <a:gd name="connsiteY117" fmla="*/ 457037 h 6505980"/>
                <a:gd name="connsiteX118" fmla="*/ 1488317 w 3592824"/>
                <a:gd name="connsiteY118" fmla="*/ 571212 h 6505980"/>
                <a:gd name="connsiteX119" fmla="*/ 1496884 w 3592824"/>
                <a:gd name="connsiteY119" fmla="*/ 693061 h 6505980"/>
                <a:gd name="connsiteX120" fmla="*/ 1522975 w 3592824"/>
                <a:gd name="connsiteY120" fmla="*/ 825308 h 6505980"/>
                <a:gd name="connsiteX121" fmla="*/ 1563776 w 3592824"/>
                <a:gd name="connsiteY121" fmla="*/ 957444 h 6505980"/>
                <a:gd name="connsiteX122" fmla="*/ 1623676 w 3592824"/>
                <a:gd name="connsiteY122" fmla="*/ 1089683 h 6505980"/>
                <a:gd name="connsiteX123" fmla="*/ 1701073 w 3592824"/>
                <a:gd name="connsiteY123" fmla="*/ 1219640 h 6505980"/>
                <a:gd name="connsiteX124" fmla="*/ 1784824 w 3592824"/>
                <a:gd name="connsiteY124" fmla="*/ 1340138 h 6505980"/>
                <a:gd name="connsiteX125" fmla="*/ 1839433 w 3592824"/>
                <a:gd name="connsiteY125" fmla="*/ 1402829 h 6505980"/>
                <a:gd name="connsiteX126" fmla="*/ 1879314 w 3592824"/>
                <a:gd name="connsiteY126" fmla="*/ 1462471 h 6505980"/>
                <a:gd name="connsiteX127" fmla="*/ 1923557 w 3592824"/>
                <a:gd name="connsiteY127" fmla="*/ 1509661 h 6505980"/>
                <a:gd name="connsiteX128" fmla="*/ 1968977 w 3592824"/>
                <a:gd name="connsiteY128" fmla="*/ 1553881 h 6505980"/>
                <a:gd name="connsiteX129" fmla="*/ 2023524 w 3592824"/>
                <a:gd name="connsiteY129" fmla="*/ 1583302 h 6505980"/>
                <a:gd name="connsiteX130" fmla="*/ 2159168 w 3592824"/>
                <a:gd name="connsiteY130" fmla="*/ 1357898 h 6505980"/>
                <a:gd name="connsiteX131" fmla="*/ 2301613 w 3592824"/>
                <a:gd name="connsiteY131" fmla="*/ 1152134 h 6505980"/>
                <a:gd name="connsiteX132" fmla="*/ 2456786 w 3592824"/>
                <a:gd name="connsiteY132" fmla="*/ 946442 h 6505980"/>
                <a:gd name="connsiteX133" fmla="*/ 2627883 w 3592824"/>
                <a:gd name="connsiteY133" fmla="*/ 750343 h 6505980"/>
                <a:gd name="connsiteX134" fmla="*/ 2819251 w 3592824"/>
                <a:gd name="connsiteY134" fmla="*/ 546637 h 6505980"/>
                <a:gd name="connsiteX135" fmla="*/ 3033293 w 3592824"/>
                <a:gd name="connsiteY135" fmla="*/ 338904 h 6505980"/>
                <a:gd name="connsiteX136" fmla="*/ 3075801 w 3592824"/>
                <a:gd name="connsiteY136" fmla="*/ 307656 h 6505980"/>
                <a:gd name="connsiteX137" fmla="*/ 3128615 w 3592824"/>
                <a:gd name="connsiteY137" fmla="*/ 255470 h 6505980"/>
                <a:gd name="connsiteX138" fmla="*/ 3193373 w 3592824"/>
                <a:gd name="connsiteY138" fmla="*/ 206920 h 6505980"/>
                <a:gd name="connsiteX139" fmla="*/ 3255727 w 3592824"/>
                <a:gd name="connsiteY139" fmla="*/ 153199 h 6505980"/>
                <a:gd name="connsiteX140" fmla="*/ 3326038 w 3592824"/>
                <a:gd name="connsiteY140" fmla="*/ 98736 h 6505980"/>
                <a:gd name="connsiteX141" fmla="*/ 3396772 w 3592824"/>
                <a:gd name="connsiteY141" fmla="*/ 57544 h 6505980"/>
                <a:gd name="connsiteX142" fmla="*/ 3465132 w 3592824"/>
                <a:gd name="connsiteY142" fmla="*/ 23864 h 6505980"/>
                <a:gd name="connsiteX143" fmla="*/ 3532718 w 3592824"/>
                <a:gd name="connsiteY143" fmla="*/ 3259 h 6505980"/>
                <a:gd name="connsiteX144" fmla="*/ 3587603 w 3592824"/>
                <a:gd name="connsiteY144"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451696 w 3592824"/>
                <a:gd name="connsiteY12" fmla="*/ 1220120 h 6505980"/>
                <a:gd name="connsiteX13" fmla="*/ 2333617 w 3592824"/>
                <a:gd name="connsiteY13" fmla="*/ 1482858 h 6505980"/>
                <a:gd name="connsiteX14" fmla="*/ 2239019 w 3592824"/>
                <a:gd name="connsiteY14" fmla="*/ 1750687 h 6505980"/>
                <a:gd name="connsiteX15" fmla="*/ 2166716 w 3592824"/>
                <a:gd name="connsiteY15" fmla="*/ 2028149 h 6505980"/>
                <a:gd name="connsiteX16" fmla="*/ 2138696 w 3592824"/>
                <a:gd name="connsiteY16" fmla="*/ 2191021 h 6505980"/>
                <a:gd name="connsiteX17" fmla="*/ 1708453 w 3592824"/>
                <a:gd name="connsiteY17" fmla="*/ 2932299 h 6505980"/>
                <a:gd name="connsiteX18" fmla="*/ 1722817 w 3592824"/>
                <a:gd name="connsiteY18" fmla="*/ 3822513 h 6505980"/>
                <a:gd name="connsiteX19" fmla="*/ 1536952 w 3592824"/>
                <a:gd name="connsiteY19" fmla="*/ 3772714 h 6505980"/>
                <a:gd name="connsiteX20" fmla="*/ 1541206 w 3592824"/>
                <a:gd name="connsiteY20" fmla="*/ 4042551 h 6505980"/>
                <a:gd name="connsiteX21" fmla="*/ 1736905 w 3592824"/>
                <a:gd name="connsiteY21" fmla="*/ 4202721 h 6505980"/>
                <a:gd name="connsiteX22" fmla="*/ 1910038 w 3592824"/>
                <a:gd name="connsiteY22" fmla="*/ 4375859 h 6505980"/>
                <a:gd name="connsiteX23" fmla="*/ 2049967 w 3592824"/>
                <a:gd name="connsiteY23" fmla="*/ 4551312 h 6505980"/>
                <a:gd name="connsiteX24" fmla="*/ 2161751 w 3592824"/>
                <a:gd name="connsiteY24" fmla="*/ 4736795 h 6505980"/>
                <a:gd name="connsiteX25" fmla="*/ 2245901 w 3592824"/>
                <a:gd name="connsiteY25" fmla="*/ 4927533 h 6505980"/>
                <a:gd name="connsiteX26" fmla="*/ 2299319 w 3592824"/>
                <a:gd name="connsiteY26" fmla="*/ 5113852 h 6505980"/>
                <a:gd name="connsiteX27" fmla="*/ 2323619 w 3592824"/>
                <a:gd name="connsiteY27" fmla="*/ 5302637 h 6505980"/>
                <a:gd name="connsiteX28" fmla="*/ 2316528 w 3592824"/>
                <a:gd name="connsiteY28" fmla="*/ 5487662 h 6505980"/>
                <a:gd name="connsiteX29" fmla="*/ 2281292 w 3592824"/>
                <a:gd name="connsiteY29" fmla="*/ 5660347 h 6505980"/>
                <a:gd name="connsiteX30" fmla="*/ 2254472 w 3592824"/>
                <a:gd name="connsiteY30" fmla="*/ 5669051 h 6505980"/>
                <a:gd name="connsiteX31" fmla="*/ 2243469 w 3592824"/>
                <a:gd name="connsiteY31" fmla="*/ 5622519 h 6505980"/>
                <a:gd name="connsiteX32" fmla="*/ 2276202 w 3592824"/>
                <a:gd name="connsiteY32" fmla="*/ 5518399 h 6505980"/>
                <a:gd name="connsiteX33" fmla="*/ 2277887 w 3592824"/>
                <a:gd name="connsiteY33" fmla="*/ 5401645 h 6505980"/>
                <a:gd name="connsiteX34" fmla="*/ 2265586 w 3592824"/>
                <a:gd name="connsiteY34" fmla="*/ 5272239 h 6505980"/>
                <a:gd name="connsiteX35" fmla="*/ 2226278 w 3592824"/>
                <a:gd name="connsiteY35" fmla="*/ 5142134 h 6505980"/>
                <a:gd name="connsiteX36" fmla="*/ 2167610 w 3592824"/>
                <a:gd name="connsiteY36" fmla="*/ 5005824 h 6505980"/>
                <a:gd name="connsiteX37" fmla="*/ 2094934 w 3592824"/>
                <a:gd name="connsiteY37" fmla="*/ 4873928 h 6505980"/>
                <a:gd name="connsiteX38" fmla="*/ 2004022 w 3592824"/>
                <a:gd name="connsiteY38" fmla="*/ 4747491 h 6505980"/>
                <a:gd name="connsiteX39" fmla="*/ 1897003 w 3592824"/>
                <a:gd name="connsiteY39" fmla="*/ 4628630 h 6505980"/>
                <a:gd name="connsiteX40" fmla="*/ 1786353 w 3592824"/>
                <a:gd name="connsiteY40" fmla="*/ 4521927 h 6505980"/>
                <a:gd name="connsiteX41" fmla="*/ 1718256 w 3592824"/>
                <a:gd name="connsiteY41" fmla="*/ 4469625 h 6505980"/>
                <a:gd name="connsiteX42" fmla="*/ 1664984 w 3592824"/>
                <a:gd name="connsiteY42" fmla="*/ 4416354 h 6505980"/>
                <a:gd name="connsiteX43" fmla="*/ 1610735 w 3592824"/>
                <a:gd name="connsiteY43" fmla="*/ 4377899 h 6505980"/>
                <a:gd name="connsiteX44" fmla="*/ 1556121 w 3592824"/>
                <a:gd name="connsiteY44" fmla="*/ 4343019 h 6505980"/>
                <a:gd name="connsiteX45" fmla="*/ 1496586 w 3592824"/>
                <a:gd name="connsiteY45" fmla="*/ 4326909 h 6505980"/>
                <a:gd name="connsiteX46" fmla="*/ 1424825 w 3592824"/>
                <a:gd name="connsiteY46" fmla="*/ 4611755 h 6505980"/>
                <a:gd name="connsiteX47" fmla="*/ 1341569 w 3592824"/>
                <a:gd name="connsiteY47" fmla="*/ 4877209 h 6505980"/>
                <a:gd name="connsiteX48" fmla="*/ 1246153 w 3592824"/>
                <a:gd name="connsiteY48" fmla="*/ 5146295 h 6505980"/>
                <a:gd name="connsiteX49" fmla="*/ 1133098 w 3592824"/>
                <a:gd name="connsiteY49" fmla="*/ 5409585 h 6505980"/>
                <a:gd name="connsiteX50" fmla="*/ 1002651 w 3592824"/>
                <a:gd name="connsiteY50" fmla="*/ 5687069 h 6505980"/>
                <a:gd name="connsiteX51" fmla="*/ 851621 w 3592824"/>
                <a:gd name="connsiteY51" fmla="*/ 5975542 h 6505980"/>
                <a:gd name="connsiteX52" fmla="*/ 819067 w 3592824"/>
                <a:gd name="connsiteY52" fmla="*/ 6021945 h 6505980"/>
                <a:gd name="connsiteX53" fmla="*/ 782039 w 3592824"/>
                <a:gd name="connsiteY53" fmla="*/ 6094137 h 6505980"/>
                <a:gd name="connsiteX54" fmla="*/ 732689 w 3592824"/>
                <a:gd name="connsiteY54" fmla="*/ 6165853 h 6505980"/>
                <a:gd name="connsiteX55" fmla="*/ 686953 w 3592824"/>
                <a:gd name="connsiteY55" fmla="*/ 6242495 h 6505980"/>
                <a:gd name="connsiteX56" fmla="*/ 633819 w 3592824"/>
                <a:gd name="connsiteY56" fmla="*/ 6322262 h 6505980"/>
                <a:gd name="connsiteX57" fmla="*/ 576894 w 3592824"/>
                <a:gd name="connsiteY57" fmla="*/ 6387714 h 6505980"/>
                <a:gd name="connsiteX58" fmla="*/ 520310 w 3592824"/>
                <a:gd name="connsiteY58" fmla="*/ 6444298 h 6505980"/>
                <a:gd name="connsiteX59" fmla="*/ 461122 w 3592824"/>
                <a:gd name="connsiteY59" fmla="*/ 6486433 h 6505980"/>
                <a:gd name="connsiteX60" fmla="*/ 409611 w 3592824"/>
                <a:gd name="connsiteY60" fmla="*/ 6505980 h 6505980"/>
                <a:gd name="connsiteX61" fmla="*/ 397795 w 3592824"/>
                <a:gd name="connsiteY61" fmla="*/ 6478382 h 6505980"/>
                <a:gd name="connsiteX62" fmla="*/ 580228 w 3592824"/>
                <a:gd name="connsiteY62" fmla="*/ 6260780 h 6505980"/>
                <a:gd name="connsiteX63" fmla="*/ 740291 w 3592824"/>
                <a:gd name="connsiteY63" fmla="*/ 6020812 h 6505980"/>
                <a:gd name="connsiteX64" fmla="*/ 876161 w 3592824"/>
                <a:gd name="connsiteY64" fmla="*/ 5764542 h 6505980"/>
                <a:gd name="connsiteX65" fmla="*/ 983460 w 3592824"/>
                <a:gd name="connsiteY65" fmla="*/ 5511282 h 6505980"/>
                <a:gd name="connsiteX66" fmla="*/ 1071980 w 3592824"/>
                <a:gd name="connsiteY66" fmla="*/ 5262934 h 6505980"/>
                <a:gd name="connsiteX67" fmla="*/ 1108340 w 3592824"/>
                <a:gd name="connsiteY67" fmla="*/ 5079541 h 6505980"/>
                <a:gd name="connsiteX68" fmla="*/ 1121344 w 3592824"/>
                <a:gd name="connsiteY68" fmla="*/ 5084649 h 6505980"/>
                <a:gd name="connsiteX69" fmla="*/ 1125291 w 3592824"/>
                <a:gd name="connsiteY69" fmla="*/ 5080701 h 6505980"/>
                <a:gd name="connsiteX70" fmla="*/ 1124442 w 3592824"/>
                <a:gd name="connsiteY70" fmla="*/ 5071961 h 6505980"/>
                <a:gd name="connsiteX71" fmla="*/ 1122157 w 3592824"/>
                <a:gd name="connsiteY71" fmla="*/ 5065724 h 6505980"/>
                <a:gd name="connsiteX72" fmla="*/ 1117049 w 3592824"/>
                <a:gd name="connsiteY72" fmla="*/ 5052716 h 6505980"/>
                <a:gd name="connsiteX73" fmla="*/ 1122811 w 3592824"/>
                <a:gd name="connsiteY73" fmla="*/ 5042696 h 6505980"/>
                <a:gd name="connsiteX74" fmla="*/ 1122495 w 3592824"/>
                <a:gd name="connsiteY74" fmla="*/ 5034485 h 6505980"/>
                <a:gd name="connsiteX75" fmla="*/ 1124158 w 3592824"/>
                <a:gd name="connsiteY75" fmla="*/ 5024300 h 6505980"/>
                <a:gd name="connsiteX76" fmla="*/ 1120205 w 3592824"/>
                <a:gd name="connsiteY76" fmla="*/ 5028252 h 6505980"/>
                <a:gd name="connsiteX77" fmla="*/ 1122495 w 3592824"/>
                <a:gd name="connsiteY77" fmla="*/ 5034485 h 6505980"/>
                <a:gd name="connsiteX78" fmla="*/ 1108340 w 3592824"/>
                <a:gd name="connsiteY78" fmla="*/ 5079541 h 6505980"/>
                <a:gd name="connsiteX79" fmla="*/ 1019535 w 3592824"/>
                <a:gd name="connsiteY79" fmla="*/ 5061794 h 6505980"/>
                <a:gd name="connsiteX80" fmla="*/ 907867 w 3592824"/>
                <a:gd name="connsiteY80" fmla="*/ 5071187 h 6505980"/>
                <a:gd name="connsiteX81" fmla="*/ 788983 w 3592824"/>
                <a:gd name="connsiteY81" fmla="*/ 5093104 h 6505980"/>
                <a:gd name="connsiteX82" fmla="*/ 658043 w 3592824"/>
                <a:gd name="connsiteY82" fmla="*/ 5134555 h 6505980"/>
                <a:gd name="connsiteX83" fmla="*/ 522026 w 3592824"/>
                <a:gd name="connsiteY83" fmla="*/ 5190653 h 6505980"/>
                <a:gd name="connsiteX84" fmla="*/ 384200 w 3592824"/>
                <a:gd name="connsiteY84" fmla="*/ 5252843 h 6505980"/>
                <a:gd name="connsiteX85" fmla="*/ 249344 w 3592824"/>
                <a:gd name="connsiteY85" fmla="*/ 5325897 h 6505980"/>
                <a:gd name="connsiteX86" fmla="*/ 120569 w 3592824"/>
                <a:gd name="connsiteY86" fmla="*/ 5397133 h 6505980"/>
                <a:gd name="connsiteX87" fmla="*/ 0 w 3592824"/>
                <a:gd name="connsiteY87" fmla="*/ 5468693 h 6505980"/>
                <a:gd name="connsiteX88" fmla="*/ 124698 w 3592824"/>
                <a:gd name="connsiteY88" fmla="*/ 5335477 h 6505980"/>
                <a:gd name="connsiteX89" fmla="*/ 246734 w 3592824"/>
                <a:gd name="connsiteY89" fmla="*/ 5221959 h 6505980"/>
                <a:gd name="connsiteX90" fmla="*/ 376856 w 3592824"/>
                <a:gd name="connsiteY90" fmla="*/ 5132327 h 6505980"/>
                <a:gd name="connsiteX91" fmla="*/ 515500 w 3592824"/>
                <a:gd name="connsiteY91" fmla="*/ 5051213 h 6505980"/>
                <a:gd name="connsiteX92" fmla="*/ 659408 w 3592824"/>
                <a:gd name="connsiteY92" fmla="*/ 4987219 h 6505980"/>
                <a:gd name="connsiteX93" fmla="*/ 820898 w 3592824"/>
                <a:gd name="connsiteY93" fmla="*/ 4940794 h 6505980"/>
                <a:gd name="connsiteX94" fmla="*/ 1181074 w 3592824"/>
                <a:gd name="connsiteY94" fmla="*/ 4846988 h 6505980"/>
                <a:gd name="connsiteX95" fmla="*/ 1226539 w 3592824"/>
                <a:gd name="connsiteY95" fmla="*/ 4526635 h 6505980"/>
                <a:gd name="connsiteX96" fmla="*/ 1248314 w 3592824"/>
                <a:gd name="connsiteY96" fmla="*/ 4207589 h 6505980"/>
                <a:gd name="connsiteX97" fmla="*/ 1246367 w 3592824"/>
                <a:gd name="connsiteY97" fmla="*/ 3884569 h 6505980"/>
                <a:gd name="connsiteX98" fmla="*/ 1230789 w 3592824"/>
                <a:gd name="connsiteY98" fmla="*/ 3690675 h 6505980"/>
                <a:gd name="connsiteX99" fmla="*/ 1162613 w 3592824"/>
                <a:gd name="connsiteY99" fmla="*/ 3672408 h 6505980"/>
                <a:gd name="connsiteX100" fmla="*/ 1267627 w 3592824"/>
                <a:gd name="connsiteY100" fmla="*/ 3672408 h 6505980"/>
                <a:gd name="connsiteX101" fmla="*/ 1267627 w 3592824"/>
                <a:gd name="connsiteY101" fmla="*/ 2636174 h 6505980"/>
                <a:gd name="connsiteX102" fmla="*/ 1457972 w 3592824"/>
                <a:gd name="connsiteY102" fmla="*/ 2766635 h 6505980"/>
                <a:gd name="connsiteX103" fmla="*/ 1914541 w 3592824"/>
                <a:gd name="connsiteY103" fmla="*/ 1815401 h 6505980"/>
                <a:gd name="connsiteX104" fmla="*/ 1759871 w 3592824"/>
                <a:gd name="connsiteY104" fmla="*/ 1626771 h 6505980"/>
                <a:gd name="connsiteX105" fmla="*/ 1630255 w 3592824"/>
                <a:gd name="connsiteY105" fmla="*/ 1432944 h 6505980"/>
                <a:gd name="connsiteX106" fmla="*/ 1533657 w 3592824"/>
                <a:gd name="connsiteY106" fmla="*/ 1245834 h 6505980"/>
                <a:gd name="connsiteX107" fmla="*/ 1466898 w 3592824"/>
                <a:gd name="connsiteY107" fmla="*/ 1057506 h 6505980"/>
                <a:gd name="connsiteX108" fmla="*/ 1428386 w 3592824"/>
                <a:gd name="connsiteY108" fmla="*/ 871911 h 6505980"/>
                <a:gd name="connsiteX109" fmla="*/ 1418926 w 3592824"/>
                <a:gd name="connsiteY109" fmla="*/ 698165 h 6505980"/>
                <a:gd name="connsiteX110" fmla="*/ 1438518 w 3592824"/>
                <a:gd name="connsiteY110" fmla="*/ 529931 h 6505980"/>
                <a:gd name="connsiteX111" fmla="*/ 1487966 w 3592824"/>
                <a:gd name="connsiteY111" fmla="*/ 373157 h 6505980"/>
                <a:gd name="connsiteX112" fmla="*/ 1562109 w 3592824"/>
                <a:gd name="connsiteY112" fmla="*/ 234344 h 6505980"/>
                <a:gd name="connsiteX113" fmla="*/ 1590347 w 3592824"/>
                <a:gd name="connsiteY113" fmla="*/ 233909 h 6505980"/>
                <a:gd name="connsiteX114" fmla="*/ 1590423 w 3592824"/>
                <a:gd name="connsiteY114" fmla="*/ 276688 h 6505980"/>
                <a:gd name="connsiteX115" fmla="*/ 1534480 w 3592824"/>
                <a:gd name="connsiteY115" fmla="*/ 357380 h 6505980"/>
                <a:gd name="connsiteX116" fmla="*/ 1506010 w 3592824"/>
                <a:gd name="connsiteY116" fmla="*/ 457037 h 6505980"/>
                <a:gd name="connsiteX117" fmla="*/ 1488317 w 3592824"/>
                <a:gd name="connsiteY117" fmla="*/ 571212 h 6505980"/>
                <a:gd name="connsiteX118" fmla="*/ 1496884 w 3592824"/>
                <a:gd name="connsiteY118" fmla="*/ 693061 h 6505980"/>
                <a:gd name="connsiteX119" fmla="*/ 1522975 w 3592824"/>
                <a:gd name="connsiteY119" fmla="*/ 825308 h 6505980"/>
                <a:gd name="connsiteX120" fmla="*/ 1563776 w 3592824"/>
                <a:gd name="connsiteY120" fmla="*/ 957444 h 6505980"/>
                <a:gd name="connsiteX121" fmla="*/ 1623676 w 3592824"/>
                <a:gd name="connsiteY121" fmla="*/ 1089683 h 6505980"/>
                <a:gd name="connsiteX122" fmla="*/ 1701073 w 3592824"/>
                <a:gd name="connsiteY122" fmla="*/ 1219640 h 6505980"/>
                <a:gd name="connsiteX123" fmla="*/ 1784824 w 3592824"/>
                <a:gd name="connsiteY123" fmla="*/ 1340138 h 6505980"/>
                <a:gd name="connsiteX124" fmla="*/ 1839433 w 3592824"/>
                <a:gd name="connsiteY124" fmla="*/ 1402829 h 6505980"/>
                <a:gd name="connsiteX125" fmla="*/ 1879314 w 3592824"/>
                <a:gd name="connsiteY125" fmla="*/ 1462471 h 6505980"/>
                <a:gd name="connsiteX126" fmla="*/ 1923557 w 3592824"/>
                <a:gd name="connsiteY126" fmla="*/ 1509661 h 6505980"/>
                <a:gd name="connsiteX127" fmla="*/ 1968977 w 3592824"/>
                <a:gd name="connsiteY127" fmla="*/ 1553881 h 6505980"/>
                <a:gd name="connsiteX128" fmla="*/ 2023524 w 3592824"/>
                <a:gd name="connsiteY128" fmla="*/ 1583302 h 6505980"/>
                <a:gd name="connsiteX129" fmla="*/ 2159168 w 3592824"/>
                <a:gd name="connsiteY129" fmla="*/ 1357898 h 6505980"/>
                <a:gd name="connsiteX130" fmla="*/ 2301613 w 3592824"/>
                <a:gd name="connsiteY130" fmla="*/ 1152134 h 6505980"/>
                <a:gd name="connsiteX131" fmla="*/ 2456786 w 3592824"/>
                <a:gd name="connsiteY131" fmla="*/ 946442 h 6505980"/>
                <a:gd name="connsiteX132" fmla="*/ 2627883 w 3592824"/>
                <a:gd name="connsiteY132" fmla="*/ 750343 h 6505980"/>
                <a:gd name="connsiteX133" fmla="*/ 2819251 w 3592824"/>
                <a:gd name="connsiteY133" fmla="*/ 546637 h 6505980"/>
                <a:gd name="connsiteX134" fmla="*/ 3033293 w 3592824"/>
                <a:gd name="connsiteY134" fmla="*/ 338904 h 6505980"/>
                <a:gd name="connsiteX135" fmla="*/ 3075801 w 3592824"/>
                <a:gd name="connsiteY135" fmla="*/ 307656 h 6505980"/>
                <a:gd name="connsiteX136" fmla="*/ 3128615 w 3592824"/>
                <a:gd name="connsiteY136" fmla="*/ 255470 h 6505980"/>
                <a:gd name="connsiteX137" fmla="*/ 3193373 w 3592824"/>
                <a:gd name="connsiteY137" fmla="*/ 206920 h 6505980"/>
                <a:gd name="connsiteX138" fmla="*/ 3255727 w 3592824"/>
                <a:gd name="connsiteY138" fmla="*/ 153199 h 6505980"/>
                <a:gd name="connsiteX139" fmla="*/ 3326038 w 3592824"/>
                <a:gd name="connsiteY139" fmla="*/ 98736 h 6505980"/>
                <a:gd name="connsiteX140" fmla="*/ 3396772 w 3592824"/>
                <a:gd name="connsiteY140" fmla="*/ 57544 h 6505980"/>
                <a:gd name="connsiteX141" fmla="*/ 3465132 w 3592824"/>
                <a:gd name="connsiteY141" fmla="*/ 23864 h 6505980"/>
                <a:gd name="connsiteX142" fmla="*/ 3532718 w 3592824"/>
                <a:gd name="connsiteY142" fmla="*/ 3259 h 6505980"/>
                <a:gd name="connsiteX143" fmla="*/ 3587603 w 3592824"/>
                <a:gd name="connsiteY143"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451696 w 3592824"/>
                <a:gd name="connsiteY11" fmla="*/ 1220120 h 6505980"/>
                <a:gd name="connsiteX12" fmla="*/ 2333617 w 3592824"/>
                <a:gd name="connsiteY12" fmla="*/ 1482858 h 6505980"/>
                <a:gd name="connsiteX13" fmla="*/ 2239019 w 3592824"/>
                <a:gd name="connsiteY13" fmla="*/ 1750687 h 6505980"/>
                <a:gd name="connsiteX14" fmla="*/ 2166716 w 3592824"/>
                <a:gd name="connsiteY14" fmla="*/ 2028149 h 6505980"/>
                <a:gd name="connsiteX15" fmla="*/ 2138696 w 3592824"/>
                <a:gd name="connsiteY15" fmla="*/ 2191021 h 6505980"/>
                <a:gd name="connsiteX16" fmla="*/ 1708453 w 3592824"/>
                <a:gd name="connsiteY16" fmla="*/ 2932299 h 6505980"/>
                <a:gd name="connsiteX17" fmla="*/ 1722817 w 3592824"/>
                <a:gd name="connsiteY17" fmla="*/ 3822513 h 6505980"/>
                <a:gd name="connsiteX18" fmla="*/ 1536952 w 3592824"/>
                <a:gd name="connsiteY18" fmla="*/ 3772714 h 6505980"/>
                <a:gd name="connsiteX19" fmla="*/ 1541206 w 3592824"/>
                <a:gd name="connsiteY19" fmla="*/ 4042551 h 6505980"/>
                <a:gd name="connsiteX20" fmla="*/ 1736905 w 3592824"/>
                <a:gd name="connsiteY20" fmla="*/ 4202721 h 6505980"/>
                <a:gd name="connsiteX21" fmla="*/ 1910038 w 3592824"/>
                <a:gd name="connsiteY21" fmla="*/ 4375859 h 6505980"/>
                <a:gd name="connsiteX22" fmla="*/ 2049967 w 3592824"/>
                <a:gd name="connsiteY22" fmla="*/ 4551312 h 6505980"/>
                <a:gd name="connsiteX23" fmla="*/ 2161751 w 3592824"/>
                <a:gd name="connsiteY23" fmla="*/ 4736795 h 6505980"/>
                <a:gd name="connsiteX24" fmla="*/ 2245901 w 3592824"/>
                <a:gd name="connsiteY24" fmla="*/ 4927533 h 6505980"/>
                <a:gd name="connsiteX25" fmla="*/ 2299319 w 3592824"/>
                <a:gd name="connsiteY25" fmla="*/ 5113852 h 6505980"/>
                <a:gd name="connsiteX26" fmla="*/ 2323619 w 3592824"/>
                <a:gd name="connsiteY26" fmla="*/ 5302637 h 6505980"/>
                <a:gd name="connsiteX27" fmla="*/ 2316528 w 3592824"/>
                <a:gd name="connsiteY27" fmla="*/ 5487662 h 6505980"/>
                <a:gd name="connsiteX28" fmla="*/ 2281292 w 3592824"/>
                <a:gd name="connsiteY28" fmla="*/ 5660347 h 6505980"/>
                <a:gd name="connsiteX29" fmla="*/ 2254472 w 3592824"/>
                <a:gd name="connsiteY29" fmla="*/ 5669051 h 6505980"/>
                <a:gd name="connsiteX30" fmla="*/ 2243469 w 3592824"/>
                <a:gd name="connsiteY30" fmla="*/ 5622519 h 6505980"/>
                <a:gd name="connsiteX31" fmla="*/ 2276202 w 3592824"/>
                <a:gd name="connsiteY31" fmla="*/ 5518399 h 6505980"/>
                <a:gd name="connsiteX32" fmla="*/ 2277887 w 3592824"/>
                <a:gd name="connsiteY32" fmla="*/ 5401645 h 6505980"/>
                <a:gd name="connsiteX33" fmla="*/ 2265586 w 3592824"/>
                <a:gd name="connsiteY33" fmla="*/ 5272239 h 6505980"/>
                <a:gd name="connsiteX34" fmla="*/ 2226278 w 3592824"/>
                <a:gd name="connsiteY34" fmla="*/ 5142134 h 6505980"/>
                <a:gd name="connsiteX35" fmla="*/ 2167610 w 3592824"/>
                <a:gd name="connsiteY35" fmla="*/ 5005824 h 6505980"/>
                <a:gd name="connsiteX36" fmla="*/ 2094934 w 3592824"/>
                <a:gd name="connsiteY36" fmla="*/ 4873928 h 6505980"/>
                <a:gd name="connsiteX37" fmla="*/ 2004022 w 3592824"/>
                <a:gd name="connsiteY37" fmla="*/ 4747491 h 6505980"/>
                <a:gd name="connsiteX38" fmla="*/ 1897003 w 3592824"/>
                <a:gd name="connsiteY38" fmla="*/ 4628630 h 6505980"/>
                <a:gd name="connsiteX39" fmla="*/ 1786353 w 3592824"/>
                <a:gd name="connsiteY39" fmla="*/ 4521927 h 6505980"/>
                <a:gd name="connsiteX40" fmla="*/ 1718256 w 3592824"/>
                <a:gd name="connsiteY40" fmla="*/ 4469625 h 6505980"/>
                <a:gd name="connsiteX41" fmla="*/ 1664984 w 3592824"/>
                <a:gd name="connsiteY41" fmla="*/ 4416354 h 6505980"/>
                <a:gd name="connsiteX42" fmla="*/ 1610735 w 3592824"/>
                <a:gd name="connsiteY42" fmla="*/ 4377899 h 6505980"/>
                <a:gd name="connsiteX43" fmla="*/ 1556121 w 3592824"/>
                <a:gd name="connsiteY43" fmla="*/ 4343019 h 6505980"/>
                <a:gd name="connsiteX44" fmla="*/ 1496586 w 3592824"/>
                <a:gd name="connsiteY44" fmla="*/ 4326909 h 6505980"/>
                <a:gd name="connsiteX45" fmla="*/ 1424825 w 3592824"/>
                <a:gd name="connsiteY45" fmla="*/ 4611755 h 6505980"/>
                <a:gd name="connsiteX46" fmla="*/ 1341569 w 3592824"/>
                <a:gd name="connsiteY46" fmla="*/ 4877209 h 6505980"/>
                <a:gd name="connsiteX47" fmla="*/ 1246153 w 3592824"/>
                <a:gd name="connsiteY47" fmla="*/ 5146295 h 6505980"/>
                <a:gd name="connsiteX48" fmla="*/ 1133098 w 3592824"/>
                <a:gd name="connsiteY48" fmla="*/ 5409585 h 6505980"/>
                <a:gd name="connsiteX49" fmla="*/ 1002651 w 3592824"/>
                <a:gd name="connsiteY49" fmla="*/ 5687069 h 6505980"/>
                <a:gd name="connsiteX50" fmla="*/ 851621 w 3592824"/>
                <a:gd name="connsiteY50" fmla="*/ 5975542 h 6505980"/>
                <a:gd name="connsiteX51" fmla="*/ 819067 w 3592824"/>
                <a:gd name="connsiteY51" fmla="*/ 6021945 h 6505980"/>
                <a:gd name="connsiteX52" fmla="*/ 782039 w 3592824"/>
                <a:gd name="connsiteY52" fmla="*/ 6094137 h 6505980"/>
                <a:gd name="connsiteX53" fmla="*/ 732689 w 3592824"/>
                <a:gd name="connsiteY53" fmla="*/ 6165853 h 6505980"/>
                <a:gd name="connsiteX54" fmla="*/ 686953 w 3592824"/>
                <a:gd name="connsiteY54" fmla="*/ 6242495 h 6505980"/>
                <a:gd name="connsiteX55" fmla="*/ 633819 w 3592824"/>
                <a:gd name="connsiteY55" fmla="*/ 6322262 h 6505980"/>
                <a:gd name="connsiteX56" fmla="*/ 576894 w 3592824"/>
                <a:gd name="connsiteY56" fmla="*/ 6387714 h 6505980"/>
                <a:gd name="connsiteX57" fmla="*/ 520310 w 3592824"/>
                <a:gd name="connsiteY57" fmla="*/ 6444298 h 6505980"/>
                <a:gd name="connsiteX58" fmla="*/ 461122 w 3592824"/>
                <a:gd name="connsiteY58" fmla="*/ 6486433 h 6505980"/>
                <a:gd name="connsiteX59" fmla="*/ 409611 w 3592824"/>
                <a:gd name="connsiteY59" fmla="*/ 6505980 h 6505980"/>
                <a:gd name="connsiteX60" fmla="*/ 397795 w 3592824"/>
                <a:gd name="connsiteY60" fmla="*/ 6478382 h 6505980"/>
                <a:gd name="connsiteX61" fmla="*/ 580228 w 3592824"/>
                <a:gd name="connsiteY61" fmla="*/ 6260780 h 6505980"/>
                <a:gd name="connsiteX62" fmla="*/ 740291 w 3592824"/>
                <a:gd name="connsiteY62" fmla="*/ 6020812 h 6505980"/>
                <a:gd name="connsiteX63" fmla="*/ 876161 w 3592824"/>
                <a:gd name="connsiteY63" fmla="*/ 5764542 h 6505980"/>
                <a:gd name="connsiteX64" fmla="*/ 983460 w 3592824"/>
                <a:gd name="connsiteY64" fmla="*/ 5511282 h 6505980"/>
                <a:gd name="connsiteX65" fmla="*/ 1071980 w 3592824"/>
                <a:gd name="connsiteY65" fmla="*/ 5262934 h 6505980"/>
                <a:gd name="connsiteX66" fmla="*/ 1108340 w 3592824"/>
                <a:gd name="connsiteY66" fmla="*/ 5079541 h 6505980"/>
                <a:gd name="connsiteX67" fmla="*/ 1121344 w 3592824"/>
                <a:gd name="connsiteY67" fmla="*/ 5084649 h 6505980"/>
                <a:gd name="connsiteX68" fmla="*/ 1125291 w 3592824"/>
                <a:gd name="connsiteY68" fmla="*/ 5080701 h 6505980"/>
                <a:gd name="connsiteX69" fmla="*/ 1124442 w 3592824"/>
                <a:gd name="connsiteY69" fmla="*/ 5071961 h 6505980"/>
                <a:gd name="connsiteX70" fmla="*/ 1122157 w 3592824"/>
                <a:gd name="connsiteY70" fmla="*/ 5065724 h 6505980"/>
                <a:gd name="connsiteX71" fmla="*/ 1117049 w 3592824"/>
                <a:gd name="connsiteY71" fmla="*/ 5052716 h 6505980"/>
                <a:gd name="connsiteX72" fmla="*/ 1122811 w 3592824"/>
                <a:gd name="connsiteY72" fmla="*/ 5042696 h 6505980"/>
                <a:gd name="connsiteX73" fmla="*/ 1122495 w 3592824"/>
                <a:gd name="connsiteY73" fmla="*/ 5034485 h 6505980"/>
                <a:gd name="connsiteX74" fmla="*/ 1124158 w 3592824"/>
                <a:gd name="connsiteY74" fmla="*/ 5024300 h 6505980"/>
                <a:gd name="connsiteX75" fmla="*/ 1120205 w 3592824"/>
                <a:gd name="connsiteY75" fmla="*/ 5028252 h 6505980"/>
                <a:gd name="connsiteX76" fmla="*/ 1122495 w 3592824"/>
                <a:gd name="connsiteY76" fmla="*/ 5034485 h 6505980"/>
                <a:gd name="connsiteX77" fmla="*/ 1108340 w 3592824"/>
                <a:gd name="connsiteY77" fmla="*/ 5079541 h 6505980"/>
                <a:gd name="connsiteX78" fmla="*/ 1019535 w 3592824"/>
                <a:gd name="connsiteY78" fmla="*/ 5061794 h 6505980"/>
                <a:gd name="connsiteX79" fmla="*/ 907867 w 3592824"/>
                <a:gd name="connsiteY79" fmla="*/ 5071187 h 6505980"/>
                <a:gd name="connsiteX80" fmla="*/ 788983 w 3592824"/>
                <a:gd name="connsiteY80" fmla="*/ 5093104 h 6505980"/>
                <a:gd name="connsiteX81" fmla="*/ 658043 w 3592824"/>
                <a:gd name="connsiteY81" fmla="*/ 5134555 h 6505980"/>
                <a:gd name="connsiteX82" fmla="*/ 522026 w 3592824"/>
                <a:gd name="connsiteY82" fmla="*/ 5190653 h 6505980"/>
                <a:gd name="connsiteX83" fmla="*/ 384200 w 3592824"/>
                <a:gd name="connsiteY83" fmla="*/ 5252843 h 6505980"/>
                <a:gd name="connsiteX84" fmla="*/ 249344 w 3592824"/>
                <a:gd name="connsiteY84" fmla="*/ 5325897 h 6505980"/>
                <a:gd name="connsiteX85" fmla="*/ 120569 w 3592824"/>
                <a:gd name="connsiteY85" fmla="*/ 5397133 h 6505980"/>
                <a:gd name="connsiteX86" fmla="*/ 0 w 3592824"/>
                <a:gd name="connsiteY86" fmla="*/ 5468693 h 6505980"/>
                <a:gd name="connsiteX87" fmla="*/ 124698 w 3592824"/>
                <a:gd name="connsiteY87" fmla="*/ 5335477 h 6505980"/>
                <a:gd name="connsiteX88" fmla="*/ 246734 w 3592824"/>
                <a:gd name="connsiteY88" fmla="*/ 5221959 h 6505980"/>
                <a:gd name="connsiteX89" fmla="*/ 376856 w 3592824"/>
                <a:gd name="connsiteY89" fmla="*/ 5132327 h 6505980"/>
                <a:gd name="connsiteX90" fmla="*/ 515500 w 3592824"/>
                <a:gd name="connsiteY90" fmla="*/ 5051213 h 6505980"/>
                <a:gd name="connsiteX91" fmla="*/ 659408 w 3592824"/>
                <a:gd name="connsiteY91" fmla="*/ 4987219 h 6505980"/>
                <a:gd name="connsiteX92" fmla="*/ 820898 w 3592824"/>
                <a:gd name="connsiteY92" fmla="*/ 4940794 h 6505980"/>
                <a:gd name="connsiteX93" fmla="*/ 1181074 w 3592824"/>
                <a:gd name="connsiteY93" fmla="*/ 4846988 h 6505980"/>
                <a:gd name="connsiteX94" fmla="*/ 1226539 w 3592824"/>
                <a:gd name="connsiteY94" fmla="*/ 4526635 h 6505980"/>
                <a:gd name="connsiteX95" fmla="*/ 1248314 w 3592824"/>
                <a:gd name="connsiteY95" fmla="*/ 4207589 h 6505980"/>
                <a:gd name="connsiteX96" fmla="*/ 1246367 w 3592824"/>
                <a:gd name="connsiteY96" fmla="*/ 3884569 h 6505980"/>
                <a:gd name="connsiteX97" fmla="*/ 1230789 w 3592824"/>
                <a:gd name="connsiteY97" fmla="*/ 3690675 h 6505980"/>
                <a:gd name="connsiteX98" fmla="*/ 1162613 w 3592824"/>
                <a:gd name="connsiteY98" fmla="*/ 3672408 h 6505980"/>
                <a:gd name="connsiteX99" fmla="*/ 1267627 w 3592824"/>
                <a:gd name="connsiteY99" fmla="*/ 3672408 h 6505980"/>
                <a:gd name="connsiteX100" fmla="*/ 1267627 w 3592824"/>
                <a:gd name="connsiteY100" fmla="*/ 2636174 h 6505980"/>
                <a:gd name="connsiteX101" fmla="*/ 1457972 w 3592824"/>
                <a:gd name="connsiteY101" fmla="*/ 2766635 h 6505980"/>
                <a:gd name="connsiteX102" fmla="*/ 1914541 w 3592824"/>
                <a:gd name="connsiteY102" fmla="*/ 1815401 h 6505980"/>
                <a:gd name="connsiteX103" fmla="*/ 1759871 w 3592824"/>
                <a:gd name="connsiteY103" fmla="*/ 1626771 h 6505980"/>
                <a:gd name="connsiteX104" fmla="*/ 1630255 w 3592824"/>
                <a:gd name="connsiteY104" fmla="*/ 1432944 h 6505980"/>
                <a:gd name="connsiteX105" fmla="*/ 1533657 w 3592824"/>
                <a:gd name="connsiteY105" fmla="*/ 1245834 h 6505980"/>
                <a:gd name="connsiteX106" fmla="*/ 1466898 w 3592824"/>
                <a:gd name="connsiteY106" fmla="*/ 1057506 h 6505980"/>
                <a:gd name="connsiteX107" fmla="*/ 1428386 w 3592824"/>
                <a:gd name="connsiteY107" fmla="*/ 871911 h 6505980"/>
                <a:gd name="connsiteX108" fmla="*/ 1418926 w 3592824"/>
                <a:gd name="connsiteY108" fmla="*/ 698165 h 6505980"/>
                <a:gd name="connsiteX109" fmla="*/ 1438518 w 3592824"/>
                <a:gd name="connsiteY109" fmla="*/ 529931 h 6505980"/>
                <a:gd name="connsiteX110" fmla="*/ 1487966 w 3592824"/>
                <a:gd name="connsiteY110" fmla="*/ 373157 h 6505980"/>
                <a:gd name="connsiteX111" fmla="*/ 1562109 w 3592824"/>
                <a:gd name="connsiteY111" fmla="*/ 234344 h 6505980"/>
                <a:gd name="connsiteX112" fmla="*/ 1590347 w 3592824"/>
                <a:gd name="connsiteY112" fmla="*/ 233909 h 6505980"/>
                <a:gd name="connsiteX113" fmla="*/ 1590423 w 3592824"/>
                <a:gd name="connsiteY113" fmla="*/ 276688 h 6505980"/>
                <a:gd name="connsiteX114" fmla="*/ 1534480 w 3592824"/>
                <a:gd name="connsiteY114" fmla="*/ 357380 h 6505980"/>
                <a:gd name="connsiteX115" fmla="*/ 1506010 w 3592824"/>
                <a:gd name="connsiteY115" fmla="*/ 457037 h 6505980"/>
                <a:gd name="connsiteX116" fmla="*/ 1488317 w 3592824"/>
                <a:gd name="connsiteY116" fmla="*/ 571212 h 6505980"/>
                <a:gd name="connsiteX117" fmla="*/ 1496884 w 3592824"/>
                <a:gd name="connsiteY117" fmla="*/ 693061 h 6505980"/>
                <a:gd name="connsiteX118" fmla="*/ 1522975 w 3592824"/>
                <a:gd name="connsiteY118" fmla="*/ 825308 h 6505980"/>
                <a:gd name="connsiteX119" fmla="*/ 1563776 w 3592824"/>
                <a:gd name="connsiteY119" fmla="*/ 957444 h 6505980"/>
                <a:gd name="connsiteX120" fmla="*/ 1623676 w 3592824"/>
                <a:gd name="connsiteY120" fmla="*/ 1089683 h 6505980"/>
                <a:gd name="connsiteX121" fmla="*/ 1701073 w 3592824"/>
                <a:gd name="connsiteY121" fmla="*/ 1219640 h 6505980"/>
                <a:gd name="connsiteX122" fmla="*/ 1784824 w 3592824"/>
                <a:gd name="connsiteY122" fmla="*/ 1340138 h 6505980"/>
                <a:gd name="connsiteX123" fmla="*/ 1839433 w 3592824"/>
                <a:gd name="connsiteY123" fmla="*/ 1402829 h 6505980"/>
                <a:gd name="connsiteX124" fmla="*/ 1879314 w 3592824"/>
                <a:gd name="connsiteY124" fmla="*/ 1462471 h 6505980"/>
                <a:gd name="connsiteX125" fmla="*/ 1923557 w 3592824"/>
                <a:gd name="connsiteY125" fmla="*/ 1509661 h 6505980"/>
                <a:gd name="connsiteX126" fmla="*/ 1968977 w 3592824"/>
                <a:gd name="connsiteY126" fmla="*/ 1553881 h 6505980"/>
                <a:gd name="connsiteX127" fmla="*/ 2023524 w 3592824"/>
                <a:gd name="connsiteY127" fmla="*/ 1583302 h 6505980"/>
                <a:gd name="connsiteX128" fmla="*/ 2159168 w 3592824"/>
                <a:gd name="connsiteY128" fmla="*/ 1357898 h 6505980"/>
                <a:gd name="connsiteX129" fmla="*/ 2301613 w 3592824"/>
                <a:gd name="connsiteY129" fmla="*/ 1152134 h 6505980"/>
                <a:gd name="connsiteX130" fmla="*/ 2456786 w 3592824"/>
                <a:gd name="connsiteY130" fmla="*/ 946442 h 6505980"/>
                <a:gd name="connsiteX131" fmla="*/ 2627883 w 3592824"/>
                <a:gd name="connsiteY131" fmla="*/ 750343 h 6505980"/>
                <a:gd name="connsiteX132" fmla="*/ 2819251 w 3592824"/>
                <a:gd name="connsiteY132" fmla="*/ 546637 h 6505980"/>
                <a:gd name="connsiteX133" fmla="*/ 3033293 w 3592824"/>
                <a:gd name="connsiteY133" fmla="*/ 338904 h 6505980"/>
                <a:gd name="connsiteX134" fmla="*/ 3075801 w 3592824"/>
                <a:gd name="connsiteY134" fmla="*/ 307656 h 6505980"/>
                <a:gd name="connsiteX135" fmla="*/ 3128615 w 3592824"/>
                <a:gd name="connsiteY135" fmla="*/ 255470 h 6505980"/>
                <a:gd name="connsiteX136" fmla="*/ 3193373 w 3592824"/>
                <a:gd name="connsiteY136" fmla="*/ 206920 h 6505980"/>
                <a:gd name="connsiteX137" fmla="*/ 3255727 w 3592824"/>
                <a:gd name="connsiteY137" fmla="*/ 153199 h 6505980"/>
                <a:gd name="connsiteX138" fmla="*/ 3326038 w 3592824"/>
                <a:gd name="connsiteY138" fmla="*/ 98736 h 6505980"/>
                <a:gd name="connsiteX139" fmla="*/ 3396772 w 3592824"/>
                <a:gd name="connsiteY139" fmla="*/ 57544 h 6505980"/>
                <a:gd name="connsiteX140" fmla="*/ 3465132 w 3592824"/>
                <a:gd name="connsiteY140" fmla="*/ 23864 h 6505980"/>
                <a:gd name="connsiteX141" fmla="*/ 3532718 w 3592824"/>
                <a:gd name="connsiteY141" fmla="*/ 3259 h 6505980"/>
                <a:gd name="connsiteX142" fmla="*/ 3587603 w 3592824"/>
                <a:gd name="connsiteY142"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451696 w 3592824"/>
                <a:gd name="connsiteY10" fmla="*/ 1220120 h 6505980"/>
                <a:gd name="connsiteX11" fmla="*/ 2333617 w 3592824"/>
                <a:gd name="connsiteY11" fmla="*/ 1482858 h 6505980"/>
                <a:gd name="connsiteX12" fmla="*/ 2239019 w 3592824"/>
                <a:gd name="connsiteY12" fmla="*/ 1750687 h 6505980"/>
                <a:gd name="connsiteX13" fmla="*/ 2166716 w 3592824"/>
                <a:gd name="connsiteY13" fmla="*/ 2028149 h 6505980"/>
                <a:gd name="connsiteX14" fmla="*/ 2138696 w 3592824"/>
                <a:gd name="connsiteY14" fmla="*/ 2191021 h 6505980"/>
                <a:gd name="connsiteX15" fmla="*/ 1708453 w 3592824"/>
                <a:gd name="connsiteY15" fmla="*/ 2932299 h 6505980"/>
                <a:gd name="connsiteX16" fmla="*/ 1722817 w 3592824"/>
                <a:gd name="connsiteY16" fmla="*/ 3822513 h 6505980"/>
                <a:gd name="connsiteX17" fmla="*/ 1536952 w 3592824"/>
                <a:gd name="connsiteY17" fmla="*/ 3772714 h 6505980"/>
                <a:gd name="connsiteX18" fmla="*/ 1541206 w 3592824"/>
                <a:gd name="connsiteY18" fmla="*/ 4042551 h 6505980"/>
                <a:gd name="connsiteX19" fmla="*/ 1736905 w 3592824"/>
                <a:gd name="connsiteY19" fmla="*/ 4202721 h 6505980"/>
                <a:gd name="connsiteX20" fmla="*/ 1910038 w 3592824"/>
                <a:gd name="connsiteY20" fmla="*/ 4375859 h 6505980"/>
                <a:gd name="connsiteX21" fmla="*/ 2049967 w 3592824"/>
                <a:gd name="connsiteY21" fmla="*/ 4551312 h 6505980"/>
                <a:gd name="connsiteX22" fmla="*/ 2161751 w 3592824"/>
                <a:gd name="connsiteY22" fmla="*/ 4736795 h 6505980"/>
                <a:gd name="connsiteX23" fmla="*/ 2245901 w 3592824"/>
                <a:gd name="connsiteY23" fmla="*/ 4927533 h 6505980"/>
                <a:gd name="connsiteX24" fmla="*/ 2299319 w 3592824"/>
                <a:gd name="connsiteY24" fmla="*/ 5113852 h 6505980"/>
                <a:gd name="connsiteX25" fmla="*/ 2323619 w 3592824"/>
                <a:gd name="connsiteY25" fmla="*/ 5302637 h 6505980"/>
                <a:gd name="connsiteX26" fmla="*/ 2316528 w 3592824"/>
                <a:gd name="connsiteY26" fmla="*/ 5487662 h 6505980"/>
                <a:gd name="connsiteX27" fmla="*/ 2281292 w 3592824"/>
                <a:gd name="connsiteY27" fmla="*/ 5660347 h 6505980"/>
                <a:gd name="connsiteX28" fmla="*/ 2254472 w 3592824"/>
                <a:gd name="connsiteY28" fmla="*/ 5669051 h 6505980"/>
                <a:gd name="connsiteX29" fmla="*/ 2243469 w 3592824"/>
                <a:gd name="connsiteY29" fmla="*/ 5622519 h 6505980"/>
                <a:gd name="connsiteX30" fmla="*/ 2276202 w 3592824"/>
                <a:gd name="connsiteY30" fmla="*/ 5518399 h 6505980"/>
                <a:gd name="connsiteX31" fmla="*/ 2277887 w 3592824"/>
                <a:gd name="connsiteY31" fmla="*/ 5401645 h 6505980"/>
                <a:gd name="connsiteX32" fmla="*/ 2265586 w 3592824"/>
                <a:gd name="connsiteY32" fmla="*/ 5272239 h 6505980"/>
                <a:gd name="connsiteX33" fmla="*/ 2226278 w 3592824"/>
                <a:gd name="connsiteY33" fmla="*/ 5142134 h 6505980"/>
                <a:gd name="connsiteX34" fmla="*/ 2167610 w 3592824"/>
                <a:gd name="connsiteY34" fmla="*/ 5005824 h 6505980"/>
                <a:gd name="connsiteX35" fmla="*/ 2094934 w 3592824"/>
                <a:gd name="connsiteY35" fmla="*/ 4873928 h 6505980"/>
                <a:gd name="connsiteX36" fmla="*/ 2004022 w 3592824"/>
                <a:gd name="connsiteY36" fmla="*/ 4747491 h 6505980"/>
                <a:gd name="connsiteX37" fmla="*/ 1897003 w 3592824"/>
                <a:gd name="connsiteY37" fmla="*/ 4628630 h 6505980"/>
                <a:gd name="connsiteX38" fmla="*/ 1786353 w 3592824"/>
                <a:gd name="connsiteY38" fmla="*/ 4521927 h 6505980"/>
                <a:gd name="connsiteX39" fmla="*/ 1718256 w 3592824"/>
                <a:gd name="connsiteY39" fmla="*/ 4469625 h 6505980"/>
                <a:gd name="connsiteX40" fmla="*/ 1664984 w 3592824"/>
                <a:gd name="connsiteY40" fmla="*/ 4416354 h 6505980"/>
                <a:gd name="connsiteX41" fmla="*/ 1610735 w 3592824"/>
                <a:gd name="connsiteY41" fmla="*/ 4377899 h 6505980"/>
                <a:gd name="connsiteX42" fmla="*/ 1556121 w 3592824"/>
                <a:gd name="connsiteY42" fmla="*/ 4343019 h 6505980"/>
                <a:gd name="connsiteX43" fmla="*/ 1496586 w 3592824"/>
                <a:gd name="connsiteY43" fmla="*/ 4326909 h 6505980"/>
                <a:gd name="connsiteX44" fmla="*/ 1424825 w 3592824"/>
                <a:gd name="connsiteY44" fmla="*/ 4611755 h 6505980"/>
                <a:gd name="connsiteX45" fmla="*/ 1341569 w 3592824"/>
                <a:gd name="connsiteY45" fmla="*/ 4877209 h 6505980"/>
                <a:gd name="connsiteX46" fmla="*/ 1246153 w 3592824"/>
                <a:gd name="connsiteY46" fmla="*/ 5146295 h 6505980"/>
                <a:gd name="connsiteX47" fmla="*/ 1133098 w 3592824"/>
                <a:gd name="connsiteY47" fmla="*/ 5409585 h 6505980"/>
                <a:gd name="connsiteX48" fmla="*/ 1002651 w 3592824"/>
                <a:gd name="connsiteY48" fmla="*/ 5687069 h 6505980"/>
                <a:gd name="connsiteX49" fmla="*/ 851621 w 3592824"/>
                <a:gd name="connsiteY49" fmla="*/ 5975542 h 6505980"/>
                <a:gd name="connsiteX50" fmla="*/ 819067 w 3592824"/>
                <a:gd name="connsiteY50" fmla="*/ 6021945 h 6505980"/>
                <a:gd name="connsiteX51" fmla="*/ 782039 w 3592824"/>
                <a:gd name="connsiteY51" fmla="*/ 6094137 h 6505980"/>
                <a:gd name="connsiteX52" fmla="*/ 732689 w 3592824"/>
                <a:gd name="connsiteY52" fmla="*/ 6165853 h 6505980"/>
                <a:gd name="connsiteX53" fmla="*/ 686953 w 3592824"/>
                <a:gd name="connsiteY53" fmla="*/ 6242495 h 6505980"/>
                <a:gd name="connsiteX54" fmla="*/ 633819 w 3592824"/>
                <a:gd name="connsiteY54" fmla="*/ 6322262 h 6505980"/>
                <a:gd name="connsiteX55" fmla="*/ 576894 w 3592824"/>
                <a:gd name="connsiteY55" fmla="*/ 6387714 h 6505980"/>
                <a:gd name="connsiteX56" fmla="*/ 520310 w 3592824"/>
                <a:gd name="connsiteY56" fmla="*/ 6444298 h 6505980"/>
                <a:gd name="connsiteX57" fmla="*/ 461122 w 3592824"/>
                <a:gd name="connsiteY57" fmla="*/ 6486433 h 6505980"/>
                <a:gd name="connsiteX58" fmla="*/ 409611 w 3592824"/>
                <a:gd name="connsiteY58" fmla="*/ 6505980 h 6505980"/>
                <a:gd name="connsiteX59" fmla="*/ 397795 w 3592824"/>
                <a:gd name="connsiteY59" fmla="*/ 6478382 h 6505980"/>
                <a:gd name="connsiteX60" fmla="*/ 580228 w 3592824"/>
                <a:gd name="connsiteY60" fmla="*/ 6260780 h 6505980"/>
                <a:gd name="connsiteX61" fmla="*/ 740291 w 3592824"/>
                <a:gd name="connsiteY61" fmla="*/ 6020812 h 6505980"/>
                <a:gd name="connsiteX62" fmla="*/ 876161 w 3592824"/>
                <a:gd name="connsiteY62" fmla="*/ 5764542 h 6505980"/>
                <a:gd name="connsiteX63" fmla="*/ 983460 w 3592824"/>
                <a:gd name="connsiteY63" fmla="*/ 5511282 h 6505980"/>
                <a:gd name="connsiteX64" fmla="*/ 1071980 w 3592824"/>
                <a:gd name="connsiteY64" fmla="*/ 5262934 h 6505980"/>
                <a:gd name="connsiteX65" fmla="*/ 1108340 w 3592824"/>
                <a:gd name="connsiteY65" fmla="*/ 5079541 h 6505980"/>
                <a:gd name="connsiteX66" fmla="*/ 1121344 w 3592824"/>
                <a:gd name="connsiteY66" fmla="*/ 5084649 h 6505980"/>
                <a:gd name="connsiteX67" fmla="*/ 1125291 w 3592824"/>
                <a:gd name="connsiteY67" fmla="*/ 5080701 h 6505980"/>
                <a:gd name="connsiteX68" fmla="*/ 1124442 w 3592824"/>
                <a:gd name="connsiteY68" fmla="*/ 5071961 h 6505980"/>
                <a:gd name="connsiteX69" fmla="*/ 1122157 w 3592824"/>
                <a:gd name="connsiteY69" fmla="*/ 5065724 h 6505980"/>
                <a:gd name="connsiteX70" fmla="*/ 1117049 w 3592824"/>
                <a:gd name="connsiteY70" fmla="*/ 5052716 h 6505980"/>
                <a:gd name="connsiteX71" fmla="*/ 1122811 w 3592824"/>
                <a:gd name="connsiteY71" fmla="*/ 5042696 h 6505980"/>
                <a:gd name="connsiteX72" fmla="*/ 1122495 w 3592824"/>
                <a:gd name="connsiteY72" fmla="*/ 5034485 h 6505980"/>
                <a:gd name="connsiteX73" fmla="*/ 1124158 w 3592824"/>
                <a:gd name="connsiteY73" fmla="*/ 5024300 h 6505980"/>
                <a:gd name="connsiteX74" fmla="*/ 1120205 w 3592824"/>
                <a:gd name="connsiteY74" fmla="*/ 5028252 h 6505980"/>
                <a:gd name="connsiteX75" fmla="*/ 1122495 w 3592824"/>
                <a:gd name="connsiteY75" fmla="*/ 5034485 h 6505980"/>
                <a:gd name="connsiteX76" fmla="*/ 1108340 w 3592824"/>
                <a:gd name="connsiteY76" fmla="*/ 5079541 h 6505980"/>
                <a:gd name="connsiteX77" fmla="*/ 1019535 w 3592824"/>
                <a:gd name="connsiteY77" fmla="*/ 5061794 h 6505980"/>
                <a:gd name="connsiteX78" fmla="*/ 907867 w 3592824"/>
                <a:gd name="connsiteY78" fmla="*/ 5071187 h 6505980"/>
                <a:gd name="connsiteX79" fmla="*/ 788983 w 3592824"/>
                <a:gd name="connsiteY79" fmla="*/ 5093104 h 6505980"/>
                <a:gd name="connsiteX80" fmla="*/ 658043 w 3592824"/>
                <a:gd name="connsiteY80" fmla="*/ 5134555 h 6505980"/>
                <a:gd name="connsiteX81" fmla="*/ 522026 w 3592824"/>
                <a:gd name="connsiteY81" fmla="*/ 5190653 h 6505980"/>
                <a:gd name="connsiteX82" fmla="*/ 384200 w 3592824"/>
                <a:gd name="connsiteY82" fmla="*/ 5252843 h 6505980"/>
                <a:gd name="connsiteX83" fmla="*/ 249344 w 3592824"/>
                <a:gd name="connsiteY83" fmla="*/ 5325897 h 6505980"/>
                <a:gd name="connsiteX84" fmla="*/ 120569 w 3592824"/>
                <a:gd name="connsiteY84" fmla="*/ 5397133 h 6505980"/>
                <a:gd name="connsiteX85" fmla="*/ 0 w 3592824"/>
                <a:gd name="connsiteY85" fmla="*/ 5468693 h 6505980"/>
                <a:gd name="connsiteX86" fmla="*/ 124698 w 3592824"/>
                <a:gd name="connsiteY86" fmla="*/ 5335477 h 6505980"/>
                <a:gd name="connsiteX87" fmla="*/ 246734 w 3592824"/>
                <a:gd name="connsiteY87" fmla="*/ 5221959 h 6505980"/>
                <a:gd name="connsiteX88" fmla="*/ 376856 w 3592824"/>
                <a:gd name="connsiteY88" fmla="*/ 5132327 h 6505980"/>
                <a:gd name="connsiteX89" fmla="*/ 515500 w 3592824"/>
                <a:gd name="connsiteY89" fmla="*/ 5051213 h 6505980"/>
                <a:gd name="connsiteX90" fmla="*/ 659408 w 3592824"/>
                <a:gd name="connsiteY90" fmla="*/ 4987219 h 6505980"/>
                <a:gd name="connsiteX91" fmla="*/ 820898 w 3592824"/>
                <a:gd name="connsiteY91" fmla="*/ 4940794 h 6505980"/>
                <a:gd name="connsiteX92" fmla="*/ 1181074 w 3592824"/>
                <a:gd name="connsiteY92" fmla="*/ 4846988 h 6505980"/>
                <a:gd name="connsiteX93" fmla="*/ 1226539 w 3592824"/>
                <a:gd name="connsiteY93" fmla="*/ 4526635 h 6505980"/>
                <a:gd name="connsiteX94" fmla="*/ 1248314 w 3592824"/>
                <a:gd name="connsiteY94" fmla="*/ 4207589 h 6505980"/>
                <a:gd name="connsiteX95" fmla="*/ 1246367 w 3592824"/>
                <a:gd name="connsiteY95" fmla="*/ 3884569 h 6505980"/>
                <a:gd name="connsiteX96" fmla="*/ 1230789 w 3592824"/>
                <a:gd name="connsiteY96" fmla="*/ 3690675 h 6505980"/>
                <a:gd name="connsiteX97" fmla="*/ 1162613 w 3592824"/>
                <a:gd name="connsiteY97" fmla="*/ 3672408 h 6505980"/>
                <a:gd name="connsiteX98" fmla="*/ 1267627 w 3592824"/>
                <a:gd name="connsiteY98" fmla="*/ 3672408 h 6505980"/>
                <a:gd name="connsiteX99" fmla="*/ 1267627 w 3592824"/>
                <a:gd name="connsiteY99" fmla="*/ 2636174 h 6505980"/>
                <a:gd name="connsiteX100" fmla="*/ 1457972 w 3592824"/>
                <a:gd name="connsiteY100" fmla="*/ 2766635 h 6505980"/>
                <a:gd name="connsiteX101" fmla="*/ 1914541 w 3592824"/>
                <a:gd name="connsiteY101" fmla="*/ 1815401 h 6505980"/>
                <a:gd name="connsiteX102" fmla="*/ 1759871 w 3592824"/>
                <a:gd name="connsiteY102" fmla="*/ 1626771 h 6505980"/>
                <a:gd name="connsiteX103" fmla="*/ 1630255 w 3592824"/>
                <a:gd name="connsiteY103" fmla="*/ 1432944 h 6505980"/>
                <a:gd name="connsiteX104" fmla="*/ 1533657 w 3592824"/>
                <a:gd name="connsiteY104" fmla="*/ 1245834 h 6505980"/>
                <a:gd name="connsiteX105" fmla="*/ 1466898 w 3592824"/>
                <a:gd name="connsiteY105" fmla="*/ 1057506 h 6505980"/>
                <a:gd name="connsiteX106" fmla="*/ 1428386 w 3592824"/>
                <a:gd name="connsiteY106" fmla="*/ 871911 h 6505980"/>
                <a:gd name="connsiteX107" fmla="*/ 1418926 w 3592824"/>
                <a:gd name="connsiteY107" fmla="*/ 698165 h 6505980"/>
                <a:gd name="connsiteX108" fmla="*/ 1438518 w 3592824"/>
                <a:gd name="connsiteY108" fmla="*/ 529931 h 6505980"/>
                <a:gd name="connsiteX109" fmla="*/ 1487966 w 3592824"/>
                <a:gd name="connsiteY109" fmla="*/ 373157 h 6505980"/>
                <a:gd name="connsiteX110" fmla="*/ 1562109 w 3592824"/>
                <a:gd name="connsiteY110" fmla="*/ 234344 h 6505980"/>
                <a:gd name="connsiteX111" fmla="*/ 1590347 w 3592824"/>
                <a:gd name="connsiteY111" fmla="*/ 233909 h 6505980"/>
                <a:gd name="connsiteX112" fmla="*/ 1590423 w 3592824"/>
                <a:gd name="connsiteY112" fmla="*/ 276688 h 6505980"/>
                <a:gd name="connsiteX113" fmla="*/ 1534480 w 3592824"/>
                <a:gd name="connsiteY113" fmla="*/ 357380 h 6505980"/>
                <a:gd name="connsiteX114" fmla="*/ 1506010 w 3592824"/>
                <a:gd name="connsiteY114" fmla="*/ 457037 h 6505980"/>
                <a:gd name="connsiteX115" fmla="*/ 1488317 w 3592824"/>
                <a:gd name="connsiteY115" fmla="*/ 571212 h 6505980"/>
                <a:gd name="connsiteX116" fmla="*/ 1496884 w 3592824"/>
                <a:gd name="connsiteY116" fmla="*/ 693061 h 6505980"/>
                <a:gd name="connsiteX117" fmla="*/ 1522975 w 3592824"/>
                <a:gd name="connsiteY117" fmla="*/ 825308 h 6505980"/>
                <a:gd name="connsiteX118" fmla="*/ 1563776 w 3592824"/>
                <a:gd name="connsiteY118" fmla="*/ 957444 h 6505980"/>
                <a:gd name="connsiteX119" fmla="*/ 1623676 w 3592824"/>
                <a:gd name="connsiteY119" fmla="*/ 1089683 h 6505980"/>
                <a:gd name="connsiteX120" fmla="*/ 1701073 w 3592824"/>
                <a:gd name="connsiteY120" fmla="*/ 1219640 h 6505980"/>
                <a:gd name="connsiteX121" fmla="*/ 1784824 w 3592824"/>
                <a:gd name="connsiteY121" fmla="*/ 1340138 h 6505980"/>
                <a:gd name="connsiteX122" fmla="*/ 1839433 w 3592824"/>
                <a:gd name="connsiteY122" fmla="*/ 1402829 h 6505980"/>
                <a:gd name="connsiteX123" fmla="*/ 1879314 w 3592824"/>
                <a:gd name="connsiteY123" fmla="*/ 1462471 h 6505980"/>
                <a:gd name="connsiteX124" fmla="*/ 1923557 w 3592824"/>
                <a:gd name="connsiteY124" fmla="*/ 1509661 h 6505980"/>
                <a:gd name="connsiteX125" fmla="*/ 1968977 w 3592824"/>
                <a:gd name="connsiteY125" fmla="*/ 1553881 h 6505980"/>
                <a:gd name="connsiteX126" fmla="*/ 2023524 w 3592824"/>
                <a:gd name="connsiteY126" fmla="*/ 1583302 h 6505980"/>
                <a:gd name="connsiteX127" fmla="*/ 2159168 w 3592824"/>
                <a:gd name="connsiteY127" fmla="*/ 1357898 h 6505980"/>
                <a:gd name="connsiteX128" fmla="*/ 2301613 w 3592824"/>
                <a:gd name="connsiteY128" fmla="*/ 1152134 h 6505980"/>
                <a:gd name="connsiteX129" fmla="*/ 2456786 w 3592824"/>
                <a:gd name="connsiteY129" fmla="*/ 946442 h 6505980"/>
                <a:gd name="connsiteX130" fmla="*/ 2627883 w 3592824"/>
                <a:gd name="connsiteY130" fmla="*/ 750343 h 6505980"/>
                <a:gd name="connsiteX131" fmla="*/ 2819251 w 3592824"/>
                <a:gd name="connsiteY131" fmla="*/ 546637 h 6505980"/>
                <a:gd name="connsiteX132" fmla="*/ 3033293 w 3592824"/>
                <a:gd name="connsiteY132" fmla="*/ 338904 h 6505980"/>
                <a:gd name="connsiteX133" fmla="*/ 3075801 w 3592824"/>
                <a:gd name="connsiteY133" fmla="*/ 307656 h 6505980"/>
                <a:gd name="connsiteX134" fmla="*/ 3128615 w 3592824"/>
                <a:gd name="connsiteY134" fmla="*/ 255470 h 6505980"/>
                <a:gd name="connsiteX135" fmla="*/ 3193373 w 3592824"/>
                <a:gd name="connsiteY135" fmla="*/ 206920 h 6505980"/>
                <a:gd name="connsiteX136" fmla="*/ 3255727 w 3592824"/>
                <a:gd name="connsiteY136" fmla="*/ 153199 h 6505980"/>
                <a:gd name="connsiteX137" fmla="*/ 3326038 w 3592824"/>
                <a:gd name="connsiteY137" fmla="*/ 98736 h 6505980"/>
                <a:gd name="connsiteX138" fmla="*/ 3396772 w 3592824"/>
                <a:gd name="connsiteY138" fmla="*/ 57544 h 6505980"/>
                <a:gd name="connsiteX139" fmla="*/ 3465132 w 3592824"/>
                <a:gd name="connsiteY139" fmla="*/ 23864 h 6505980"/>
                <a:gd name="connsiteX140" fmla="*/ 3532718 w 3592824"/>
                <a:gd name="connsiteY140" fmla="*/ 3259 h 6505980"/>
                <a:gd name="connsiteX141" fmla="*/ 3587603 w 3592824"/>
                <a:gd name="connsiteY141"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451696 w 3592824"/>
                <a:gd name="connsiteY9" fmla="*/ 1220120 h 6505980"/>
                <a:gd name="connsiteX10" fmla="*/ 2333617 w 3592824"/>
                <a:gd name="connsiteY10" fmla="*/ 1482858 h 6505980"/>
                <a:gd name="connsiteX11" fmla="*/ 2239019 w 3592824"/>
                <a:gd name="connsiteY11" fmla="*/ 1750687 h 6505980"/>
                <a:gd name="connsiteX12" fmla="*/ 2166716 w 3592824"/>
                <a:gd name="connsiteY12" fmla="*/ 2028149 h 6505980"/>
                <a:gd name="connsiteX13" fmla="*/ 2138696 w 3592824"/>
                <a:gd name="connsiteY13" fmla="*/ 2191021 h 6505980"/>
                <a:gd name="connsiteX14" fmla="*/ 1708453 w 3592824"/>
                <a:gd name="connsiteY14" fmla="*/ 2932299 h 6505980"/>
                <a:gd name="connsiteX15" fmla="*/ 1722817 w 3592824"/>
                <a:gd name="connsiteY15" fmla="*/ 3822513 h 6505980"/>
                <a:gd name="connsiteX16" fmla="*/ 1536952 w 3592824"/>
                <a:gd name="connsiteY16" fmla="*/ 3772714 h 6505980"/>
                <a:gd name="connsiteX17" fmla="*/ 1541206 w 3592824"/>
                <a:gd name="connsiteY17" fmla="*/ 4042551 h 6505980"/>
                <a:gd name="connsiteX18" fmla="*/ 1736905 w 3592824"/>
                <a:gd name="connsiteY18" fmla="*/ 4202721 h 6505980"/>
                <a:gd name="connsiteX19" fmla="*/ 1910038 w 3592824"/>
                <a:gd name="connsiteY19" fmla="*/ 4375859 h 6505980"/>
                <a:gd name="connsiteX20" fmla="*/ 2049967 w 3592824"/>
                <a:gd name="connsiteY20" fmla="*/ 4551312 h 6505980"/>
                <a:gd name="connsiteX21" fmla="*/ 2161751 w 3592824"/>
                <a:gd name="connsiteY21" fmla="*/ 4736795 h 6505980"/>
                <a:gd name="connsiteX22" fmla="*/ 2245901 w 3592824"/>
                <a:gd name="connsiteY22" fmla="*/ 4927533 h 6505980"/>
                <a:gd name="connsiteX23" fmla="*/ 2299319 w 3592824"/>
                <a:gd name="connsiteY23" fmla="*/ 5113852 h 6505980"/>
                <a:gd name="connsiteX24" fmla="*/ 2323619 w 3592824"/>
                <a:gd name="connsiteY24" fmla="*/ 5302637 h 6505980"/>
                <a:gd name="connsiteX25" fmla="*/ 2316528 w 3592824"/>
                <a:gd name="connsiteY25" fmla="*/ 5487662 h 6505980"/>
                <a:gd name="connsiteX26" fmla="*/ 2281292 w 3592824"/>
                <a:gd name="connsiteY26" fmla="*/ 5660347 h 6505980"/>
                <a:gd name="connsiteX27" fmla="*/ 2254472 w 3592824"/>
                <a:gd name="connsiteY27" fmla="*/ 5669051 h 6505980"/>
                <a:gd name="connsiteX28" fmla="*/ 2243469 w 3592824"/>
                <a:gd name="connsiteY28" fmla="*/ 5622519 h 6505980"/>
                <a:gd name="connsiteX29" fmla="*/ 2276202 w 3592824"/>
                <a:gd name="connsiteY29" fmla="*/ 5518399 h 6505980"/>
                <a:gd name="connsiteX30" fmla="*/ 2277887 w 3592824"/>
                <a:gd name="connsiteY30" fmla="*/ 5401645 h 6505980"/>
                <a:gd name="connsiteX31" fmla="*/ 2265586 w 3592824"/>
                <a:gd name="connsiteY31" fmla="*/ 5272239 h 6505980"/>
                <a:gd name="connsiteX32" fmla="*/ 2226278 w 3592824"/>
                <a:gd name="connsiteY32" fmla="*/ 5142134 h 6505980"/>
                <a:gd name="connsiteX33" fmla="*/ 2167610 w 3592824"/>
                <a:gd name="connsiteY33" fmla="*/ 5005824 h 6505980"/>
                <a:gd name="connsiteX34" fmla="*/ 2094934 w 3592824"/>
                <a:gd name="connsiteY34" fmla="*/ 4873928 h 6505980"/>
                <a:gd name="connsiteX35" fmla="*/ 2004022 w 3592824"/>
                <a:gd name="connsiteY35" fmla="*/ 4747491 h 6505980"/>
                <a:gd name="connsiteX36" fmla="*/ 1897003 w 3592824"/>
                <a:gd name="connsiteY36" fmla="*/ 4628630 h 6505980"/>
                <a:gd name="connsiteX37" fmla="*/ 1786353 w 3592824"/>
                <a:gd name="connsiteY37" fmla="*/ 4521927 h 6505980"/>
                <a:gd name="connsiteX38" fmla="*/ 1718256 w 3592824"/>
                <a:gd name="connsiteY38" fmla="*/ 4469625 h 6505980"/>
                <a:gd name="connsiteX39" fmla="*/ 1664984 w 3592824"/>
                <a:gd name="connsiteY39" fmla="*/ 4416354 h 6505980"/>
                <a:gd name="connsiteX40" fmla="*/ 1610735 w 3592824"/>
                <a:gd name="connsiteY40" fmla="*/ 4377899 h 6505980"/>
                <a:gd name="connsiteX41" fmla="*/ 1556121 w 3592824"/>
                <a:gd name="connsiteY41" fmla="*/ 4343019 h 6505980"/>
                <a:gd name="connsiteX42" fmla="*/ 1496586 w 3592824"/>
                <a:gd name="connsiteY42" fmla="*/ 4326909 h 6505980"/>
                <a:gd name="connsiteX43" fmla="*/ 1424825 w 3592824"/>
                <a:gd name="connsiteY43" fmla="*/ 4611755 h 6505980"/>
                <a:gd name="connsiteX44" fmla="*/ 1341569 w 3592824"/>
                <a:gd name="connsiteY44" fmla="*/ 4877209 h 6505980"/>
                <a:gd name="connsiteX45" fmla="*/ 1246153 w 3592824"/>
                <a:gd name="connsiteY45" fmla="*/ 5146295 h 6505980"/>
                <a:gd name="connsiteX46" fmla="*/ 1133098 w 3592824"/>
                <a:gd name="connsiteY46" fmla="*/ 5409585 h 6505980"/>
                <a:gd name="connsiteX47" fmla="*/ 1002651 w 3592824"/>
                <a:gd name="connsiteY47" fmla="*/ 5687069 h 6505980"/>
                <a:gd name="connsiteX48" fmla="*/ 851621 w 3592824"/>
                <a:gd name="connsiteY48" fmla="*/ 5975542 h 6505980"/>
                <a:gd name="connsiteX49" fmla="*/ 819067 w 3592824"/>
                <a:gd name="connsiteY49" fmla="*/ 6021945 h 6505980"/>
                <a:gd name="connsiteX50" fmla="*/ 782039 w 3592824"/>
                <a:gd name="connsiteY50" fmla="*/ 6094137 h 6505980"/>
                <a:gd name="connsiteX51" fmla="*/ 732689 w 3592824"/>
                <a:gd name="connsiteY51" fmla="*/ 6165853 h 6505980"/>
                <a:gd name="connsiteX52" fmla="*/ 686953 w 3592824"/>
                <a:gd name="connsiteY52" fmla="*/ 6242495 h 6505980"/>
                <a:gd name="connsiteX53" fmla="*/ 633819 w 3592824"/>
                <a:gd name="connsiteY53" fmla="*/ 6322262 h 6505980"/>
                <a:gd name="connsiteX54" fmla="*/ 576894 w 3592824"/>
                <a:gd name="connsiteY54" fmla="*/ 6387714 h 6505980"/>
                <a:gd name="connsiteX55" fmla="*/ 520310 w 3592824"/>
                <a:gd name="connsiteY55" fmla="*/ 6444298 h 6505980"/>
                <a:gd name="connsiteX56" fmla="*/ 461122 w 3592824"/>
                <a:gd name="connsiteY56" fmla="*/ 6486433 h 6505980"/>
                <a:gd name="connsiteX57" fmla="*/ 409611 w 3592824"/>
                <a:gd name="connsiteY57" fmla="*/ 6505980 h 6505980"/>
                <a:gd name="connsiteX58" fmla="*/ 397795 w 3592824"/>
                <a:gd name="connsiteY58" fmla="*/ 6478382 h 6505980"/>
                <a:gd name="connsiteX59" fmla="*/ 580228 w 3592824"/>
                <a:gd name="connsiteY59" fmla="*/ 6260780 h 6505980"/>
                <a:gd name="connsiteX60" fmla="*/ 740291 w 3592824"/>
                <a:gd name="connsiteY60" fmla="*/ 6020812 h 6505980"/>
                <a:gd name="connsiteX61" fmla="*/ 876161 w 3592824"/>
                <a:gd name="connsiteY61" fmla="*/ 5764542 h 6505980"/>
                <a:gd name="connsiteX62" fmla="*/ 983460 w 3592824"/>
                <a:gd name="connsiteY62" fmla="*/ 5511282 h 6505980"/>
                <a:gd name="connsiteX63" fmla="*/ 1071980 w 3592824"/>
                <a:gd name="connsiteY63" fmla="*/ 5262934 h 6505980"/>
                <a:gd name="connsiteX64" fmla="*/ 1108340 w 3592824"/>
                <a:gd name="connsiteY64" fmla="*/ 5079541 h 6505980"/>
                <a:gd name="connsiteX65" fmla="*/ 1121344 w 3592824"/>
                <a:gd name="connsiteY65" fmla="*/ 5084649 h 6505980"/>
                <a:gd name="connsiteX66" fmla="*/ 1125291 w 3592824"/>
                <a:gd name="connsiteY66" fmla="*/ 5080701 h 6505980"/>
                <a:gd name="connsiteX67" fmla="*/ 1124442 w 3592824"/>
                <a:gd name="connsiteY67" fmla="*/ 5071961 h 6505980"/>
                <a:gd name="connsiteX68" fmla="*/ 1122157 w 3592824"/>
                <a:gd name="connsiteY68" fmla="*/ 5065724 h 6505980"/>
                <a:gd name="connsiteX69" fmla="*/ 1117049 w 3592824"/>
                <a:gd name="connsiteY69" fmla="*/ 5052716 h 6505980"/>
                <a:gd name="connsiteX70" fmla="*/ 1122811 w 3592824"/>
                <a:gd name="connsiteY70" fmla="*/ 5042696 h 6505980"/>
                <a:gd name="connsiteX71" fmla="*/ 1122495 w 3592824"/>
                <a:gd name="connsiteY71" fmla="*/ 5034485 h 6505980"/>
                <a:gd name="connsiteX72" fmla="*/ 1124158 w 3592824"/>
                <a:gd name="connsiteY72" fmla="*/ 5024300 h 6505980"/>
                <a:gd name="connsiteX73" fmla="*/ 1120205 w 3592824"/>
                <a:gd name="connsiteY73" fmla="*/ 5028252 h 6505980"/>
                <a:gd name="connsiteX74" fmla="*/ 1122495 w 3592824"/>
                <a:gd name="connsiteY74" fmla="*/ 5034485 h 6505980"/>
                <a:gd name="connsiteX75" fmla="*/ 1108340 w 3592824"/>
                <a:gd name="connsiteY75" fmla="*/ 5079541 h 6505980"/>
                <a:gd name="connsiteX76" fmla="*/ 1019535 w 3592824"/>
                <a:gd name="connsiteY76" fmla="*/ 5061794 h 6505980"/>
                <a:gd name="connsiteX77" fmla="*/ 907867 w 3592824"/>
                <a:gd name="connsiteY77" fmla="*/ 5071187 h 6505980"/>
                <a:gd name="connsiteX78" fmla="*/ 788983 w 3592824"/>
                <a:gd name="connsiteY78" fmla="*/ 5093104 h 6505980"/>
                <a:gd name="connsiteX79" fmla="*/ 658043 w 3592824"/>
                <a:gd name="connsiteY79" fmla="*/ 5134555 h 6505980"/>
                <a:gd name="connsiteX80" fmla="*/ 522026 w 3592824"/>
                <a:gd name="connsiteY80" fmla="*/ 5190653 h 6505980"/>
                <a:gd name="connsiteX81" fmla="*/ 384200 w 3592824"/>
                <a:gd name="connsiteY81" fmla="*/ 5252843 h 6505980"/>
                <a:gd name="connsiteX82" fmla="*/ 249344 w 3592824"/>
                <a:gd name="connsiteY82" fmla="*/ 5325897 h 6505980"/>
                <a:gd name="connsiteX83" fmla="*/ 120569 w 3592824"/>
                <a:gd name="connsiteY83" fmla="*/ 5397133 h 6505980"/>
                <a:gd name="connsiteX84" fmla="*/ 0 w 3592824"/>
                <a:gd name="connsiteY84" fmla="*/ 5468693 h 6505980"/>
                <a:gd name="connsiteX85" fmla="*/ 124698 w 3592824"/>
                <a:gd name="connsiteY85" fmla="*/ 5335477 h 6505980"/>
                <a:gd name="connsiteX86" fmla="*/ 246734 w 3592824"/>
                <a:gd name="connsiteY86" fmla="*/ 5221959 h 6505980"/>
                <a:gd name="connsiteX87" fmla="*/ 376856 w 3592824"/>
                <a:gd name="connsiteY87" fmla="*/ 5132327 h 6505980"/>
                <a:gd name="connsiteX88" fmla="*/ 515500 w 3592824"/>
                <a:gd name="connsiteY88" fmla="*/ 5051213 h 6505980"/>
                <a:gd name="connsiteX89" fmla="*/ 659408 w 3592824"/>
                <a:gd name="connsiteY89" fmla="*/ 4987219 h 6505980"/>
                <a:gd name="connsiteX90" fmla="*/ 820898 w 3592824"/>
                <a:gd name="connsiteY90" fmla="*/ 4940794 h 6505980"/>
                <a:gd name="connsiteX91" fmla="*/ 1181074 w 3592824"/>
                <a:gd name="connsiteY91" fmla="*/ 4846988 h 6505980"/>
                <a:gd name="connsiteX92" fmla="*/ 1226539 w 3592824"/>
                <a:gd name="connsiteY92" fmla="*/ 4526635 h 6505980"/>
                <a:gd name="connsiteX93" fmla="*/ 1248314 w 3592824"/>
                <a:gd name="connsiteY93" fmla="*/ 4207589 h 6505980"/>
                <a:gd name="connsiteX94" fmla="*/ 1246367 w 3592824"/>
                <a:gd name="connsiteY94" fmla="*/ 3884569 h 6505980"/>
                <a:gd name="connsiteX95" fmla="*/ 1230789 w 3592824"/>
                <a:gd name="connsiteY95" fmla="*/ 3690675 h 6505980"/>
                <a:gd name="connsiteX96" fmla="*/ 1162613 w 3592824"/>
                <a:gd name="connsiteY96" fmla="*/ 3672408 h 6505980"/>
                <a:gd name="connsiteX97" fmla="*/ 1267627 w 3592824"/>
                <a:gd name="connsiteY97" fmla="*/ 3672408 h 6505980"/>
                <a:gd name="connsiteX98" fmla="*/ 1267627 w 3592824"/>
                <a:gd name="connsiteY98" fmla="*/ 2636174 h 6505980"/>
                <a:gd name="connsiteX99" fmla="*/ 1457972 w 3592824"/>
                <a:gd name="connsiteY99" fmla="*/ 2766635 h 6505980"/>
                <a:gd name="connsiteX100" fmla="*/ 1914541 w 3592824"/>
                <a:gd name="connsiteY100" fmla="*/ 1815401 h 6505980"/>
                <a:gd name="connsiteX101" fmla="*/ 1759871 w 3592824"/>
                <a:gd name="connsiteY101" fmla="*/ 1626771 h 6505980"/>
                <a:gd name="connsiteX102" fmla="*/ 1630255 w 3592824"/>
                <a:gd name="connsiteY102" fmla="*/ 1432944 h 6505980"/>
                <a:gd name="connsiteX103" fmla="*/ 1533657 w 3592824"/>
                <a:gd name="connsiteY103" fmla="*/ 1245834 h 6505980"/>
                <a:gd name="connsiteX104" fmla="*/ 1466898 w 3592824"/>
                <a:gd name="connsiteY104" fmla="*/ 1057506 h 6505980"/>
                <a:gd name="connsiteX105" fmla="*/ 1428386 w 3592824"/>
                <a:gd name="connsiteY105" fmla="*/ 871911 h 6505980"/>
                <a:gd name="connsiteX106" fmla="*/ 1418926 w 3592824"/>
                <a:gd name="connsiteY106" fmla="*/ 698165 h 6505980"/>
                <a:gd name="connsiteX107" fmla="*/ 1438518 w 3592824"/>
                <a:gd name="connsiteY107" fmla="*/ 529931 h 6505980"/>
                <a:gd name="connsiteX108" fmla="*/ 1487966 w 3592824"/>
                <a:gd name="connsiteY108" fmla="*/ 373157 h 6505980"/>
                <a:gd name="connsiteX109" fmla="*/ 1562109 w 3592824"/>
                <a:gd name="connsiteY109" fmla="*/ 234344 h 6505980"/>
                <a:gd name="connsiteX110" fmla="*/ 1590347 w 3592824"/>
                <a:gd name="connsiteY110" fmla="*/ 233909 h 6505980"/>
                <a:gd name="connsiteX111" fmla="*/ 1590423 w 3592824"/>
                <a:gd name="connsiteY111" fmla="*/ 276688 h 6505980"/>
                <a:gd name="connsiteX112" fmla="*/ 1534480 w 3592824"/>
                <a:gd name="connsiteY112" fmla="*/ 357380 h 6505980"/>
                <a:gd name="connsiteX113" fmla="*/ 1506010 w 3592824"/>
                <a:gd name="connsiteY113" fmla="*/ 457037 h 6505980"/>
                <a:gd name="connsiteX114" fmla="*/ 1488317 w 3592824"/>
                <a:gd name="connsiteY114" fmla="*/ 571212 h 6505980"/>
                <a:gd name="connsiteX115" fmla="*/ 1496884 w 3592824"/>
                <a:gd name="connsiteY115" fmla="*/ 693061 h 6505980"/>
                <a:gd name="connsiteX116" fmla="*/ 1522975 w 3592824"/>
                <a:gd name="connsiteY116" fmla="*/ 825308 h 6505980"/>
                <a:gd name="connsiteX117" fmla="*/ 1563776 w 3592824"/>
                <a:gd name="connsiteY117" fmla="*/ 957444 h 6505980"/>
                <a:gd name="connsiteX118" fmla="*/ 1623676 w 3592824"/>
                <a:gd name="connsiteY118" fmla="*/ 1089683 h 6505980"/>
                <a:gd name="connsiteX119" fmla="*/ 1701073 w 3592824"/>
                <a:gd name="connsiteY119" fmla="*/ 1219640 h 6505980"/>
                <a:gd name="connsiteX120" fmla="*/ 1784824 w 3592824"/>
                <a:gd name="connsiteY120" fmla="*/ 1340138 h 6505980"/>
                <a:gd name="connsiteX121" fmla="*/ 1839433 w 3592824"/>
                <a:gd name="connsiteY121" fmla="*/ 1402829 h 6505980"/>
                <a:gd name="connsiteX122" fmla="*/ 1879314 w 3592824"/>
                <a:gd name="connsiteY122" fmla="*/ 1462471 h 6505980"/>
                <a:gd name="connsiteX123" fmla="*/ 1923557 w 3592824"/>
                <a:gd name="connsiteY123" fmla="*/ 1509661 h 6505980"/>
                <a:gd name="connsiteX124" fmla="*/ 1968977 w 3592824"/>
                <a:gd name="connsiteY124" fmla="*/ 1553881 h 6505980"/>
                <a:gd name="connsiteX125" fmla="*/ 2023524 w 3592824"/>
                <a:gd name="connsiteY125" fmla="*/ 1583302 h 6505980"/>
                <a:gd name="connsiteX126" fmla="*/ 2159168 w 3592824"/>
                <a:gd name="connsiteY126" fmla="*/ 1357898 h 6505980"/>
                <a:gd name="connsiteX127" fmla="*/ 2301613 w 3592824"/>
                <a:gd name="connsiteY127" fmla="*/ 1152134 h 6505980"/>
                <a:gd name="connsiteX128" fmla="*/ 2456786 w 3592824"/>
                <a:gd name="connsiteY128" fmla="*/ 946442 h 6505980"/>
                <a:gd name="connsiteX129" fmla="*/ 2627883 w 3592824"/>
                <a:gd name="connsiteY129" fmla="*/ 750343 h 6505980"/>
                <a:gd name="connsiteX130" fmla="*/ 2819251 w 3592824"/>
                <a:gd name="connsiteY130" fmla="*/ 546637 h 6505980"/>
                <a:gd name="connsiteX131" fmla="*/ 3033293 w 3592824"/>
                <a:gd name="connsiteY131" fmla="*/ 338904 h 6505980"/>
                <a:gd name="connsiteX132" fmla="*/ 3075801 w 3592824"/>
                <a:gd name="connsiteY132" fmla="*/ 307656 h 6505980"/>
                <a:gd name="connsiteX133" fmla="*/ 3128615 w 3592824"/>
                <a:gd name="connsiteY133" fmla="*/ 255470 h 6505980"/>
                <a:gd name="connsiteX134" fmla="*/ 3193373 w 3592824"/>
                <a:gd name="connsiteY134" fmla="*/ 206920 h 6505980"/>
                <a:gd name="connsiteX135" fmla="*/ 3255727 w 3592824"/>
                <a:gd name="connsiteY135" fmla="*/ 153199 h 6505980"/>
                <a:gd name="connsiteX136" fmla="*/ 3326038 w 3592824"/>
                <a:gd name="connsiteY136" fmla="*/ 98736 h 6505980"/>
                <a:gd name="connsiteX137" fmla="*/ 3396772 w 3592824"/>
                <a:gd name="connsiteY137" fmla="*/ 57544 h 6505980"/>
                <a:gd name="connsiteX138" fmla="*/ 3465132 w 3592824"/>
                <a:gd name="connsiteY138" fmla="*/ 23864 h 6505980"/>
                <a:gd name="connsiteX139" fmla="*/ 3532718 w 3592824"/>
                <a:gd name="connsiteY139" fmla="*/ 3259 h 6505980"/>
                <a:gd name="connsiteX140" fmla="*/ 3587603 w 3592824"/>
                <a:gd name="connsiteY140"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2166716 w 3592824"/>
                <a:gd name="connsiteY11" fmla="*/ 2028149 h 6505980"/>
                <a:gd name="connsiteX12" fmla="*/ 2138696 w 3592824"/>
                <a:gd name="connsiteY12" fmla="*/ 2191021 h 6505980"/>
                <a:gd name="connsiteX13" fmla="*/ 1708453 w 3592824"/>
                <a:gd name="connsiteY13" fmla="*/ 2932299 h 6505980"/>
                <a:gd name="connsiteX14" fmla="*/ 1722817 w 3592824"/>
                <a:gd name="connsiteY14" fmla="*/ 3822513 h 6505980"/>
                <a:gd name="connsiteX15" fmla="*/ 1536952 w 3592824"/>
                <a:gd name="connsiteY15" fmla="*/ 3772714 h 6505980"/>
                <a:gd name="connsiteX16" fmla="*/ 1541206 w 3592824"/>
                <a:gd name="connsiteY16" fmla="*/ 4042551 h 6505980"/>
                <a:gd name="connsiteX17" fmla="*/ 1736905 w 3592824"/>
                <a:gd name="connsiteY17" fmla="*/ 4202721 h 6505980"/>
                <a:gd name="connsiteX18" fmla="*/ 1910038 w 3592824"/>
                <a:gd name="connsiteY18" fmla="*/ 4375859 h 6505980"/>
                <a:gd name="connsiteX19" fmla="*/ 2049967 w 3592824"/>
                <a:gd name="connsiteY19" fmla="*/ 4551312 h 6505980"/>
                <a:gd name="connsiteX20" fmla="*/ 2161751 w 3592824"/>
                <a:gd name="connsiteY20" fmla="*/ 4736795 h 6505980"/>
                <a:gd name="connsiteX21" fmla="*/ 2245901 w 3592824"/>
                <a:gd name="connsiteY21" fmla="*/ 4927533 h 6505980"/>
                <a:gd name="connsiteX22" fmla="*/ 2299319 w 3592824"/>
                <a:gd name="connsiteY22" fmla="*/ 5113852 h 6505980"/>
                <a:gd name="connsiteX23" fmla="*/ 2323619 w 3592824"/>
                <a:gd name="connsiteY23" fmla="*/ 5302637 h 6505980"/>
                <a:gd name="connsiteX24" fmla="*/ 2316528 w 3592824"/>
                <a:gd name="connsiteY24" fmla="*/ 5487662 h 6505980"/>
                <a:gd name="connsiteX25" fmla="*/ 2281292 w 3592824"/>
                <a:gd name="connsiteY25" fmla="*/ 5660347 h 6505980"/>
                <a:gd name="connsiteX26" fmla="*/ 2254472 w 3592824"/>
                <a:gd name="connsiteY26" fmla="*/ 5669051 h 6505980"/>
                <a:gd name="connsiteX27" fmla="*/ 2243469 w 3592824"/>
                <a:gd name="connsiteY27" fmla="*/ 5622519 h 6505980"/>
                <a:gd name="connsiteX28" fmla="*/ 2276202 w 3592824"/>
                <a:gd name="connsiteY28" fmla="*/ 5518399 h 6505980"/>
                <a:gd name="connsiteX29" fmla="*/ 2277887 w 3592824"/>
                <a:gd name="connsiteY29" fmla="*/ 5401645 h 6505980"/>
                <a:gd name="connsiteX30" fmla="*/ 2265586 w 3592824"/>
                <a:gd name="connsiteY30" fmla="*/ 5272239 h 6505980"/>
                <a:gd name="connsiteX31" fmla="*/ 2226278 w 3592824"/>
                <a:gd name="connsiteY31" fmla="*/ 5142134 h 6505980"/>
                <a:gd name="connsiteX32" fmla="*/ 2167610 w 3592824"/>
                <a:gd name="connsiteY32" fmla="*/ 5005824 h 6505980"/>
                <a:gd name="connsiteX33" fmla="*/ 2094934 w 3592824"/>
                <a:gd name="connsiteY33" fmla="*/ 4873928 h 6505980"/>
                <a:gd name="connsiteX34" fmla="*/ 2004022 w 3592824"/>
                <a:gd name="connsiteY34" fmla="*/ 4747491 h 6505980"/>
                <a:gd name="connsiteX35" fmla="*/ 1897003 w 3592824"/>
                <a:gd name="connsiteY35" fmla="*/ 4628630 h 6505980"/>
                <a:gd name="connsiteX36" fmla="*/ 1786353 w 3592824"/>
                <a:gd name="connsiteY36" fmla="*/ 4521927 h 6505980"/>
                <a:gd name="connsiteX37" fmla="*/ 1718256 w 3592824"/>
                <a:gd name="connsiteY37" fmla="*/ 4469625 h 6505980"/>
                <a:gd name="connsiteX38" fmla="*/ 1664984 w 3592824"/>
                <a:gd name="connsiteY38" fmla="*/ 4416354 h 6505980"/>
                <a:gd name="connsiteX39" fmla="*/ 1610735 w 3592824"/>
                <a:gd name="connsiteY39" fmla="*/ 4377899 h 6505980"/>
                <a:gd name="connsiteX40" fmla="*/ 1556121 w 3592824"/>
                <a:gd name="connsiteY40" fmla="*/ 4343019 h 6505980"/>
                <a:gd name="connsiteX41" fmla="*/ 1496586 w 3592824"/>
                <a:gd name="connsiteY41" fmla="*/ 4326909 h 6505980"/>
                <a:gd name="connsiteX42" fmla="*/ 1424825 w 3592824"/>
                <a:gd name="connsiteY42" fmla="*/ 4611755 h 6505980"/>
                <a:gd name="connsiteX43" fmla="*/ 1341569 w 3592824"/>
                <a:gd name="connsiteY43" fmla="*/ 4877209 h 6505980"/>
                <a:gd name="connsiteX44" fmla="*/ 1246153 w 3592824"/>
                <a:gd name="connsiteY44" fmla="*/ 5146295 h 6505980"/>
                <a:gd name="connsiteX45" fmla="*/ 1133098 w 3592824"/>
                <a:gd name="connsiteY45" fmla="*/ 5409585 h 6505980"/>
                <a:gd name="connsiteX46" fmla="*/ 1002651 w 3592824"/>
                <a:gd name="connsiteY46" fmla="*/ 5687069 h 6505980"/>
                <a:gd name="connsiteX47" fmla="*/ 851621 w 3592824"/>
                <a:gd name="connsiteY47" fmla="*/ 5975542 h 6505980"/>
                <a:gd name="connsiteX48" fmla="*/ 819067 w 3592824"/>
                <a:gd name="connsiteY48" fmla="*/ 6021945 h 6505980"/>
                <a:gd name="connsiteX49" fmla="*/ 782039 w 3592824"/>
                <a:gd name="connsiteY49" fmla="*/ 6094137 h 6505980"/>
                <a:gd name="connsiteX50" fmla="*/ 732689 w 3592824"/>
                <a:gd name="connsiteY50" fmla="*/ 6165853 h 6505980"/>
                <a:gd name="connsiteX51" fmla="*/ 686953 w 3592824"/>
                <a:gd name="connsiteY51" fmla="*/ 6242495 h 6505980"/>
                <a:gd name="connsiteX52" fmla="*/ 633819 w 3592824"/>
                <a:gd name="connsiteY52" fmla="*/ 6322262 h 6505980"/>
                <a:gd name="connsiteX53" fmla="*/ 576894 w 3592824"/>
                <a:gd name="connsiteY53" fmla="*/ 6387714 h 6505980"/>
                <a:gd name="connsiteX54" fmla="*/ 520310 w 3592824"/>
                <a:gd name="connsiteY54" fmla="*/ 6444298 h 6505980"/>
                <a:gd name="connsiteX55" fmla="*/ 461122 w 3592824"/>
                <a:gd name="connsiteY55" fmla="*/ 6486433 h 6505980"/>
                <a:gd name="connsiteX56" fmla="*/ 409611 w 3592824"/>
                <a:gd name="connsiteY56" fmla="*/ 6505980 h 6505980"/>
                <a:gd name="connsiteX57" fmla="*/ 397795 w 3592824"/>
                <a:gd name="connsiteY57" fmla="*/ 6478382 h 6505980"/>
                <a:gd name="connsiteX58" fmla="*/ 580228 w 3592824"/>
                <a:gd name="connsiteY58" fmla="*/ 6260780 h 6505980"/>
                <a:gd name="connsiteX59" fmla="*/ 740291 w 3592824"/>
                <a:gd name="connsiteY59" fmla="*/ 6020812 h 6505980"/>
                <a:gd name="connsiteX60" fmla="*/ 876161 w 3592824"/>
                <a:gd name="connsiteY60" fmla="*/ 5764542 h 6505980"/>
                <a:gd name="connsiteX61" fmla="*/ 983460 w 3592824"/>
                <a:gd name="connsiteY61" fmla="*/ 5511282 h 6505980"/>
                <a:gd name="connsiteX62" fmla="*/ 1071980 w 3592824"/>
                <a:gd name="connsiteY62" fmla="*/ 5262934 h 6505980"/>
                <a:gd name="connsiteX63" fmla="*/ 1108340 w 3592824"/>
                <a:gd name="connsiteY63" fmla="*/ 5079541 h 6505980"/>
                <a:gd name="connsiteX64" fmla="*/ 1121344 w 3592824"/>
                <a:gd name="connsiteY64" fmla="*/ 5084649 h 6505980"/>
                <a:gd name="connsiteX65" fmla="*/ 1125291 w 3592824"/>
                <a:gd name="connsiteY65" fmla="*/ 5080701 h 6505980"/>
                <a:gd name="connsiteX66" fmla="*/ 1124442 w 3592824"/>
                <a:gd name="connsiteY66" fmla="*/ 5071961 h 6505980"/>
                <a:gd name="connsiteX67" fmla="*/ 1122157 w 3592824"/>
                <a:gd name="connsiteY67" fmla="*/ 5065724 h 6505980"/>
                <a:gd name="connsiteX68" fmla="*/ 1117049 w 3592824"/>
                <a:gd name="connsiteY68" fmla="*/ 5052716 h 6505980"/>
                <a:gd name="connsiteX69" fmla="*/ 1122811 w 3592824"/>
                <a:gd name="connsiteY69" fmla="*/ 5042696 h 6505980"/>
                <a:gd name="connsiteX70" fmla="*/ 1122495 w 3592824"/>
                <a:gd name="connsiteY70" fmla="*/ 5034485 h 6505980"/>
                <a:gd name="connsiteX71" fmla="*/ 1124158 w 3592824"/>
                <a:gd name="connsiteY71" fmla="*/ 5024300 h 6505980"/>
                <a:gd name="connsiteX72" fmla="*/ 1120205 w 3592824"/>
                <a:gd name="connsiteY72" fmla="*/ 5028252 h 6505980"/>
                <a:gd name="connsiteX73" fmla="*/ 1122495 w 3592824"/>
                <a:gd name="connsiteY73" fmla="*/ 5034485 h 6505980"/>
                <a:gd name="connsiteX74" fmla="*/ 1108340 w 3592824"/>
                <a:gd name="connsiteY74" fmla="*/ 5079541 h 6505980"/>
                <a:gd name="connsiteX75" fmla="*/ 1019535 w 3592824"/>
                <a:gd name="connsiteY75" fmla="*/ 5061794 h 6505980"/>
                <a:gd name="connsiteX76" fmla="*/ 907867 w 3592824"/>
                <a:gd name="connsiteY76" fmla="*/ 5071187 h 6505980"/>
                <a:gd name="connsiteX77" fmla="*/ 788983 w 3592824"/>
                <a:gd name="connsiteY77" fmla="*/ 5093104 h 6505980"/>
                <a:gd name="connsiteX78" fmla="*/ 658043 w 3592824"/>
                <a:gd name="connsiteY78" fmla="*/ 5134555 h 6505980"/>
                <a:gd name="connsiteX79" fmla="*/ 522026 w 3592824"/>
                <a:gd name="connsiteY79" fmla="*/ 5190653 h 6505980"/>
                <a:gd name="connsiteX80" fmla="*/ 384200 w 3592824"/>
                <a:gd name="connsiteY80" fmla="*/ 5252843 h 6505980"/>
                <a:gd name="connsiteX81" fmla="*/ 249344 w 3592824"/>
                <a:gd name="connsiteY81" fmla="*/ 5325897 h 6505980"/>
                <a:gd name="connsiteX82" fmla="*/ 120569 w 3592824"/>
                <a:gd name="connsiteY82" fmla="*/ 5397133 h 6505980"/>
                <a:gd name="connsiteX83" fmla="*/ 0 w 3592824"/>
                <a:gd name="connsiteY83" fmla="*/ 5468693 h 6505980"/>
                <a:gd name="connsiteX84" fmla="*/ 124698 w 3592824"/>
                <a:gd name="connsiteY84" fmla="*/ 5335477 h 6505980"/>
                <a:gd name="connsiteX85" fmla="*/ 246734 w 3592824"/>
                <a:gd name="connsiteY85" fmla="*/ 5221959 h 6505980"/>
                <a:gd name="connsiteX86" fmla="*/ 376856 w 3592824"/>
                <a:gd name="connsiteY86" fmla="*/ 5132327 h 6505980"/>
                <a:gd name="connsiteX87" fmla="*/ 515500 w 3592824"/>
                <a:gd name="connsiteY87" fmla="*/ 5051213 h 6505980"/>
                <a:gd name="connsiteX88" fmla="*/ 659408 w 3592824"/>
                <a:gd name="connsiteY88" fmla="*/ 4987219 h 6505980"/>
                <a:gd name="connsiteX89" fmla="*/ 820898 w 3592824"/>
                <a:gd name="connsiteY89" fmla="*/ 4940794 h 6505980"/>
                <a:gd name="connsiteX90" fmla="*/ 1181074 w 3592824"/>
                <a:gd name="connsiteY90" fmla="*/ 4846988 h 6505980"/>
                <a:gd name="connsiteX91" fmla="*/ 1226539 w 3592824"/>
                <a:gd name="connsiteY91" fmla="*/ 4526635 h 6505980"/>
                <a:gd name="connsiteX92" fmla="*/ 1248314 w 3592824"/>
                <a:gd name="connsiteY92" fmla="*/ 4207589 h 6505980"/>
                <a:gd name="connsiteX93" fmla="*/ 1246367 w 3592824"/>
                <a:gd name="connsiteY93" fmla="*/ 3884569 h 6505980"/>
                <a:gd name="connsiteX94" fmla="*/ 1230789 w 3592824"/>
                <a:gd name="connsiteY94" fmla="*/ 3690675 h 6505980"/>
                <a:gd name="connsiteX95" fmla="*/ 1162613 w 3592824"/>
                <a:gd name="connsiteY95" fmla="*/ 3672408 h 6505980"/>
                <a:gd name="connsiteX96" fmla="*/ 1267627 w 3592824"/>
                <a:gd name="connsiteY96" fmla="*/ 3672408 h 6505980"/>
                <a:gd name="connsiteX97" fmla="*/ 1267627 w 3592824"/>
                <a:gd name="connsiteY97" fmla="*/ 2636174 h 6505980"/>
                <a:gd name="connsiteX98" fmla="*/ 1457972 w 3592824"/>
                <a:gd name="connsiteY98" fmla="*/ 2766635 h 6505980"/>
                <a:gd name="connsiteX99" fmla="*/ 1914541 w 3592824"/>
                <a:gd name="connsiteY99" fmla="*/ 1815401 h 6505980"/>
                <a:gd name="connsiteX100" fmla="*/ 1759871 w 3592824"/>
                <a:gd name="connsiteY100" fmla="*/ 1626771 h 6505980"/>
                <a:gd name="connsiteX101" fmla="*/ 1630255 w 3592824"/>
                <a:gd name="connsiteY101" fmla="*/ 1432944 h 6505980"/>
                <a:gd name="connsiteX102" fmla="*/ 1533657 w 3592824"/>
                <a:gd name="connsiteY102" fmla="*/ 1245834 h 6505980"/>
                <a:gd name="connsiteX103" fmla="*/ 1466898 w 3592824"/>
                <a:gd name="connsiteY103" fmla="*/ 1057506 h 6505980"/>
                <a:gd name="connsiteX104" fmla="*/ 1428386 w 3592824"/>
                <a:gd name="connsiteY104" fmla="*/ 871911 h 6505980"/>
                <a:gd name="connsiteX105" fmla="*/ 1418926 w 3592824"/>
                <a:gd name="connsiteY105" fmla="*/ 698165 h 6505980"/>
                <a:gd name="connsiteX106" fmla="*/ 1438518 w 3592824"/>
                <a:gd name="connsiteY106" fmla="*/ 529931 h 6505980"/>
                <a:gd name="connsiteX107" fmla="*/ 1487966 w 3592824"/>
                <a:gd name="connsiteY107" fmla="*/ 373157 h 6505980"/>
                <a:gd name="connsiteX108" fmla="*/ 1562109 w 3592824"/>
                <a:gd name="connsiteY108" fmla="*/ 234344 h 6505980"/>
                <a:gd name="connsiteX109" fmla="*/ 1590347 w 3592824"/>
                <a:gd name="connsiteY109" fmla="*/ 233909 h 6505980"/>
                <a:gd name="connsiteX110" fmla="*/ 1590423 w 3592824"/>
                <a:gd name="connsiteY110" fmla="*/ 276688 h 6505980"/>
                <a:gd name="connsiteX111" fmla="*/ 1534480 w 3592824"/>
                <a:gd name="connsiteY111" fmla="*/ 357380 h 6505980"/>
                <a:gd name="connsiteX112" fmla="*/ 1506010 w 3592824"/>
                <a:gd name="connsiteY112" fmla="*/ 457037 h 6505980"/>
                <a:gd name="connsiteX113" fmla="*/ 1488317 w 3592824"/>
                <a:gd name="connsiteY113" fmla="*/ 571212 h 6505980"/>
                <a:gd name="connsiteX114" fmla="*/ 1496884 w 3592824"/>
                <a:gd name="connsiteY114" fmla="*/ 693061 h 6505980"/>
                <a:gd name="connsiteX115" fmla="*/ 1522975 w 3592824"/>
                <a:gd name="connsiteY115" fmla="*/ 825308 h 6505980"/>
                <a:gd name="connsiteX116" fmla="*/ 1563776 w 3592824"/>
                <a:gd name="connsiteY116" fmla="*/ 957444 h 6505980"/>
                <a:gd name="connsiteX117" fmla="*/ 1623676 w 3592824"/>
                <a:gd name="connsiteY117" fmla="*/ 1089683 h 6505980"/>
                <a:gd name="connsiteX118" fmla="*/ 1701073 w 3592824"/>
                <a:gd name="connsiteY118" fmla="*/ 1219640 h 6505980"/>
                <a:gd name="connsiteX119" fmla="*/ 1784824 w 3592824"/>
                <a:gd name="connsiteY119" fmla="*/ 1340138 h 6505980"/>
                <a:gd name="connsiteX120" fmla="*/ 1839433 w 3592824"/>
                <a:gd name="connsiteY120" fmla="*/ 1402829 h 6505980"/>
                <a:gd name="connsiteX121" fmla="*/ 1879314 w 3592824"/>
                <a:gd name="connsiteY121" fmla="*/ 1462471 h 6505980"/>
                <a:gd name="connsiteX122" fmla="*/ 1923557 w 3592824"/>
                <a:gd name="connsiteY122" fmla="*/ 1509661 h 6505980"/>
                <a:gd name="connsiteX123" fmla="*/ 1968977 w 3592824"/>
                <a:gd name="connsiteY123" fmla="*/ 1553881 h 6505980"/>
                <a:gd name="connsiteX124" fmla="*/ 2023524 w 3592824"/>
                <a:gd name="connsiteY124" fmla="*/ 1583302 h 6505980"/>
                <a:gd name="connsiteX125" fmla="*/ 2159168 w 3592824"/>
                <a:gd name="connsiteY125" fmla="*/ 1357898 h 6505980"/>
                <a:gd name="connsiteX126" fmla="*/ 2301613 w 3592824"/>
                <a:gd name="connsiteY126" fmla="*/ 1152134 h 6505980"/>
                <a:gd name="connsiteX127" fmla="*/ 2456786 w 3592824"/>
                <a:gd name="connsiteY127" fmla="*/ 946442 h 6505980"/>
                <a:gd name="connsiteX128" fmla="*/ 2627883 w 3592824"/>
                <a:gd name="connsiteY128" fmla="*/ 750343 h 6505980"/>
                <a:gd name="connsiteX129" fmla="*/ 2819251 w 3592824"/>
                <a:gd name="connsiteY129" fmla="*/ 546637 h 6505980"/>
                <a:gd name="connsiteX130" fmla="*/ 3033293 w 3592824"/>
                <a:gd name="connsiteY130" fmla="*/ 338904 h 6505980"/>
                <a:gd name="connsiteX131" fmla="*/ 3075801 w 3592824"/>
                <a:gd name="connsiteY131" fmla="*/ 307656 h 6505980"/>
                <a:gd name="connsiteX132" fmla="*/ 3128615 w 3592824"/>
                <a:gd name="connsiteY132" fmla="*/ 255470 h 6505980"/>
                <a:gd name="connsiteX133" fmla="*/ 3193373 w 3592824"/>
                <a:gd name="connsiteY133" fmla="*/ 206920 h 6505980"/>
                <a:gd name="connsiteX134" fmla="*/ 3255727 w 3592824"/>
                <a:gd name="connsiteY134" fmla="*/ 153199 h 6505980"/>
                <a:gd name="connsiteX135" fmla="*/ 3326038 w 3592824"/>
                <a:gd name="connsiteY135" fmla="*/ 98736 h 6505980"/>
                <a:gd name="connsiteX136" fmla="*/ 3396772 w 3592824"/>
                <a:gd name="connsiteY136" fmla="*/ 57544 h 6505980"/>
                <a:gd name="connsiteX137" fmla="*/ 3465132 w 3592824"/>
                <a:gd name="connsiteY137" fmla="*/ 23864 h 6505980"/>
                <a:gd name="connsiteX138" fmla="*/ 3532718 w 3592824"/>
                <a:gd name="connsiteY138" fmla="*/ 3259 h 6505980"/>
                <a:gd name="connsiteX139" fmla="*/ 3587603 w 3592824"/>
                <a:gd name="connsiteY139"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2166716 w 3592824"/>
                <a:gd name="connsiteY11" fmla="*/ 2028149 h 6505980"/>
                <a:gd name="connsiteX12" fmla="*/ 1708453 w 3592824"/>
                <a:gd name="connsiteY12" fmla="*/ 2932299 h 6505980"/>
                <a:gd name="connsiteX13" fmla="*/ 1722817 w 3592824"/>
                <a:gd name="connsiteY13" fmla="*/ 3822513 h 6505980"/>
                <a:gd name="connsiteX14" fmla="*/ 1536952 w 3592824"/>
                <a:gd name="connsiteY14" fmla="*/ 3772714 h 6505980"/>
                <a:gd name="connsiteX15" fmla="*/ 1541206 w 3592824"/>
                <a:gd name="connsiteY15" fmla="*/ 4042551 h 6505980"/>
                <a:gd name="connsiteX16" fmla="*/ 1736905 w 3592824"/>
                <a:gd name="connsiteY16" fmla="*/ 4202721 h 6505980"/>
                <a:gd name="connsiteX17" fmla="*/ 1910038 w 3592824"/>
                <a:gd name="connsiteY17" fmla="*/ 4375859 h 6505980"/>
                <a:gd name="connsiteX18" fmla="*/ 2049967 w 3592824"/>
                <a:gd name="connsiteY18" fmla="*/ 4551312 h 6505980"/>
                <a:gd name="connsiteX19" fmla="*/ 2161751 w 3592824"/>
                <a:gd name="connsiteY19" fmla="*/ 4736795 h 6505980"/>
                <a:gd name="connsiteX20" fmla="*/ 2245901 w 3592824"/>
                <a:gd name="connsiteY20" fmla="*/ 4927533 h 6505980"/>
                <a:gd name="connsiteX21" fmla="*/ 2299319 w 3592824"/>
                <a:gd name="connsiteY21" fmla="*/ 5113852 h 6505980"/>
                <a:gd name="connsiteX22" fmla="*/ 2323619 w 3592824"/>
                <a:gd name="connsiteY22" fmla="*/ 5302637 h 6505980"/>
                <a:gd name="connsiteX23" fmla="*/ 2316528 w 3592824"/>
                <a:gd name="connsiteY23" fmla="*/ 5487662 h 6505980"/>
                <a:gd name="connsiteX24" fmla="*/ 2281292 w 3592824"/>
                <a:gd name="connsiteY24" fmla="*/ 5660347 h 6505980"/>
                <a:gd name="connsiteX25" fmla="*/ 2254472 w 3592824"/>
                <a:gd name="connsiteY25" fmla="*/ 5669051 h 6505980"/>
                <a:gd name="connsiteX26" fmla="*/ 2243469 w 3592824"/>
                <a:gd name="connsiteY26" fmla="*/ 5622519 h 6505980"/>
                <a:gd name="connsiteX27" fmla="*/ 2276202 w 3592824"/>
                <a:gd name="connsiteY27" fmla="*/ 5518399 h 6505980"/>
                <a:gd name="connsiteX28" fmla="*/ 2277887 w 3592824"/>
                <a:gd name="connsiteY28" fmla="*/ 5401645 h 6505980"/>
                <a:gd name="connsiteX29" fmla="*/ 2265586 w 3592824"/>
                <a:gd name="connsiteY29" fmla="*/ 5272239 h 6505980"/>
                <a:gd name="connsiteX30" fmla="*/ 2226278 w 3592824"/>
                <a:gd name="connsiteY30" fmla="*/ 5142134 h 6505980"/>
                <a:gd name="connsiteX31" fmla="*/ 2167610 w 3592824"/>
                <a:gd name="connsiteY31" fmla="*/ 5005824 h 6505980"/>
                <a:gd name="connsiteX32" fmla="*/ 2094934 w 3592824"/>
                <a:gd name="connsiteY32" fmla="*/ 4873928 h 6505980"/>
                <a:gd name="connsiteX33" fmla="*/ 2004022 w 3592824"/>
                <a:gd name="connsiteY33" fmla="*/ 4747491 h 6505980"/>
                <a:gd name="connsiteX34" fmla="*/ 1897003 w 3592824"/>
                <a:gd name="connsiteY34" fmla="*/ 4628630 h 6505980"/>
                <a:gd name="connsiteX35" fmla="*/ 1786353 w 3592824"/>
                <a:gd name="connsiteY35" fmla="*/ 4521927 h 6505980"/>
                <a:gd name="connsiteX36" fmla="*/ 1718256 w 3592824"/>
                <a:gd name="connsiteY36" fmla="*/ 4469625 h 6505980"/>
                <a:gd name="connsiteX37" fmla="*/ 1664984 w 3592824"/>
                <a:gd name="connsiteY37" fmla="*/ 4416354 h 6505980"/>
                <a:gd name="connsiteX38" fmla="*/ 1610735 w 3592824"/>
                <a:gd name="connsiteY38" fmla="*/ 4377899 h 6505980"/>
                <a:gd name="connsiteX39" fmla="*/ 1556121 w 3592824"/>
                <a:gd name="connsiteY39" fmla="*/ 4343019 h 6505980"/>
                <a:gd name="connsiteX40" fmla="*/ 1496586 w 3592824"/>
                <a:gd name="connsiteY40" fmla="*/ 4326909 h 6505980"/>
                <a:gd name="connsiteX41" fmla="*/ 1424825 w 3592824"/>
                <a:gd name="connsiteY41" fmla="*/ 4611755 h 6505980"/>
                <a:gd name="connsiteX42" fmla="*/ 1341569 w 3592824"/>
                <a:gd name="connsiteY42" fmla="*/ 4877209 h 6505980"/>
                <a:gd name="connsiteX43" fmla="*/ 1246153 w 3592824"/>
                <a:gd name="connsiteY43" fmla="*/ 5146295 h 6505980"/>
                <a:gd name="connsiteX44" fmla="*/ 1133098 w 3592824"/>
                <a:gd name="connsiteY44" fmla="*/ 5409585 h 6505980"/>
                <a:gd name="connsiteX45" fmla="*/ 1002651 w 3592824"/>
                <a:gd name="connsiteY45" fmla="*/ 5687069 h 6505980"/>
                <a:gd name="connsiteX46" fmla="*/ 851621 w 3592824"/>
                <a:gd name="connsiteY46" fmla="*/ 5975542 h 6505980"/>
                <a:gd name="connsiteX47" fmla="*/ 819067 w 3592824"/>
                <a:gd name="connsiteY47" fmla="*/ 6021945 h 6505980"/>
                <a:gd name="connsiteX48" fmla="*/ 782039 w 3592824"/>
                <a:gd name="connsiteY48" fmla="*/ 6094137 h 6505980"/>
                <a:gd name="connsiteX49" fmla="*/ 732689 w 3592824"/>
                <a:gd name="connsiteY49" fmla="*/ 6165853 h 6505980"/>
                <a:gd name="connsiteX50" fmla="*/ 686953 w 3592824"/>
                <a:gd name="connsiteY50" fmla="*/ 6242495 h 6505980"/>
                <a:gd name="connsiteX51" fmla="*/ 633819 w 3592824"/>
                <a:gd name="connsiteY51" fmla="*/ 6322262 h 6505980"/>
                <a:gd name="connsiteX52" fmla="*/ 576894 w 3592824"/>
                <a:gd name="connsiteY52" fmla="*/ 6387714 h 6505980"/>
                <a:gd name="connsiteX53" fmla="*/ 520310 w 3592824"/>
                <a:gd name="connsiteY53" fmla="*/ 6444298 h 6505980"/>
                <a:gd name="connsiteX54" fmla="*/ 461122 w 3592824"/>
                <a:gd name="connsiteY54" fmla="*/ 6486433 h 6505980"/>
                <a:gd name="connsiteX55" fmla="*/ 409611 w 3592824"/>
                <a:gd name="connsiteY55" fmla="*/ 6505980 h 6505980"/>
                <a:gd name="connsiteX56" fmla="*/ 397795 w 3592824"/>
                <a:gd name="connsiteY56" fmla="*/ 6478382 h 6505980"/>
                <a:gd name="connsiteX57" fmla="*/ 580228 w 3592824"/>
                <a:gd name="connsiteY57" fmla="*/ 6260780 h 6505980"/>
                <a:gd name="connsiteX58" fmla="*/ 740291 w 3592824"/>
                <a:gd name="connsiteY58" fmla="*/ 6020812 h 6505980"/>
                <a:gd name="connsiteX59" fmla="*/ 876161 w 3592824"/>
                <a:gd name="connsiteY59" fmla="*/ 5764542 h 6505980"/>
                <a:gd name="connsiteX60" fmla="*/ 983460 w 3592824"/>
                <a:gd name="connsiteY60" fmla="*/ 5511282 h 6505980"/>
                <a:gd name="connsiteX61" fmla="*/ 1071980 w 3592824"/>
                <a:gd name="connsiteY61" fmla="*/ 5262934 h 6505980"/>
                <a:gd name="connsiteX62" fmla="*/ 1108340 w 3592824"/>
                <a:gd name="connsiteY62" fmla="*/ 5079541 h 6505980"/>
                <a:gd name="connsiteX63" fmla="*/ 1121344 w 3592824"/>
                <a:gd name="connsiteY63" fmla="*/ 5084649 h 6505980"/>
                <a:gd name="connsiteX64" fmla="*/ 1125291 w 3592824"/>
                <a:gd name="connsiteY64" fmla="*/ 5080701 h 6505980"/>
                <a:gd name="connsiteX65" fmla="*/ 1124442 w 3592824"/>
                <a:gd name="connsiteY65" fmla="*/ 5071961 h 6505980"/>
                <a:gd name="connsiteX66" fmla="*/ 1122157 w 3592824"/>
                <a:gd name="connsiteY66" fmla="*/ 5065724 h 6505980"/>
                <a:gd name="connsiteX67" fmla="*/ 1117049 w 3592824"/>
                <a:gd name="connsiteY67" fmla="*/ 5052716 h 6505980"/>
                <a:gd name="connsiteX68" fmla="*/ 1122811 w 3592824"/>
                <a:gd name="connsiteY68" fmla="*/ 5042696 h 6505980"/>
                <a:gd name="connsiteX69" fmla="*/ 1122495 w 3592824"/>
                <a:gd name="connsiteY69" fmla="*/ 5034485 h 6505980"/>
                <a:gd name="connsiteX70" fmla="*/ 1124158 w 3592824"/>
                <a:gd name="connsiteY70" fmla="*/ 5024300 h 6505980"/>
                <a:gd name="connsiteX71" fmla="*/ 1120205 w 3592824"/>
                <a:gd name="connsiteY71" fmla="*/ 5028252 h 6505980"/>
                <a:gd name="connsiteX72" fmla="*/ 1122495 w 3592824"/>
                <a:gd name="connsiteY72" fmla="*/ 5034485 h 6505980"/>
                <a:gd name="connsiteX73" fmla="*/ 1108340 w 3592824"/>
                <a:gd name="connsiteY73" fmla="*/ 5079541 h 6505980"/>
                <a:gd name="connsiteX74" fmla="*/ 1019535 w 3592824"/>
                <a:gd name="connsiteY74" fmla="*/ 5061794 h 6505980"/>
                <a:gd name="connsiteX75" fmla="*/ 907867 w 3592824"/>
                <a:gd name="connsiteY75" fmla="*/ 5071187 h 6505980"/>
                <a:gd name="connsiteX76" fmla="*/ 788983 w 3592824"/>
                <a:gd name="connsiteY76" fmla="*/ 5093104 h 6505980"/>
                <a:gd name="connsiteX77" fmla="*/ 658043 w 3592824"/>
                <a:gd name="connsiteY77" fmla="*/ 5134555 h 6505980"/>
                <a:gd name="connsiteX78" fmla="*/ 522026 w 3592824"/>
                <a:gd name="connsiteY78" fmla="*/ 5190653 h 6505980"/>
                <a:gd name="connsiteX79" fmla="*/ 384200 w 3592824"/>
                <a:gd name="connsiteY79" fmla="*/ 5252843 h 6505980"/>
                <a:gd name="connsiteX80" fmla="*/ 249344 w 3592824"/>
                <a:gd name="connsiteY80" fmla="*/ 5325897 h 6505980"/>
                <a:gd name="connsiteX81" fmla="*/ 120569 w 3592824"/>
                <a:gd name="connsiteY81" fmla="*/ 5397133 h 6505980"/>
                <a:gd name="connsiteX82" fmla="*/ 0 w 3592824"/>
                <a:gd name="connsiteY82" fmla="*/ 5468693 h 6505980"/>
                <a:gd name="connsiteX83" fmla="*/ 124698 w 3592824"/>
                <a:gd name="connsiteY83" fmla="*/ 5335477 h 6505980"/>
                <a:gd name="connsiteX84" fmla="*/ 246734 w 3592824"/>
                <a:gd name="connsiteY84" fmla="*/ 5221959 h 6505980"/>
                <a:gd name="connsiteX85" fmla="*/ 376856 w 3592824"/>
                <a:gd name="connsiteY85" fmla="*/ 5132327 h 6505980"/>
                <a:gd name="connsiteX86" fmla="*/ 515500 w 3592824"/>
                <a:gd name="connsiteY86" fmla="*/ 5051213 h 6505980"/>
                <a:gd name="connsiteX87" fmla="*/ 659408 w 3592824"/>
                <a:gd name="connsiteY87" fmla="*/ 4987219 h 6505980"/>
                <a:gd name="connsiteX88" fmla="*/ 820898 w 3592824"/>
                <a:gd name="connsiteY88" fmla="*/ 4940794 h 6505980"/>
                <a:gd name="connsiteX89" fmla="*/ 1181074 w 3592824"/>
                <a:gd name="connsiteY89" fmla="*/ 4846988 h 6505980"/>
                <a:gd name="connsiteX90" fmla="*/ 1226539 w 3592824"/>
                <a:gd name="connsiteY90" fmla="*/ 4526635 h 6505980"/>
                <a:gd name="connsiteX91" fmla="*/ 1248314 w 3592824"/>
                <a:gd name="connsiteY91" fmla="*/ 4207589 h 6505980"/>
                <a:gd name="connsiteX92" fmla="*/ 1246367 w 3592824"/>
                <a:gd name="connsiteY92" fmla="*/ 3884569 h 6505980"/>
                <a:gd name="connsiteX93" fmla="*/ 1230789 w 3592824"/>
                <a:gd name="connsiteY93" fmla="*/ 3690675 h 6505980"/>
                <a:gd name="connsiteX94" fmla="*/ 1162613 w 3592824"/>
                <a:gd name="connsiteY94" fmla="*/ 3672408 h 6505980"/>
                <a:gd name="connsiteX95" fmla="*/ 1267627 w 3592824"/>
                <a:gd name="connsiteY95" fmla="*/ 3672408 h 6505980"/>
                <a:gd name="connsiteX96" fmla="*/ 1267627 w 3592824"/>
                <a:gd name="connsiteY96" fmla="*/ 2636174 h 6505980"/>
                <a:gd name="connsiteX97" fmla="*/ 1457972 w 3592824"/>
                <a:gd name="connsiteY97" fmla="*/ 2766635 h 6505980"/>
                <a:gd name="connsiteX98" fmla="*/ 1914541 w 3592824"/>
                <a:gd name="connsiteY98" fmla="*/ 1815401 h 6505980"/>
                <a:gd name="connsiteX99" fmla="*/ 1759871 w 3592824"/>
                <a:gd name="connsiteY99" fmla="*/ 1626771 h 6505980"/>
                <a:gd name="connsiteX100" fmla="*/ 1630255 w 3592824"/>
                <a:gd name="connsiteY100" fmla="*/ 1432944 h 6505980"/>
                <a:gd name="connsiteX101" fmla="*/ 1533657 w 3592824"/>
                <a:gd name="connsiteY101" fmla="*/ 1245834 h 6505980"/>
                <a:gd name="connsiteX102" fmla="*/ 1466898 w 3592824"/>
                <a:gd name="connsiteY102" fmla="*/ 1057506 h 6505980"/>
                <a:gd name="connsiteX103" fmla="*/ 1428386 w 3592824"/>
                <a:gd name="connsiteY103" fmla="*/ 871911 h 6505980"/>
                <a:gd name="connsiteX104" fmla="*/ 1418926 w 3592824"/>
                <a:gd name="connsiteY104" fmla="*/ 698165 h 6505980"/>
                <a:gd name="connsiteX105" fmla="*/ 1438518 w 3592824"/>
                <a:gd name="connsiteY105" fmla="*/ 529931 h 6505980"/>
                <a:gd name="connsiteX106" fmla="*/ 1487966 w 3592824"/>
                <a:gd name="connsiteY106" fmla="*/ 373157 h 6505980"/>
                <a:gd name="connsiteX107" fmla="*/ 1562109 w 3592824"/>
                <a:gd name="connsiteY107" fmla="*/ 234344 h 6505980"/>
                <a:gd name="connsiteX108" fmla="*/ 1590347 w 3592824"/>
                <a:gd name="connsiteY108" fmla="*/ 233909 h 6505980"/>
                <a:gd name="connsiteX109" fmla="*/ 1590423 w 3592824"/>
                <a:gd name="connsiteY109" fmla="*/ 276688 h 6505980"/>
                <a:gd name="connsiteX110" fmla="*/ 1534480 w 3592824"/>
                <a:gd name="connsiteY110" fmla="*/ 357380 h 6505980"/>
                <a:gd name="connsiteX111" fmla="*/ 1506010 w 3592824"/>
                <a:gd name="connsiteY111" fmla="*/ 457037 h 6505980"/>
                <a:gd name="connsiteX112" fmla="*/ 1488317 w 3592824"/>
                <a:gd name="connsiteY112" fmla="*/ 571212 h 6505980"/>
                <a:gd name="connsiteX113" fmla="*/ 1496884 w 3592824"/>
                <a:gd name="connsiteY113" fmla="*/ 693061 h 6505980"/>
                <a:gd name="connsiteX114" fmla="*/ 1522975 w 3592824"/>
                <a:gd name="connsiteY114" fmla="*/ 825308 h 6505980"/>
                <a:gd name="connsiteX115" fmla="*/ 1563776 w 3592824"/>
                <a:gd name="connsiteY115" fmla="*/ 957444 h 6505980"/>
                <a:gd name="connsiteX116" fmla="*/ 1623676 w 3592824"/>
                <a:gd name="connsiteY116" fmla="*/ 1089683 h 6505980"/>
                <a:gd name="connsiteX117" fmla="*/ 1701073 w 3592824"/>
                <a:gd name="connsiteY117" fmla="*/ 1219640 h 6505980"/>
                <a:gd name="connsiteX118" fmla="*/ 1784824 w 3592824"/>
                <a:gd name="connsiteY118" fmla="*/ 1340138 h 6505980"/>
                <a:gd name="connsiteX119" fmla="*/ 1839433 w 3592824"/>
                <a:gd name="connsiteY119" fmla="*/ 1402829 h 6505980"/>
                <a:gd name="connsiteX120" fmla="*/ 1879314 w 3592824"/>
                <a:gd name="connsiteY120" fmla="*/ 1462471 h 6505980"/>
                <a:gd name="connsiteX121" fmla="*/ 1923557 w 3592824"/>
                <a:gd name="connsiteY121" fmla="*/ 1509661 h 6505980"/>
                <a:gd name="connsiteX122" fmla="*/ 1968977 w 3592824"/>
                <a:gd name="connsiteY122" fmla="*/ 1553881 h 6505980"/>
                <a:gd name="connsiteX123" fmla="*/ 2023524 w 3592824"/>
                <a:gd name="connsiteY123" fmla="*/ 1583302 h 6505980"/>
                <a:gd name="connsiteX124" fmla="*/ 2159168 w 3592824"/>
                <a:gd name="connsiteY124" fmla="*/ 1357898 h 6505980"/>
                <a:gd name="connsiteX125" fmla="*/ 2301613 w 3592824"/>
                <a:gd name="connsiteY125" fmla="*/ 1152134 h 6505980"/>
                <a:gd name="connsiteX126" fmla="*/ 2456786 w 3592824"/>
                <a:gd name="connsiteY126" fmla="*/ 946442 h 6505980"/>
                <a:gd name="connsiteX127" fmla="*/ 2627883 w 3592824"/>
                <a:gd name="connsiteY127" fmla="*/ 750343 h 6505980"/>
                <a:gd name="connsiteX128" fmla="*/ 2819251 w 3592824"/>
                <a:gd name="connsiteY128" fmla="*/ 546637 h 6505980"/>
                <a:gd name="connsiteX129" fmla="*/ 3033293 w 3592824"/>
                <a:gd name="connsiteY129" fmla="*/ 338904 h 6505980"/>
                <a:gd name="connsiteX130" fmla="*/ 3075801 w 3592824"/>
                <a:gd name="connsiteY130" fmla="*/ 307656 h 6505980"/>
                <a:gd name="connsiteX131" fmla="*/ 3128615 w 3592824"/>
                <a:gd name="connsiteY131" fmla="*/ 255470 h 6505980"/>
                <a:gd name="connsiteX132" fmla="*/ 3193373 w 3592824"/>
                <a:gd name="connsiteY132" fmla="*/ 206920 h 6505980"/>
                <a:gd name="connsiteX133" fmla="*/ 3255727 w 3592824"/>
                <a:gd name="connsiteY133" fmla="*/ 153199 h 6505980"/>
                <a:gd name="connsiteX134" fmla="*/ 3326038 w 3592824"/>
                <a:gd name="connsiteY134" fmla="*/ 98736 h 6505980"/>
                <a:gd name="connsiteX135" fmla="*/ 3396772 w 3592824"/>
                <a:gd name="connsiteY135" fmla="*/ 57544 h 6505980"/>
                <a:gd name="connsiteX136" fmla="*/ 3465132 w 3592824"/>
                <a:gd name="connsiteY136" fmla="*/ 23864 h 6505980"/>
                <a:gd name="connsiteX137" fmla="*/ 3532718 w 3592824"/>
                <a:gd name="connsiteY137" fmla="*/ 3259 h 6505980"/>
                <a:gd name="connsiteX138" fmla="*/ 3587603 w 3592824"/>
                <a:gd name="connsiteY138"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1708453 w 3592824"/>
                <a:gd name="connsiteY11" fmla="*/ 2932299 h 6505980"/>
                <a:gd name="connsiteX12" fmla="*/ 1722817 w 3592824"/>
                <a:gd name="connsiteY12" fmla="*/ 3822513 h 6505980"/>
                <a:gd name="connsiteX13" fmla="*/ 1536952 w 3592824"/>
                <a:gd name="connsiteY13" fmla="*/ 3772714 h 6505980"/>
                <a:gd name="connsiteX14" fmla="*/ 1541206 w 3592824"/>
                <a:gd name="connsiteY14" fmla="*/ 4042551 h 6505980"/>
                <a:gd name="connsiteX15" fmla="*/ 1736905 w 3592824"/>
                <a:gd name="connsiteY15" fmla="*/ 4202721 h 6505980"/>
                <a:gd name="connsiteX16" fmla="*/ 1910038 w 3592824"/>
                <a:gd name="connsiteY16" fmla="*/ 4375859 h 6505980"/>
                <a:gd name="connsiteX17" fmla="*/ 2049967 w 3592824"/>
                <a:gd name="connsiteY17" fmla="*/ 4551312 h 6505980"/>
                <a:gd name="connsiteX18" fmla="*/ 2161751 w 3592824"/>
                <a:gd name="connsiteY18" fmla="*/ 4736795 h 6505980"/>
                <a:gd name="connsiteX19" fmla="*/ 2245901 w 3592824"/>
                <a:gd name="connsiteY19" fmla="*/ 4927533 h 6505980"/>
                <a:gd name="connsiteX20" fmla="*/ 2299319 w 3592824"/>
                <a:gd name="connsiteY20" fmla="*/ 5113852 h 6505980"/>
                <a:gd name="connsiteX21" fmla="*/ 2323619 w 3592824"/>
                <a:gd name="connsiteY21" fmla="*/ 5302637 h 6505980"/>
                <a:gd name="connsiteX22" fmla="*/ 2316528 w 3592824"/>
                <a:gd name="connsiteY22" fmla="*/ 5487662 h 6505980"/>
                <a:gd name="connsiteX23" fmla="*/ 2281292 w 3592824"/>
                <a:gd name="connsiteY23" fmla="*/ 5660347 h 6505980"/>
                <a:gd name="connsiteX24" fmla="*/ 2254472 w 3592824"/>
                <a:gd name="connsiteY24" fmla="*/ 5669051 h 6505980"/>
                <a:gd name="connsiteX25" fmla="*/ 2243469 w 3592824"/>
                <a:gd name="connsiteY25" fmla="*/ 5622519 h 6505980"/>
                <a:gd name="connsiteX26" fmla="*/ 2276202 w 3592824"/>
                <a:gd name="connsiteY26" fmla="*/ 5518399 h 6505980"/>
                <a:gd name="connsiteX27" fmla="*/ 2277887 w 3592824"/>
                <a:gd name="connsiteY27" fmla="*/ 5401645 h 6505980"/>
                <a:gd name="connsiteX28" fmla="*/ 2265586 w 3592824"/>
                <a:gd name="connsiteY28" fmla="*/ 5272239 h 6505980"/>
                <a:gd name="connsiteX29" fmla="*/ 2226278 w 3592824"/>
                <a:gd name="connsiteY29" fmla="*/ 5142134 h 6505980"/>
                <a:gd name="connsiteX30" fmla="*/ 2167610 w 3592824"/>
                <a:gd name="connsiteY30" fmla="*/ 5005824 h 6505980"/>
                <a:gd name="connsiteX31" fmla="*/ 2094934 w 3592824"/>
                <a:gd name="connsiteY31" fmla="*/ 4873928 h 6505980"/>
                <a:gd name="connsiteX32" fmla="*/ 2004022 w 3592824"/>
                <a:gd name="connsiteY32" fmla="*/ 4747491 h 6505980"/>
                <a:gd name="connsiteX33" fmla="*/ 1897003 w 3592824"/>
                <a:gd name="connsiteY33" fmla="*/ 4628630 h 6505980"/>
                <a:gd name="connsiteX34" fmla="*/ 1786353 w 3592824"/>
                <a:gd name="connsiteY34" fmla="*/ 4521927 h 6505980"/>
                <a:gd name="connsiteX35" fmla="*/ 1718256 w 3592824"/>
                <a:gd name="connsiteY35" fmla="*/ 4469625 h 6505980"/>
                <a:gd name="connsiteX36" fmla="*/ 1664984 w 3592824"/>
                <a:gd name="connsiteY36" fmla="*/ 4416354 h 6505980"/>
                <a:gd name="connsiteX37" fmla="*/ 1610735 w 3592824"/>
                <a:gd name="connsiteY37" fmla="*/ 4377899 h 6505980"/>
                <a:gd name="connsiteX38" fmla="*/ 1556121 w 3592824"/>
                <a:gd name="connsiteY38" fmla="*/ 4343019 h 6505980"/>
                <a:gd name="connsiteX39" fmla="*/ 1496586 w 3592824"/>
                <a:gd name="connsiteY39" fmla="*/ 4326909 h 6505980"/>
                <a:gd name="connsiteX40" fmla="*/ 1424825 w 3592824"/>
                <a:gd name="connsiteY40" fmla="*/ 4611755 h 6505980"/>
                <a:gd name="connsiteX41" fmla="*/ 1341569 w 3592824"/>
                <a:gd name="connsiteY41" fmla="*/ 4877209 h 6505980"/>
                <a:gd name="connsiteX42" fmla="*/ 1246153 w 3592824"/>
                <a:gd name="connsiteY42" fmla="*/ 5146295 h 6505980"/>
                <a:gd name="connsiteX43" fmla="*/ 1133098 w 3592824"/>
                <a:gd name="connsiteY43" fmla="*/ 5409585 h 6505980"/>
                <a:gd name="connsiteX44" fmla="*/ 1002651 w 3592824"/>
                <a:gd name="connsiteY44" fmla="*/ 5687069 h 6505980"/>
                <a:gd name="connsiteX45" fmla="*/ 851621 w 3592824"/>
                <a:gd name="connsiteY45" fmla="*/ 5975542 h 6505980"/>
                <a:gd name="connsiteX46" fmla="*/ 819067 w 3592824"/>
                <a:gd name="connsiteY46" fmla="*/ 6021945 h 6505980"/>
                <a:gd name="connsiteX47" fmla="*/ 782039 w 3592824"/>
                <a:gd name="connsiteY47" fmla="*/ 6094137 h 6505980"/>
                <a:gd name="connsiteX48" fmla="*/ 732689 w 3592824"/>
                <a:gd name="connsiteY48" fmla="*/ 6165853 h 6505980"/>
                <a:gd name="connsiteX49" fmla="*/ 686953 w 3592824"/>
                <a:gd name="connsiteY49" fmla="*/ 6242495 h 6505980"/>
                <a:gd name="connsiteX50" fmla="*/ 633819 w 3592824"/>
                <a:gd name="connsiteY50" fmla="*/ 6322262 h 6505980"/>
                <a:gd name="connsiteX51" fmla="*/ 576894 w 3592824"/>
                <a:gd name="connsiteY51" fmla="*/ 6387714 h 6505980"/>
                <a:gd name="connsiteX52" fmla="*/ 520310 w 3592824"/>
                <a:gd name="connsiteY52" fmla="*/ 6444298 h 6505980"/>
                <a:gd name="connsiteX53" fmla="*/ 461122 w 3592824"/>
                <a:gd name="connsiteY53" fmla="*/ 6486433 h 6505980"/>
                <a:gd name="connsiteX54" fmla="*/ 409611 w 3592824"/>
                <a:gd name="connsiteY54" fmla="*/ 6505980 h 6505980"/>
                <a:gd name="connsiteX55" fmla="*/ 397795 w 3592824"/>
                <a:gd name="connsiteY55" fmla="*/ 6478382 h 6505980"/>
                <a:gd name="connsiteX56" fmla="*/ 580228 w 3592824"/>
                <a:gd name="connsiteY56" fmla="*/ 6260780 h 6505980"/>
                <a:gd name="connsiteX57" fmla="*/ 740291 w 3592824"/>
                <a:gd name="connsiteY57" fmla="*/ 6020812 h 6505980"/>
                <a:gd name="connsiteX58" fmla="*/ 876161 w 3592824"/>
                <a:gd name="connsiteY58" fmla="*/ 5764542 h 6505980"/>
                <a:gd name="connsiteX59" fmla="*/ 983460 w 3592824"/>
                <a:gd name="connsiteY59" fmla="*/ 5511282 h 6505980"/>
                <a:gd name="connsiteX60" fmla="*/ 1071980 w 3592824"/>
                <a:gd name="connsiteY60" fmla="*/ 5262934 h 6505980"/>
                <a:gd name="connsiteX61" fmla="*/ 1108340 w 3592824"/>
                <a:gd name="connsiteY61" fmla="*/ 5079541 h 6505980"/>
                <a:gd name="connsiteX62" fmla="*/ 1121344 w 3592824"/>
                <a:gd name="connsiteY62" fmla="*/ 5084649 h 6505980"/>
                <a:gd name="connsiteX63" fmla="*/ 1125291 w 3592824"/>
                <a:gd name="connsiteY63" fmla="*/ 5080701 h 6505980"/>
                <a:gd name="connsiteX64" fmla="*/ 1124442 w 3592824"/>
                <a:gd name="connsiteY64" fmla="*/ 5071961 h 6505980"/>
                <a:gd name="connsiteX65" fmla="*/ 1122157 w 3592824"/>
                <a:gd name="connsiteY65" fmla="*/ 5065724 h 6505980"/>
                <a:gd name="connsiteX66" fmla="*/ 1117049 w 3592824"/>
                <a:gd name="connsiteY66" fmla="*/ 5052716 h 6505980"/>
                <a:gd name="connsiteX67" fmla="*/ 1122811 w 3592824"/>
                <a:gd name="connsiteY67" fmla="*/ 5042696 h 6505980"/>
                <a:gd name="connsiteX68" fmla="*/ 1122495 w 3592824"/>
                <a:gd name="connsiteY68" fmla="*/ 5034485 h 6505980"/>
                <a:gd name="connsiteX69" fmla="*/ 1124158 w 3592824"/>
                <a:gd name="connsiteY69" fmla="*/ 5024300 h 6505980"/>
                <a:gd name="connsiteX70" fmla="*/ 1120205 w 3592824"/>
                <a:gd name="connsiteY70" fmla="*/ 5028252 h 6505980"/>
                <a:gd name="connsiteX71" fmla="*/ 1122495 w 3592824"/>
                <a:gd name="connsiteY71" fmla="*/ 5034485 h 6505980"/>
                <a:gd name="connsiteX72" fmla="*/ 1108340 w 3592824"/>
                <a:gd name="connsiteY72" fmla="*/ 5079541 h 6505980"/>
                <a:gd name="connsiteX73" fmla="*/ 1019535 w 3592824"/>
                <a:gd name="connsiteY73" fmla="*/ 5061794 h 6505980"/>
                <a:gd name="connsiteX74" fmla="*/ 907867 w 3592824"/>
                <a:gd name="connsiteY74" fmla="*/ 5071187 h 6505980"/>
                <a:gd name="connsiteX75" fmla="*/ 788983 w 3592824"/>
                <a:gd name="connsiteY75" fmla="*/ 5093104 h 6505980"/>
                <a:gd name="connsiteX76" fmla="*/ 658043 w 3592824"/>
                <a:gd name="connsiteY76" fmla="*/ 5134555 h 6505980"/>
                <a:gd name="connsiteX77" fmla="*/ 522026 w 3592824"/>
                <a:gd name="connsiteY77" fmla="*/ 5190653 h 6505980"/>
                <a:gd name="connsiteX78" fmla="*/ 384200 w 3592824"/>
                <a:gd name="connsiteY78" fmla="*/ 5252843 h 6505980"/>
                <a:gd name="connsiteX79" fmla="*/ 249344 w 3592824"/>
                <a:gd name="connsiteY79" fmla="*/ 5325897 h 6505980"/>
                <a:gd name="connsiteX80" fmla="*/ 120569 w 3592824"/>
                <a:gd name="connsiteY80" fmla="*/ 5397133 h 6505980"/>
                <a:gd name="connsiteX81" fmla="*/ 0 w 3592824"/>
                <a:gd name="connsiteY81" fmla="*/ 5468693 h 6505980"/>
                <a:gd name="connsiteX82" fmla="*/ 124698 w 3592824"/>
                <a:gd name="connsiteY82" fmla="*/ 5335477 h 6505980"/>
                <a:gd name="connsiteX83" fmla="*/ 246734 w 3592824"/>
                <a:gd name="connsiteY83" fmla="*/ 5221959 h 6505980"/>
                <a:gd name="connsiteX84" fmla="*/ 376856 w 3592824"/>
                <a:gd name="connsiteY84" fmla="*/ 5132327 h 6505980"/>
                <a:gd name="connsiteX85" fmla="*/ 515500 w 3592824"/>
                <a:gd name="connsiteY85" fmla="*/ 5051213 h 6505980"/>
                <a:gd name="connsiteX86" fmla="*/ 659408 w 3592824"/>
                <a:gd name="connsiteY86" fmla="*/ 4987219 h 6505980"/>
                <a:gd name="connsiteX87" fmla="*/ 820898 w 3592824"/>
                <a:gd name="connsiteY87" fmla="*/ 4940794 h 6505980"/>
                <a:gd name="connsiteX88" fmla="*/ 1181074 w 3592824"/>
                <a:gd name="connsiteY88" fmla="*/ 4846988 h 6505980"/>
                <a:gd name="connsiteX89" fmla="*/ 1226539 w 3592824"/>
                <a:gd name="connsiteY89" fmla="*/ 4526635 h 6505980"/>
                <a:gd name="connsiteX90" fmla="*/ 1248314 w 3592824"/>
                <a:gd name="connsiteY90" fmla="*/ 4207589 h 6505980"/>
                <a:gd name="connsiteX91" fmla="*/ 1246367 w 3592824"/>
                <a:gd name="connsiteY91" fmla="*/ 3884569 h 6505980"/>
                <a:gd name="connsiteX92" fmla="*/ 1230789 w 3592824"/>
                <a:gd name="connsiteY92" fmla="*/ 3690675 h 6505980"/>
                <a:gd name="connsiteX93" fmla="*/ 1162613 w 3592824"/>
                <a:gd name="connsiteY93" fmla="*/ 3672408 h 6505980"/>
                <a:gd name="connsiteX94" fmla="*/ 1267627 w 3592824"/>
                <a:gd name="connsiteY94" fmla="*/ 3672408 h 6505980"/>
                <a:gd name="connsiteX95" fmla="*/ 1267627 w 3592824"/>
                <a:gd name="connsiteY95" fmla="*/ 2636174 h 6505980"/>
                <a:gd name="connsiteX96" fmla="*/ 1457972 w 3592824"/>
                <a:gd name="connsiteY96" fmla="*/ 2766635 h 6505980"/>
                <a:gd name="connsiteX97" fmla="*/ 1914541 w 3592824"/>
                <a:gd name="connsiteY97" fmla="*/ 1815401 h 6505980"/>
                <a:gd name="connsiteX98" fmla="*/ 1759871 w 3592824"/>
                <a:gd name="connsiteY98" fmla="*/ 1626771 h 6505980"/>
                <a:gd name="connsiteX99" fmla="*/ 1630255 w 3592824"/>
                <a:gd name="connsiteY99" fmla="*/ 1432944 h 6505980"/>
                <a:gd name="connsiteX100" fmla="*/ 1533657 w 3592824"/>
                <a:gd name="connsiteY100" fmla="*/ 1245834 h 6505980"/>
                <a:gd name="connsiteX101" fmla="*/ 1466898 w 3592824"/>
                <a:gd name="connsiteY101" fmla="*/ 1057506 h 6505980"/>
                <a:gd name="connsiteX102" fmla="*/ 1428386 w 3592824"/>
                <a:gd name="connsiteY102" fmla="*/ 871911 h 6505980"/>
                <a:gd name="connsiteX103" fmla="*/ 1418926 w 3592824"/>
                <a:gd name="connsiteY103" fmla="*/ 698165 h 6505980"/>
                <a:gd name="connsiteX104" fmla="*/ 1438518 w 3592824"/>
                <a:gd name="connsiteY104" fmla="*/ 529931 h 6505980"/>
                <a:gd name="connsiteX105" fmla="*/ 1487966 w 3592824"/>
                <a:gd name="connsiteY105" fmla="*/ 373157 h 6505980"/>
                <a:gd name="connsiteX106" fmla="*/ 1562109 w 3592824"/>
                <a:gd name="connsiteY106" fmla="*/ 234344 h 6505980"/>
                <a:gd name="connsiteX107" fmla="*/ 1590347 w 3592824"/>
                <a:gd name="connsiteY107" fmla="*/ 233909 h 6505980"/>
                <a:gd name="connsiteX108" fmla="*/ 1590423 w 3592824"/>
                <a:gd name="connsiteY108" fmla="*/ 276688 h 6505980"/>
                <a:gd name="connsiteX109" fmla="*/ 1534480 w 3592824"/>
                <a:gd name="connsiteY109" fmla="*/ 357380 h 6505980"/>
                <a:gd name="connsiteX110" fmla="*/ 1506010 w 3592824"/>
                <a:gd name="connsiteY110" fmla="*/ 457037 h 6505980"/>
                <a:gd name="connsiteX111" fmla="*/ 1488317 w 3592824"/>
                <a:gd name="connsiteY111" fmla="*/ 571212 h 6505980"/>
                <a:gd name="connsiteX112" fmla="*/ 1496884 w 3592824"/>
                <a:gd name="connsiteY112" fmla="*/ 693061 h 6505980"/>
                <a:gd name="connsiteX113" fmla="*/ 1522975 w 3592824"/>
                <a:gd name="connsiteY113" fmla="*/ 825308 h 6505980"/>
                <a:gd name="connsiteX114" fmla="*/ 1563776 w 3592824"/>
                <a:gd name="connsiteY114" fmla="*/ 957444 h 6505980"/>
                <a:gd name="connsiteX115" fmla="*/ 1623676 w 3592824"/>
                <a:gd name="connsiteY115" fmla="*/ 1089683 h 6505980"/>
                <a:gd name="connsiteX116" fmla="*/ 1701073 w 3592824"/>
                <a:gd name="connsiteY116" fmla="*/ 1219640 h 6505980"/>
                <a:gd name="connsiteX117" fmla="*/ 1784824 w 3592824"/>
                <a:gd name="connsiteY117" fmla="*/ 1340138 h 6505980"/>
                <a:gd name="connsiteX118" fmla="*/ 1839433 w 3592824"/>
                <a:gd name="connsiteY118" fmla="*/ 1402829 h 6505980"/>
                <a:gd name="connsiteX119" fmla="*/ 1879314 w 3592824"/>
                <a:gd name="connsiteY119" fmla="*/ 1462471 h 6505980"/>
                <a:gd name="connsiteX120" fmla="*/ 1923557 w 3592824"/>
                <a:gd name="connsiteY120" fmla="*/ 1509661 h 6505980"/>
                <a:gd name="connsiteX121" fmla="*/ 1968977 w 3592824"/>
                <a:gd name="connsiteY121" fmla="*/ 1553881 h 6505980"/>
                <a:gd name="connsiteX122" fmla="*/ 2023524 w 3592824"/>
                <a:gd name="connsiteY122" fmla="*/ 1583302 h 6505980"/>
                <a:gd name="connsiteX123" fmla="*/ 2159168 w 3592824"/>
                <a:gd name="connsiteY123" fmla="*/ 1357898 h 6505980"/>
                <a:gd name="connsiteX124" fmla="*/ 2301613 w 3592824"/>
                <a:gd name="connsiteY124" fmla="*/ 1152134 h 6505980"/>
                <a:gd name="connsiteX125" fmla="*/ 2456786 w 3592824"/>
                <a:gd name="connsiteY125" fmla="*/ 946442 h 6505980"/>
                <a:gd name="connsiteX126" fmla="*/ 2627883 w 3592824"/>
                <a:gd name="connsiteY126" fmla="*/ 750343 h 6505980"/>
                <a:gd name="connsiteX127" fmla="*/ 2819251 w 3592824"/>
                <a:gd name="connsiteY127" fmla="*/ 546637 h 6505980"/>
                <a:gd name="connsiteX128" fmla="*/ 3033293 w 3592824"/>
                <a:gd name="connsiteY128" fmla="*/ 338904 h 6505980"/>
                <a:gd name="connsiteX129" fmla="*/ 3075801 w 3592824"/>
                <a:gd name="connsiteY129" fmla="*/ 307656 h 6505980"/>
                <a:gd name="connsiteX130" fmla="*/ 3128615 w 3592824"/>
                <a:gd name="connsiteY130" fmla="*/ 255470 h 6505980"/>
                <a:gd name="connsiteX131" fmla="*/ 3193373 w 3592824"/>
                <a:gd name="connsiteY131" fmla="*/ 206920 h 6505980"/>
                <a:gd name="connsiteX132" fmla="*/ 3255727 w 3592824"/>
                <a:gd name="connsiteY132" fmla="*/ 153199 h 6505980"/>
                <a:gd name="connsiteX133" fmla="*/ 3326038 w 3592824"/>
                <a:gd name="connsiteY133" fmla="*/ 98736 h 6505980"/>
                <a:gd name="connsiteX134" fmla="*/ 3396772 w 3592824"/>
                <a:gd name="connsiteY134" fmla="*/ 57544 h 6505980"/>
                <a:gd name="connsiteX135" fmla="*/ 3465132 w 3592824"/>
                <a:gd name="connsiteY135" fmla="*/ 23864 h 6505980"/>
                <a:gd name="connsiteX136" fmla="*/ 3532718 w 3592824"/>
                <a:gd name="connsiteY136" fmla="*/ 3259 h 6505980"/>
                <a:gd name="connsiteX137" fmla="*/ 3587603 w 3592824"/>
                <a:gd name="connsiteY137" fmla="*/ 0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162613 w 3592824"/>
                <a:gd name="connsiteY134" fmla="*/ 3672408 h 6505980"/>
                <a:gd name="connsiteX135" fmla="*/ 1267627 w 3592824"/>
                <a:gd name="connsiteY135" fmla="*/ 3672408 h 6505980"/>
                <a:gd name="connsiteX136" fmla="*/ 1707343 w 3592824"/>
                <a:gd name="connsiteY136" fmla="*/ 3075890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162613 w 3592824"/>
                <a:gd name="connsiteY134" fmla="*/ 3672408 h 6505980"/>
                <a:gd name="connsiteX135" fmla="*/ 1267627 w 3592824"/>
                <a:gd name="connsiteY135"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267627 w 3592824"/>
                <a:gd name="connsiteY134"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67627 w 3592824"/>
                <a:gd name="connsiteY133"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536952 w 3592824"/>
                <a:gd name="connsiteY53" fmla="*/ 3772714 h 6505980"/>
                <a:gd name="connsiteX54" fmla="*/ 1541206 w 3592824"/>
                <a:gd name="connsiteY54" fmla="*/ 4042551 h 6505980"/>
                <a:gd name="connsiteX55" fmla="*/ 1736905 w 3592824"/>
                <a:gd name="connsiteY55" fmla="*/ 4202721 h 6505980"/>
                <a:gd name="connsiteX56" fmla="*/ 1910038 w 3592824"/>
                <a:gd name="connsiteY56" fmla="*/ 4375859 h 6505980"/>
                <a:gd name="connsiteX57" fmla="*/ 2049967 w 3592824"/>
                <a:gd name="connsiteY57" fmla="*/ 4551312 h 6505980"/>
                <a:gd name="connsiteX58" fmla="*/ 2161751 w 3592824"/>
                <a:gd name="connsiteY58" fmla="*/ 4736795 h 6505980"/>
                <a:gd name="connsiteX59" fmla="*/ 2245901 w 3592824"/>
                <a:gd name="connsiteY59" fmla="*/ 4927533 h 6505980"/>
                <a:gd name="connsiteX60" fmla="*/ 2299319 w 3592824"/>
                <a:gd name="connsiteY60" fmla="*/ 5113852 h 6505980"/>
                <a:gd name="connsiteX61" fmla="*/ 2323619 w 3592824"/>
                <a:gd name="connsiteY61" fmla="*/ 5302637 h 6505980"/>
                <a:gd name="connsiteX62" fmla="*/ 2316528 w 3592824"/>
                <a:gd name="connsiteY62" fmla="*/ 5487662 h 6505980"/>
                <a:gd name="connsiteX63" fmla="*/ 2281292 w 3592824"/>
                <a:gd name="connsiteY63" fmla="*/ 5660347 h 6505980"/>
                <a:gd name="connsiteX64" fmla="*/ 2254472 w 3592824"/>
                <a:gd name="connsiteY64" fmla="*/ 5669051 h 6505980"/>
                <a:gd name="connsiteX65" fmla="*/ 2243469 w 3592824"/>
                <a:gd name="connsiteY65" fmla="*/ 5622519 h 6505980"/>
                <a:gd name="connsiteX66" fmla="*/ 2276202 w 3592824"/>
                <a:gd name="connsiteY66" fmla="*/ 5518399 h 6505980"/>
                <a:gd name="connsiteX67" fmla="*/ 2277887 w 3592824"/>
                <a:gd name="connsiteY67" fmla="*/ 5401645 h 6505980"/>
                <a:gd name="connsiteX68" fmla="*/ 2265586 w 3592824"/>
                <a:gd name="connsiteY68" fmla="*/ 5272239 h 6505980"/>
                <a:gd name="connsiteX69" fmla="*/ 2226278 w 3592824"/>
                <a:gd name="connsiteY69" fmla="*/ 5142134 h 6505980"/>
                <a:gd name="connsiteX70" fmla="*/ 2167610 w 3592824"/>
                <a:gd name="connsiteY70" fmla="*/ 5005824 h 6505980"/>
                <a:gd name="connsiteX71" fmla="*/ 2094934 w 3592824"/>
                <a:gd name="connsiteY71" fmla="*/ 4873928 h 6505980"/>
                <a:gd name="connsiteX72" fmla="*/ 2004022 w 3592824"/>
                <a:gd name="connsiteY72" fmla="*/ 4747491 h 6505980"/>
                <a:gd name="connsiteX73" fmla="*/ 1897003 w 3592824"/>
                <a:gd name="connsiteY73" fmla="*/ 4628630 h 6505980"/>
                <a:gd name="connsiteX74" fmla="*/ 1786353 w 3592824"/>
                <a:gd name="connsiteY74" fmla="*/ 4521927 h 6505980"/>
                <a:gd name="connsiteX75" fmla="*/ 1718256 w 3592824"/>
                <a:gd name="connsiteY75" fmla="*/ 4469625 h 6505980"/>
                <a:gd name="connsiteX76" fmla="*/ 1664984 w 3592824"/>
                <a:gd name="connsiteY76" fmla="*/ 4416354 h 6505980"/>
                <a:gd name="connsiteX77" fmla="*/ 1610735 w 3592824"/>
                <a:gd name="connsiteY77" fmla="*/ 4377899 h 6505980"/>
                <a:gd name="connsiteX78" fmla="*/ 1556121 w 3592824"/>
                <a:gd name="connsiteY78" fmla="*/ 4343019 h 6505980"/>
                <a:gd name="connsiteX79" fmla="*/ 1496586 w 3592824"/>
                <a:gd name="connsiteY79" fmla="*/ 4326909 h 6505980"/>
                <a:gd name="connsiteX80" fmla="*/ 1424825 w 3592824"/>
                <a:gd name="connsiteY80" fmla="*/ 4611755 h 6505980"/>
                <a:gd name="connsiteX81" fmla="*/ 1341569 w 3592824"/>
                <a:gd name="connsiteY81" fmla="*/ 4877209 h 6505980"/>
                <a:gd name="connsiteX82" fmla="*/ 1246153 w 3592824"/>
                <a:gd name="connsiteY82" fmla="*/ 5146295 h 6505980"/>
                <a:gd name="connsiteX83" fmla="*/ 1133098 w 3592824"/>
                <a:gd name="connsiteY83" fmla="*/ 5409585 h 6505980"/>
                <a:gd name="connsiteX84" fmla="*/ 1002651 w 3592824"/>
                <a:gd name="connsiteY84" fmla="*/ 5687069 h 6505980"/>
                <a:gd name="connsiteX85" fmla="*/ 851621 w 3592824"/>
                <a:gd name="connsiteY85" fmla="*/ 5975542 h 6505980"/>
                <a:gd name="connsiteX86" fmla="*/ 819067 w 3592824"/>
                <a:gd name="connsiteY86" fmla="*/ 6021945 h 6505980"/>
                <a:gd name="connsiteX87" fmla="*/ 782039 w 3592824"/>
                <a:gd name="connsiteY87" fmla="*/ 6094137 h 6505980"/>
                <a:gd name="connsiteX88" fmla="*/ 732689 w 3592824"/>
                <a:gd name="connsiteY88" fmla="*/ 6165853 h 6505980"/>
                <a:gd name="connsiteX89" fmla="*/ 686953 w 3592824"/>
                <a:gd name="connsiteY89" fmla="*/ 6242495 h 6505980"/>
                <a:gd name="connsiteX90" fmla="*/ 633819 w 3592824"/>
                <a:gd name="connsiteY90" fmla="*/ 6322262 h 6505980"/>
                <a:gd name="connsiteX91" fmla="*/ 576894 w 3592824"/>
                <a:gd name="connsiteY91" fmla="*/ 6387714 h 6505980"/>
                <a:gd name="connsiteX92" fmla="*/ 520310 w 3592824"/>
                <a:gd name="connsiteY92" fmla="*/ 6444298 h 6505980"/>
                <a:gd name="connsiteX93" fmla="*/ 461122 w 3592824"/>
                <a:gd name="connsiteY93" fmla="*/ 6486433 h 6505980"/>
                <a:gd name="connsiteX94" fmla="*/ 409611 w 3592824"/>
                <a:gd name="connsiteY94" fmla="*/ 6505980 h 6505980"/>
                <a:gd name="connsiteX95" fmla="*/ 397795 w 3592824"/>
                <a:gd name="connsiteY95" fmla="*/ 6478382 h 6505980"/>
                <a:gd name="connsiteX96" fmla="*/ 580228 w 3592824"/>
                <a:gd name="connsiteY96" fmla="*/ 6260780 h 6505980"/>
                <a:gd name="connsiteX97" fmla="*/ 740291 w 3592824"/>
                <a:gd name="connsiteY97" fmla="*/ 6020812 h 6505980"/>
                <a:gd name="connsiteX98" fmla="*/ 876161 w 3592824"/>
                <a:gd name="connsiteY98" fmla="*/ 5764542 h 6505980"/>
                <a:gd name="connsiteX99" fmla="*/ 983460 w 3592824"/>
                <a:gd name="connsiteY99" fmla="*/ 5511282 h 6505980"/>
                <a:gd name="connsiteX100" fmla="*/ 1071980 w 3592824"/>
                <a:gd name="connsiteY100" fmla="*/ 5262934 h 6505980"/>
                <a:gd name="connsiteX101" fmla="*/ 1108340 w 3592824"/>
                <a:gd name="connsiteY101" fmla="*/ 5079541 h 6505980"/>
                <a:gd name="connsiteX102" fmla="*/ 1121344 w 3592824"/>
                <a:gd name="connsiteY102" fmla="*/ 5084649 h 6505980"/>
                <a:gd name="connsiteX103" fmla="*/ 1125291 w 3592824"/>
                <a:gd name="connsiteY103" fmla="*/ 5080701 h 6505980"/>
                <a:gd name="connsiteX104" fmla="*/ 1124442 w 3592824"/>
                <a:gd name="connsiteY104" fmla="*/ 5071961 h 6505980"/>
                <a:gd name="connsiteX105" fmla="*/ 1122157 w 3592824"/>
                <a:gd name="connsiteY105" fmla="*/ 5065724 h 6505980"/>
                <a:gd name="connsiteX106" fmla="*/ 1117049 w 3592824"/>
                <a:gd name="connsiteY106" fmla="*/ 5052716 h 6505980"/>
                <a:gd name="connsiteX107" fmla="*/ 1122811 w 3592824"/>
                <a:gd name="connsiteY107" fmla="*/ 5042696 h 6505980"/>
                <a:gd name="connsiteX108" fmla="*/ 1122495 w 3592824"/>
                <a:gd name="connsiteY108" fmla="*/ 5034485 h 6505980"/>
                <a:gd name="connsiteX109" fmla="*/ 1124158 w 3592824"/>
                <a:gd name="connsiteY109" fmla="*/ 5024300 h 6505980"/>
                <a:gd name="connsiteX110" fmla="*/ 1120205 w 3592824"/>
                <a:gd name="connsiteY110" fmla="*/ 5028252 h 6505980"/>
                <a:gd name="connsiteX111" fmla="*/ 1122495 w 3592824"/>
                <a:gd name="connsiteY111" fmla="*/ 5034485 h 6505980"/>
                <a:gd name="connsiteX112" fmla="*/ 1108340 w 3592824"/>
                <a:gd name="connsiteY112" fmla="*/ 5079541 h 6505980"/>
                <a:gd name="connsiteX113" fmla="*/ 1019535 w 3592824"/>
                <a:gd name="connsiteY113" fmla="*/ 5061794 h 6505980"/>
                <a:gd name="connsiteX114" fmla="*/ 907867 w 3592824"/>
                <a:gd name="connsiteY114" fmla="*/ 5071187 h 6505980"/>
                <a:gd name="connsiteX115" fmla="*/ 788983 w 3592824"/>
                <a:gd name="connsiteY115" fmla="*/ 5093104 h 6505980"/>
                <a:gd name="connsiteX116" fmla="*/ 658043 w 3592824"/>
                <a:gd name="connsiteY116" fmla="*/ 5134555 h 6505980"/>
                <a:gd name="connsiteX117" fmla="*/ 522026 w 3592824"/>
                <a:gd name="connsiteY117" fmla="*/ 5190653 h 6505980"/>
                <a:gd name="connsiteX118" fmla="*/ 384200 w 3592824"/>
                <a:gd name="connsiteY118" fmla="*/ 5252843 h 6505980"/>
                <a:gd name="connsiteX119" fmla="*/ 249344 w 3592824"/>
                <a:gd name="connsiteY119" fmla="*/ 5325897 h 6505980"/>
                <a:gd name="connsiteX120" fmla="*/ 120569 w 3592824"/>
                <a:gd name="connsiteY120" fmla="*/ 5397133 h 6505980"/>
                <a:gd name="connsiteX121" fmla="*/ 0 w 3592824"/>
                <a:gd name="connsiteY121" fmla="*/ 5468693 h 6505980"/>
                <a:gd name="connsiteX122" fmla="*/ 124698 w 3592824"/>
                <a:gd name="connsiteY122" fmla="*/ 5335477 h 6505980"/>
                <a:gd name="connsiteX123" fmla="*/ 246734 w 3592824"/>
                <a:gd name="connsiteY123" fmla="*/ 5221959 h 6505980"/>
                <a:gd name="connsiteX124" fmla="*/ 376856 w 3592824"/>
                <a:gd name="connsiteY124" fmla="*/ 5132327 h 6505980"/>
                <a:gd name="connsiteX125" fmla="*/ 515500 w 3592824"/>
                <a:gd name="connsiteY125" fmla="*/ 5051213 h 6505980"/>
                <a:gd name="connsiteX126" fmla="*/ 659408 w 3592824"/>
                <a:gd name="connsiteY126" fmla="*/ 4987219 h 6505980"/>
                <a:gd name="connsiteX127" fmla="*/ 820898 w 3592824"/>
                <a:gd name="connsiteY127" fmla="*/ 4940794 h 6505980"/>
                <a:gd name="connsiteX128" fmla="*/ 1181074 w 3592824"/>
                <a:gd name="connsiteY128" fmla="*/ 4846988 h 6505980"/>
                <a:gd name="connsiteX129" fmla="*/ 1226539 w 3592824"/>
                <a:gd name="connsiteY129" fmla="*/ 4526635 h 6505980"/>
                <a:gd name="connsiteX130" fmla="*/ 1248314 w 3592824"/>
                <a:gd name="connsiteY130" fmla="*/ 4207589 h 6505980"/>
                <a:gd name="connsiteX131" fmla="*/ 1246367 w 3592824"/>
                <a:gd name="connsiteY131" fmla="*/ 3884569 h 6505980"/>
                <a:gd name="connsiteX132" fmla="*/ 1267627 w 3592824"/>
                <a:gd name="connsiteY132" fmla="*/ 3672408 h 65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92824" h="6505980">
                  <a:moveTo>
                    <a:pt x="1457972" y="2766635"/>
                  </a:moveTo>
                  <a:lnTo>
                    <a:pt x="1914541" y="1815401"/>
                  </a:lnTo>
                  <a:lnTo>
                    <a:pt x="1759871" y="1626771"/>
                  </a:lnTo>
                  <a:lnTo>
                    <a:pt x="1630255" y="1432944"/>
                  </a:lnTo>
                  <a:lnTo>
                    <a:pt x="1533657" y="1245834"/>
                  </a:lnTo>
                  <a:lnTo>
                    <a:pt x="1466898" y="1057506"/>
                  </a:lnTo>
                  <a:lnTo>
                    <a:pt x="1428386" y="871911"/>
                  </a:lnTo>
                  <a:lnTo>
                    <a:pt x="1418926" y="698165"/>
                  </a:lnTo>
                  <a:lnTo>
                    <a:pt x="1438518" y="529931"/>
                  </a:lnTo>
                  <a:lnTo>
                    <a:pt x="1487966" y="373157"/>
                  </a:lnTo>
                  <a:lnTo>
                    <a:pt x="1562109" y="234344"/>
                  </a:lnTo>
                  <a:cubicBezTo>
                    <a:pt x="1571654" y="234398"/>
                    <a:pt x="1580803" y="233855"/>
                    <a:pt x="1590347" y="233909"/>
                  </a:cubicBezTo>
                  <a:cubicBezTo>
                    <a:pt x="1590372" y="248169"/>
                    <a:pt x="1590398" y="262428"/>
                    <a:pt x="1590423" y="276688"/>
                  </a:cubicBezTo>
                  <a:cubicBezTo>
                    <a:pt x="1571378" y="303518"/>
                    <a:pt x="1553525" y="330551"/>
                    <a:pt x="1534480" y="357380"/>
                  </a:cubicBezTo>
                  <a:lnTo>
                    <a:pt x="1506010" y="457037"/>
                  </a:lnTo>
                  <a:cubicBezTo>
                    <a:pt x="1499720" y="495024"/>
                    <a:pt x="1494612" y="533221"/>
                    <a:pt x="1488317" y="571212"/>
                  </a:cubicBezTo>
                  <a:lnTo>
                    <a:pt x="1496884" y="693061"/>
                  </a:lnTo>
                  <a:lnTo>
                    <a:pt x="1522975" y="825308"/>
                  </a:lnTo>
                  <a:lnTo>
                    <a:pt x="1563776" y="957444"/>
                  </a:lnTo>
                  <a:lnTo>
                    <a:pt x="1623676" y="1089683"/>
                  </a:lnTo>
                  <a:lnTo>
                    <a:pt x="1701073" y="1219640"/>
                  </a:lnTo>
                  <a:lnTo>
                    <a:pt x="1784824" y="1340138"/>
                  </a:lnTo>
                  <a:lnTo>
                    <a:pt x="1839433" y="1402829"/>
                  </a:lnTo>
                  <a:lnTo>
                    <a:pt x="1879314" y="1462471"/>
                  </a:lnTo>
                  <a:lnTo>
                    <a:pt x="1923557" y="1509661"/>
                  </a:lnTo>
                  <a:lnTo>
                    <a:pt x="1968977" y="1553881"/>
                  </a:lnTo>
                  <a:lnTo>
                    <a:pt x="2023524" y="1583302"/>
                  </a:lnTo>
                  <a:cubicBezTo>
                    <a:pt x="2068345" y="1508100"/>
                    <a:pt x="2114352" y="1433104"/>
                    <a:pt x="2159168" y="1357898"/>
                  </a:cubicBezTo>
                  <a:lnTo>
                    <a:pt x="2301613" y="1152134"/>
                  </a:lnTo>
                  <a:lnTo>
                    <a:pt x="2456786" y="946442"/>
                  </a:lnTo>
                  <a:lnTo>
                    <a:pt x="2627883" y="750343"/>
                  </a:lnTo>
                  <a:lnTo>
                    <a:pt x="2819251" y="546637"/>
                  </a:lnTo>
                  <a:lnTo>
                    <a:pt x="3033293" y="338904"/>
                  </a:lnTo>
                  <a:cubicBezTo>
                    <a:pt x="3047599" y="328693"/>
                    <a:pt x="3061500" y="317872"/>
                    <a:pt x="3075801" y="307656"/>
                  </a:cubicBezTo>
                  <a:lnTo>
                    <a:pt x="3128615" y="255470"/>
                  </a:lnTo>
                  <a:lnTo>
                    <a:pt x="3193373" y="206920"/>
                  </a:lnTo>
                  <a:cubicBezTo>
                    <a:pt x="3214019" y="188813"/>
                    <a:pt x="3235073" y="171302"/>
                    <a:pt x="3255727" y="153199"/>
                  </a:cubicBezTo>
                  <a:cubicBezTo>
                    <a:pt x="3279560" y="135115"/>
                    <a:pt x="3302201" y="116825"/>
                    <a:pt x="3326038" y="98736"/>
                  </a:cubicBezTo>
                  <a:cubicBezTo>
                    <a:pt x="3349484" y="84808"/>
                    <a:pt x="3373330" y="71476"/>
                    <a:pt x="3396772" y="57544"/>
                  </a:cubicBezTo>
                  <a:lnTo>
                    <a:pt x="3465132" y="23864"/>
                  </a:lnTo>
                  <a:cubicBezTo>
                    <a:pt x="3487795" y="16667"/>
                    <a:pt x="3510059" y="10452"/>
                    <a:pt x="3532718" y="3259"/>
                  </a:cubicBezTo>
                  <a:lnTo>
                    <a:pt x="3587603" y="0"/>
                  </a:lnTo>
                  <a:lnTo>
                    <a:pt x="3592826" y="26762"/>
                  </a:lnTo>
                  <a:lnTo>
                    <a:pt x="3364346" y="165500"/>
                  </a:lnTo>
                  <a:lnTo>
                    <a:pt x="3152616" y="329280"/>
                  </a:lnTo>
                  <a:lnTo>
                    <a:pt x="2960808" y="513375"/>
                  </a:lnTo>
                  <a:lnTo>
                    <a:pt x="2797650" y="702384"/>
                  </a:lnTo>
                  <a:lnTo>
                    <a:pt x="2653992" y="892103"/>
                  </a:lnTo>
                  <a:lnTo>
                    <a:pt x="2576278" y="1039803"/>
                  </a:lnTo>
                  <a:cubicBezTo>
                    <a:pt x="2542562" y="1094473"/>
                    <a:pt x="2492139" y="1146278"/>
                    <a:pt x="2451696" y="1220120"/>
                  </a:cubicBezTo>
                  <a:lnTo>
                    <a:pt x="2333617" y="1482858"/>
                  </a:lnTo>
                  <a:lnTo>
                    <a:pt x="2239019" y="1750687"/>
                  </a:lnTo>
                  <a:cubicBezTo>
                    <a:pt x="2062164" y="2144558"/>
                    <a:pt x="1825464" y="2595295"/>
                    <a:pt x="1708453" y="2932299"/>
                  </a:cubicBezTo>
                  <a:cubicBezTo>
                    <a:pt x="1591442" y="3269303"/>
                    <a:pt x="1564826" y="3587672"/>
                    <a:pt x="1536952" y="3772714"/>
                  </a:cubicBezTo>
                  <a:lnTo>
                    <a:pt x="1541206" y="4042551"/>
                  </a:lnTo>
                  <a:lnTo>
                    <a:pt x="1736905" y="4202721"/>
                  </a:lnTo>
                  <a:lnTo>
                    <a:pt x="1910038" y="4375859"/>
                  </a:lnTo>
                  <a:lnTo>
                    <a:pt x="2049967" y="4551312"/>
                  </a:lnTo>
                  <a:lnTo>
                    <a:pt x="2161751" y="4736795"/>
                  </a:lnTo>
                  <a:lnTo>
                    <a:pt x="2245901" y="4927533"/>
                  </a:lnTo>
                  <a:lnTo>
                    <a:pt x="2299319" y="5113852"/>
                  </a:lnTo>
                  <a:lnTo>
                    <a:pt x="2323619" y="5302637"/>
                  </a:lnTo>
                  <a:lnTo>
                    <a:pt x="2316528" y="5487662"/>
                  </a:lnTo>
                  <a:lnTo>
                    <a:pt x="2281292" y="5660347"/>
                  </a:lnTo>
                  <a:cubicBezTo>
                    <a:pt x="2272174" y="5663067"/>
                    <a:pt x="2263590" y="5666330"/>
                    <a:pt x="2254472" y="5669051"/>
                  </a:cubicBezTo>
                  <a:lnTo>
                    <a:pt x="2243469" y="5622519"/>
                  </a:lnTo>
                  <a:cubicBezTo>
                    <a:pt x="2254774" y="5587772"/>
                    <a:pt x="2264897" y="5553146"/>
                    <a:pt x="2276202" y="5518399"/>
                  </a:cubicBezTo>
                  <a:cubicBezTo>
                    <a:pt x="2276767" y="5479478"/>
                    <a:pt x="2277322" y="5440566"/>
                    <a:pt x="2277887" y="5401645"/>
                  </a:cubicBezTo>
                  <a:cubicBezTo>
                    <a:pt x="2274179" y="5358469"/>
                    <a:pt x="2269289" y="5315419"/>
                    <a:pt x="2265586" y="5272239"/>
                  </a:cubicBezTo>
                  <a:lnTo>
                    <a:pt x="2226278" y="5142134"/>
                  </a:lnTo>
                  <a:lnTo>
                    <a:pt x="2167610" y="5005824"/>
                  </a:lnTo>
                  <a:lnTo>
                    <a:pt x="2094934" y="4873928"/>
                  </a:lnTo>
                  <a:lnTo>
                    <a:pt x="2004022" y="4747491"/>
                  </a:lnTo>
                  <a:lnTo>
                    <a:pt x="1897003" y="4628630"/>
                  </a:lnTo>
                  <a:lnTo>
                    <a:pt x="1786353" y="4521927"/>
                  </a:lnTo>
                  <a:lnTo>
                    <a:pt x="1718256" y="4469625"/>
                  </a:lnTo>
                  <a:lnTo>
                    <a:pt x="1664984" y="4416354"/>
                  </a:lnTo>
                  <a:lnTo>
                    <a:pt x="1610735" y="4377899"/>
                  </a:lnTo>
                  <a:lnTo>
                    <a:pt x="1556121" y="4343019"/>
                  </a:lnTo>
                  <a:lnTo>
                    <a:pt x="1496586" y="4326909"/>
                  </a:lnTo>
                  <a:cubicBezTo>
                    <a:pt x="1473064" y="4421813"/>
                    <a:pt x="1448351" y="4516846"/>
                    <a:pt x="1424825" y="4611755"/>
                  </a:cubicBezTo>
                  <a:lnTo>
                    <a:pt x="1341569" y="4877209"/>
                  </a:lnTo>
                  <a:lnTo>
                    <a:pt x="1246153" y="5146295"/>
                  </a:lnTo>
                  <a:lnTo>
                    <a:pt x="1133098" y="5409585"/>
                  </a:lnTo>
                  <a:lnTo>
                    <a:pt x="1002651" y="5687069"/>
                  </a:lnTo>
                  <a:lnTo>
                    <a:pt x="851621" y="5975542"/>
                  </a:lnTo>
                  <a:cubicBezTo>
                    <a:pt x="840588" y="5990831"/>
                    <a:pt x="830096" y="6006657"/>
                    <a:pt x="819067" y="6021945"/>
                  </a:cubicBezTo>
                  <a:cubicBezTo>
                    <a:pt x="806503" y="6046227"/>
                    <a:pt x="794598" y="6069851"/>
                    <a:pt x="782039" y="6094137"/>
                  </a:cubicBezTo>
                  <a:lnTo>
                    <a:pt x="732689" y="6165853"/>
                  </a:lnTo>
                  <a:cubicBezTo>
                    <a:pt x="717623" y="6191575"/>
                    <a:pt x="702023" y="6216768"/>
                    <a:pt x="686953" y="6242495"/>
                  </a:cubicBezTo>
                  <a:cubicBezTo>
                    <a:pt x="668846" y="6269124"/>
                    <a:pt x="651926" y="6295629"/>
                    <a:pt x="633819" y="6322262"/>
                  </a:cubicBezTo>
                  <a:cubicBezTo>
                    <a:pt x="615023" y="6344259"/>
                    <a:pt x="595690" y="6365722"/>
                    <a:pt x="576894" y="6387714"/>
                  </a:cubicBezTo>
                  <a:lnTo>
                    <a:pt x="520310" y="6444298"/>
                  </a:lnTo>
                  <a:cubicBezTo>
                    <a:pt x="500536" y="6458741"/>
                    <a:pt x="480896" y="6471998"/>
                    <a:pt x="461122" y="6486433"/>
                  </a:cubicBezTo>
                  <a:lnTo>
                    <a:pt x="409611" y="6505980"/>
                  </a:lnTo>
                  <a:lnTo>
                    <a:pt x="397795" y="6478382"/>
                  </a:lnTo>
                  <a:lnTo>
                    <a:pt x="580228" y="6260780"/>
                  </a:lnTo>
                  <a:lnTo>
                    <a:pt x="740291" y="6020812"/>
                  </a:lnTo>
                  <a:cubicBezTo>
                    <a:pt x="785187" y="5935426"/>
                    <a:pt x="831274" y="5849924"/>
                    <a:pt x="876161" y="5764542"/>
                  </a:cubicBezTo>
                  <a:cubicBezTo>
                    <a:pt x="911530" y="5680165"/>
                    <a:pt x="948091" y="5595659"/>
                    <a:pt x="983460" y="5511282"/>
                  </a:cubicBezTo>
                  <a:lnTo>
                    <a:pt x="1071980" y="5262934"/>
                  </a:lnTo>
                  <a:lnTo>
                    <a:pt x="1108340" y="5079541"/>
                  </a:lnTo>
                  <a:cubicBezTo>
                    <a:pt x="1112853" y="5081421"/>
                    <a:pt x="1116831" y="5082768"/>
                    <a:pt x="1121344" y="5084649"/>
                  </a:cubicBezTo>
                  <a:lnTo>
                    <a:pt x="1125291" y="5080701"/>
                  </a:lnTo>
                  <a:cubicBezTo>
                    <a:pt x="1125011" y="5077789"/>
                    <a:pt x="1124722" y="5074873"/>
                    <a:pt x="1124442" y="5071961"/>
                  </a:cubicBezTo>
                  <a:cubicBezTo>
                    <a:pt x="1123504" y="5069702"/>
                    <a:pt x="1123095" y="5067982"/>
                    <a:pt x="1122157" y="5065724"/>
                  </a:cubicBezTo>
                  <a:cubicBezTo>
                    <a:pt x="1120272" y="5061211"/>
                    <a:pt x="1118930" y="5057233"/>
                    <a:pt x="1117049" y="5052716"/>
                  </a:cubicBezTo>
                  <a:cubicBezTo>
                    <a:pt x="1119147" y="5049555"/>
                    <a:pt x="1120712" y="5045861"/>
                    <a:pt x="1122811" y="5042696"/>
                  </a:cubicBezTo>
                  <a:cubicBezTo>
                    <a:pt x="1122706" y="5039959"/>
                    <a:pt x="1122600" y="5037222"/>
                    <a:pt x="1122495" y="5034485"/>
                  </a:cubicBezTo>
                  <a:cubicBezTo>
                    <a:pt x="1122868" y="5030910"/>
                    <a:pt x="1123784" y="5027874"/>
                    <a:pt x="1124158" y="5024300"/>
                  </a:cubicBezTo>
                  <a:lnTo>
                    <a:pt x="1120205" y="5028252"/>
                  </a:lnTo>
                  <a:lnTo>
                    <a:pt x="1122495" y="5034485"/>
                  </a:lnTo>
                  <a:cubicBezTo>
                    <a:pt x="1117956" y="5049680"/>
                    <a:pt x="1112884" y="5064346"/>
                    <a:pt x="1108340" y="5079541"/>
                  </a:cubicBezTo>
                  <a:lnTo>
                    <a:pt x="1019535" y="5061794"/>
                  </a:lnTo>
                  <a:lnTo>
                    <a:pt x="907867" y="5071187"/>
                  </a:lnTo>
                  <a:lnTo>
                    <a:pt x="788983" y="5093104"/>
                  </a:lnTo>
                  <a:lnTo>
                    <a:pt x="658043" y="5134555"/>
                  </a:lnTo>
                  <a:lnTo>
                    <a:pt x="522026" y="5190653"/>
                  </a:lnTo>
                  <a:lnTo>
                    <a:pt x="384200" y="5252843"/>
                  </a:lnTo>
                  <a:lnTo>
                    <a:pt x="249344" y="5325897"/>
                  </a:lnTo>
                  <a:lnTo>
                    <a:pt x="120569" y="5397133"/>
                  </a:lnTo>
                  <a:lnTo>
                    <a:pt x="0" y="5468693"/>
                  </a:lnTo>
                  <a:lnTo>
                    <a:pt x="124698" y="5335477"/>
                  </a:lnTo>
                  <a:lnTo>
                    <a:pt x="246734" y="5221959"/>
                  </a:lnTo>
                  <a:lnTo>
                    <a:pt x="376856" y="5132327"/>
                  </a:lnTo>
                  <a:lnTo>
                    <a:pt x="515500" y="5051213"/>
                  </a:lnTo>
                  <a:lnTo>
                    <a:pt x="659408" y="4987219"/>
                  </a:lnTo>
                  <a:lnTo>
                    <a:pt x="820898" y="4940794"/>
                  </a:lnTo>
                  <a:lnTo>
                    <a:pt x="1181074" y="4846988"/>
                  </a:lnTo>
                  <a:lnTo>
                    <a:pt x="1226539" y="4526635"/>
                  </a:lnTo>
                  <a:lnTo>
                    <a:pt x="1248314" y="4207589"/>
                  </a:lnTo>
                  <a:cubicBezTo>
                    <a:pt x="1247665" y="4099917"/>
                    <a:pt x="1247020" y="3992241"/>
                    <a:pt x="1246367" y="3884569"/>
                  </a:cubicBezTo>
                  <a:lnTo>
                    <a:pt x="1267627" y="36724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256" name="Group 143">
              <a:extLst>
                <a:ext uri="{FF2B5EF4-FFF2-40B4-BE49-F238E27FC236}">
                  <a16:creationId xmlns="" xmlns:a16="http://schemas.microsoft.com/office/drawing/2014/main" id="{4CA9C2B6-7C21-4699-9E16-3C72F6C5266B}"/>
                </a:ext>
              </a:extLst>
            </p:cNvPr>
            <p:cNvGrpSpPr/>
            <p:nvPr/>
          </p:nvGrpSpPr>
          <p:grpSpPr>
            <a:xfrm>
              <a:off x="6627510" y="4158691"/>
              <a:ext cx="701681" cy="388948"/>
              <a:chOff x="2987737" y="3151694"/>
              <a:chExt cx="1132802" cy="627922"/>
            </a:xfrm>
            <a:solidFill>
              <a:schemeClr val="accent2"/>
            </a:solidFill>
          </p:grpSpPr>
          <p:sp>
            <p:nvSpPr>
              <p:cNvPr id="257" name="Freeform 95">
                <a:extLst>
                  <a:ext uri="{FF2B5EF4-FFF2-40B4-BE49-F238E27FC236}">
                    <a16:creationId xmlns="" xmlns:a16="http://schemas.microsoft.com/office/drawing/2014/main" id="{69F5946D-26D2-4F04-B89C-0A9B5CE3B20A}"/>
                  </a:ext>
                </a:extLst>
              </p:cNvPr>
              <p:cNvSpPr/>
              <p:nvPr/>
            </p:nvSpPr>
            <p:spPr>
              <a:xfrm rot="856188">
                <a:off x="2987737" y="3455263"/>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8" name="Freeform 97">
                <a:extLst>
                  <a:ext uri="{FF2B5EF4-FFF2-40B4-BE49-F238E27FC236}">
                    <a16:creationId xmlns="" xmlns:a16="http://schemas.microsoft.com/office/drawing/2014/main" id="{63AD3B5B-E068-492F-B55D-55DD893ED8C1}"/>
                  </a:ext>
                </a:extLst>
              </p:cNvPr>
              <p:cNvSpPr/>
              <p:nvPr/>
            </p:nvSpPr>
            <p:spPr>
              <a:xfrm rot="591259" flipH="1">
                <a:off x="3773684" y="3151694"/>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9" name="Freeform 99">
                <a:extLst>
                  <a:ext uri="{FF2B5EF4-FFF2-40B4-BE49-F238E27FC236}">
                    <a16:creationId xmlns="" xmlns:a16="http://schemas.microsoft.com/office/drawing/2014/main" id="{70762ABB-2659-4EBB-9A85-7F86E0A89A94}"/>
                  </a:ext>
                </a:extLst>
              </p:cNvPr>
              <p:cNvSpPr/>
              <p:nvPr/>
            </p:nvSpPr>
            <p:spPr>
              <a:xfrm rot="856188">
                <a:off x="3331970" y="326411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60" name="Freeform 102">
                <a:extLst>
                  <a:ext uri="{FF2B5EF4-FFF2-40B4-BE49-F238E27FC236}">
                    <a16:creationId xmlns="" xmlns:a16="http://schemas.microsoft.com/office/drawing/2014/main" id="{F70E8918-7318-41E8-8EE1-922F7004BE70}"/>
                  </a:ext>
                </a:extLst>
              </p:cNvPr>
              <p:cNvSpPr/>
              <p:nvPr/>
            </p:nvSpPr>
            <p:spPr>
              <a:xfrm rot="591259" flipH="1">
                <a:off x="3549606" y="3576631"/>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grpSp>
        <p:nvGrpSpPr>
          <p:cNvPr id="261" name="Group 148">
            <a:extLst>
              <a:ext uri="{FF2B5EF4-FFF2-40B4-BE49-F238E27FC236}">
                <a16:creationId xmlns="" xmlns:a16="http://schemas.microsoft.com/office/drawing/2014/main" id="{C747C29D-68D6-4BCA-9698-9C0556F3CDDC}"/>
              </a:ext>
            </a:extLst>
          </p:cNvPr>
          <p:cNvGrpSpPr/>
          <p:nvPr/>
        </p:nvGrpSpPr>
        <p:grpSpPr>
          <a:xfrm>
            <a:off x="7295034" y="5483007"/>
            <a:ext cx="272270" cy="840167"/>
            <a:chOff x="1076653" y="3636081"/>
            <a:chExt cx="366521" cy="1131005"/>
          </a:xfrm>
          <a:solidFill>
            <a:schemeClr val="accent1"/>
          </a:solidFill>
        </p:grpSpPr>
        <p:sp>
          <p:nvSpPr>
            <p:cNvPr id="262" name="Rectangle 120">
              <a:extLst>
                <a:ext uri="{FF2B5EF4-FFF2-40B4-BE49-F238E27FC236}">
                  <a16:creationId xmlns="" xmlns:a16="http://schemas.microsoft.com/office/drawing/2014/main" id="{56826E23-A511-49AA-B8C5-FE826B53F681}"/>
                </a:ext>
              </a:extLst>
            </p:cNvPr>
            <p:cNvSpPr/>
            <p:nvPr/>
          </p:nvSpPr>
          <p:spPr>
            <a:xfrm flipH="1">
              <a:off x="1301605" y="3774620"/>
              <a:ext cx="141569" cy="992466"/>
            </a:xfrm>
            <a:custGeom>
              <a:avLst/>
              <a:gdLst>
                <a:gd name="connsiteX0" fmla="*/ 0 w 243305"/>
                <a:gd name="connsiteY0" fmla="*/ 0 h 1023811"/>
                <a:gd name="connsiteX1" fmla="*/ 243305 w 243305"/>
                <a:gd name="connsiteY1" fmla="*/ 0 h 1023811"/>
                <a:gd name="connsiteX2" fmla="*/ 243305 w 243305"/>
                <a:gd name="connsiteY2" fmla="*/ 1023811 h 1023811"/>
                <a:gd name="connsiteX3" fmla="*/ 0 w 243305"/>
                <a:gd name="connsiteY3" fmla="*/ 1023811 h 1023811"/>
                <a:gd name="connsiteX4" fmla="*/ 0 w 243305"/>
                <a:gd name="connsiteY4" fmla="*/ 0 h 1023811"/>
                <a:gd name="connsiteX0" fmla="*/ 0 w 243305"/>
                <a:gd name="connsiteY0" fmla="*/ 0 h 1423621"/>
                <a:gd name="connsiteX1" fmla="*/ 243305 w 243305"/>
                <a:gd name="connsiteY1" fmla="*/ 0 h 1423621"/>
                <a:gd name="connsiteX2" fmla="*/ 243305 w 243305"/>
                <a:gd name="connsiteY2" fmla="*/ 1023811 h 1423621"/>
                <a:gd name="connsiteX3" fmla="*/ 129302 w 243305"/>
                <a:gd name="connsiteY3" fmla="*/ 1423613 h 1423621"/>
                <a:gd name="connsiteX4" fmla="*/ 0 w 243305"/>
                <a:gd name="connsiteY4" fmla="*/ 1023811 h 1423621"/>
                <a:gd name="connsiteX5" fmla="*/ 0 w 243305"/>
                <a:gd name="connsiteY5" fmla="*/ 0 h 1423621"/>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0 w 243305"/>
                <a:gd name="connsiteY4" fmla="*/ 10238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506163"/>
                <a:gd name="connsiteX1" fmla="*/ 243305 w 243305"/>
                <a:gd name="connsiteY1" fmla="*/ 0 h 1506163"/>
                <a:gd name="connsiteX2" fmla="*/ 243305 w 243305"/>
                <a:gd name="connsiteY2" fmla="*/ 102381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294402"/>
                <a:gd name="connsiteY0" fmla="*/ 614737 h 1924050"/>
                <a:gd name="connsiteX1" fmla="*/ 294402 w 294402"/>
                <a:gd name="connsiteY1" fmla="*/ 0 h 1924050"/>
                <a:gd name="connsiteX2" fmla="*/ 217905 w 294402"/>
                <a:gd name="connsiteY2" fmla="*/ 4178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590436"/>
                <a:gd name="connsiteY0" fmla="*/ 646487 h 1957040"/>
                <a:gd name="connsiteX1" fmla="*/ 332502 w 590436"/>
                <a:gd name="connsiteY1" fmla="*/ 0 h 1957040"/>
                <a:gd name="connsiteX2" fmla="*/ 179805 w 590436"/>
                <a:gd name="connsiteY2" fmla="*/ 640137 h 1957040"/>
                <a:gd name="connsiteX3" fmla="*/ 192505 w 590436"/>
                <a:gd name="connsiteY3" fmla="*/ 1543298 h 1957040"/>
                <a:gd name="connsiteX4" fmla="*/ 590100 w 590436"/>
                <a:gd name="connsiteY4" fmla="*/ 1731774 h 1957040"/>
                <a:gd name="connsiteX5" fmla="*/ 110252 w 590436"/>
                <a:gd name="connsiteY5" fmla="*/ 1955800 h 1957040"/>
                <a:gd name="connsiteX6" fmla="*/ 25400 w 590436"/>
                <a:gd name="connsiteY6" fmla="*/ 1543298 h 1957040"/>
                <a:gd name="connsiteX7" fmla="*/ 0 w 590436"/>
                <a:gd name="connsiteY7" fmla="*/ 646487 h 1957040"/>
                <a:gd name="connsiteX0" fmla="*/ 0 w 594064"/>
                <a:gd name="connsiteY0" fmla="*/ 646487 h 1960850"/>
                <a:gd name="connsiteX1" fmla="*/ 332502 w 594064"/>
                <a:gd name="connsiteY1" fmla="*/ 0 h 1960850"/>
                <a:gd name="connsiteX2" fmla="*/ 179805 w 594064"/>
                <a:gd name="connsiteY2" fmla="*/ 640137 h 1960850"/>
                <a:gd name="connsiteX3" fmla="*/ 192505 w 594064"/>
                <a:gd name="connsiteY3" fmla="*/ 1543298 h 1960850"/>
                <a:gd name="connsiteX4" fmla="*/ 590100 w 594064"/>
                <a:gd name="connsiteY4" fmla="*/ 1731774 h 1960850"/>
                <a:gd name="connsiteX5" fmla="*/ 149283 w 594064"/>
                <a:gd name="connsiteY5" fmla="*/ 1666246 h 1960850"/>
                <a:gd name="connsiteX6" fmla="*/ 110252 w 594064"/>
                <a:gd name="connsiteY6" fmla="*/ 1955800 h 1960850"/>
                <a:gd name="connsiteX7" fmla="*/ 25400 w 594064"/>
                <a:gd name="connsiteY7" fmla="*/ 1543298 h 1960850"/>
                <a:gd name="connsiteX8" fmla="*/ 0 w 594064"/>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66272"/>
                <a:gd name="connsiteY0" fmla="*/ 646487 h 1960850"/>
                <a:gd name="connsiteX1" fmla="*/ 332502 w 566272"/>
                <a:gd name="connsiteY1" fmla="*/ 0 h 1960850"/>
                <a:gd name="connsiteX2" fmla="*/ 179805 w 566272"/>
                <a:gd name="connsiteY2" fmla="*/ 640137 h 1960850"/>
                <a:gd name="connsiteX3" fmla="*/ 192505 w 566272"/>
                <a:gd name="connsiteY3" fmla="*/ 1543298 h 1960850"/>
                <a:gd name="connsiteX4" fmla="*/ 566272 w 566272"/>
                <a:gd name="connsiteY4" fmla="*/ 1761558 h 1960850"/>
                <a:gd name="connsiteX5" fmla="*/ 149283 w 566272"/>
                <a:gd name="connsiteY5" fmla="*/ 1666246 h 1960850"/>
                <a:gd name="connsiteX6" fmla="*/ 110252 w 566272"/>
                <a:gd name="connsiteY6" fmla="*/ 1955800 h 1960850"/>
                <a:gd name="connsiteX7" fmla="*/ 25400 w 566272"/>
                <a:gd name="connsiteY7" fmla="*/ 1543298 h 1960850"/>
                <a:gd name="connsiteX8" fmla="*/ 0 w 566272"/>
                <a:gd name="connsiteY8" fmla="*/ 646487 h 19608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436"/>
                <a:gd name="connsiteX1" fmla="*/ 332502 w 566272"/>
                <a:gd name="connsiteY1" fmla="*/ 0 h 1960436"/>
                <a:gd name="connsiteX2" fmla="*/ 179805 w 566272"/>
                <a:gd name="connsiteY2" fmla="*/ 640137 h 1960436"/>
                <a:gd name="connsiteX3" fmla="*/ 192505 w 566272"/>
                <a:gd name="connsiteY3" fmla="*/ 1543298 h 1960436"/>
                <a:gd name="connsiteX4" fmla="*/ 566272 w 566272"/>
                <a:gd name="connsiteY4" fmla="*/ 1761558 h 1960436"/>
                <a:gd name="connsiteX5" fmla="*/ 161199 w 566272"/>
                <a:gd name="connsiteY5" fmla="*/ 1636462 h 1960436"/>
                <a:gd name="connsiteX6" fmla="*/ 110252 w 566272"/>
                <a:gd name="connsiteY6" fmla="*/ 1955800 h 1960436"/>
                <a:gd name="connsiteX7" fmla="*/ 25400 w 566272"/>
                <a:gd name="connsiteY7" fmla="*/ 1543298 h 1960436"/>
                <a:gd name="connsiteX8" fmla="*/ 0 w 566272"/>
                <a:gd name="connsiteY8" fmla="*/ 646487 h 1960436"/>
                <a:gd name="connsiteX0" fmla="*/ 0 w 566272"/>
                <a:gd name="connsiteY0" fmla="*/ 646487 h 1961532"/>
                <a:gd name="connsiteX1" fmla="*/ 332502 w 566272"/>
                <a:gd name="connsiteY1" fmla="*/ 0 h 1961532"/>
                <a:gd name="connsiteX2" fmla="*/ 179805 w 566272"/>
                <a:gd name="connsiteY2" fmla="*/ 640137 h 1961532"/>
                <a:gd name="connsiteX3" fmla="*/ 192505 w 566272"/>
                <a:gd name="connsiteY3" fmla="*/ 1543298 h 1961532"/>
                <a:gd name="connsiteX4" fmla="*/ 566272 w 566272"/>
                <a:gd name="connsiteY4" fmla="*/ 1761558 h 1961532"/>
                <a:gd name="connsiteX5" fmla="*/ 161199 w 566272"/>
                <a:gd name="connsiteY5" fmla="*/ 1636462 h 1961532"/>
                <a:gd name="connsiteX6" fmla="*/ 110252 w 566272"/>
                <a:gd name="connsiteY6" fmla="*/ 1955800 h 1961532"/>
                <a:gd name="connsiteX7" fmla="*/ 25400 w 566272"/>
                <a:gd name="connsiteY7" fmla="*/ 1543298 h 1961532"/>
                <a:gd name="connsiteX8" fmla="*/ 0 w 566272"/>
                <a:gd name="connsiteY8" fmla="*/ 646487 h 1961532"/>
                <a:gd name="connsiteX0" fmla="*/ 0 w 566272"/>
                <a:gd name="connsiteY0" fmla="*/ 646487 h 1984932"/>
                <a:gd name="connsiteX1" fmla="*/ 332502 w 566272"/>
                <a:gd name="connsiteY1" fmla="*/ 0 h 1984932"/>
                <a:gd name="connsiteX2" fmla="*/ 179805 w 566272"/>
                <a:gd name="connsiteY2" fmla="*/ 640137 h 1984932"/>
                <a:gd name="connsiteX3" fmla="*/ 192505 w 566272"/>
                <a:gd name="connsiteY3" fmla="*/ 1543298 h 1984932"/>
                <a:gd name="connsiteX4" fmla="*/ 566272 w 566272"/>
                <a:gd name="connsiteY4" fmla="*/ 1761558 h 1984932"/>
                <a:gd name="connsiteX5" fmla="*/ 161199 w 566272"/>
                <a:gd name="connsiteY5" fmla="*/ 1636462 h 1984932"/>
                <a:gd name="connsiteX6" fmla="*/ 98339 w 566272"/>
                <a:gd name="connsiteY6" fmla="*/ 1979628 h 1984932"/>
                <a:gd name="connsiteX7" fmla="*/ 25400 w 566272"/>
                <a:gd name="connsiteY7" fmla="*/ 1543298 h 1984932"/>
                <a:gd name="connsiteX8" fmla="*/ 0 w 566272"/>
                <a:gd name="connsiteY8" fmla="*/ 646487 h 198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72" h="1984932">
                  <a:moveTo>
                    <a:pt x="0" y="646487"/>
                  </a:moveTo>
                  <a:cubicBezTo>
                    <a:pt x="13467" y="409825"/>
                    <a:pt x="-11165" y="268412"/>
                    <a:pt x="332502" y="0"/>
                  </a:cubicBezTo>
                  <a:cubicBezTo>
                    <a:pt x="154603" y="393296"/>
                    <a:pt x="205304" y="500841"/>
                    <a:pt x="179805" y="640137"/>
                  </a:cubicBezTo>
                  <a:cubicBezTo>
                    <a:pt x="190388" y="1036441"/>
                    <a:pt x="232722" y="1191444"/>
                    <a:pt x="192505" y="1543298"/>
                  </a:cubicBezTo>
                  <a:cubicBezTo>
                    <a:pt x="469381" y="1723252"/>
                    <a:pt x="365529" y="1633238"/>
                    <a:pt x="566272" y="1761558"/>
                  </a:cubicBezTo>
                  <a:cubicBezTo>
                    <a:pt x="257250" y="1683760"/>
                    <a:pt x="241174" y="1599124"/>
                    <a:pt x="161199" y="1636462"/>
                  </a:cubicBezTo>
                  <a:cubicBezTo>
                    <a:pt x="140791" y="1745284"/>
                    <a:pt x="174585" y="2026926"/>
                    <a:pt x="98339" y="1979628"/>
                  </a:cubicBezTo>
                  <a:cubicBezTo>
                    <a:pt x="63705" y="1859061"/>
                    <a:pt x="79084" y="1841665"/>
                    <a:pt x="25400" y="1543298"/>
                  </a:cubicBezTo>
                  <a:lnTo>
                    <a:pt x="0" y="6464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63" name="Freeform 122">
              <a:extLst>
                <a:ext uri="{FF2B5EF4-FFF2-40B4-BE49-F238E27FC236}">
                  <a16:creationId xmlns="" xmlns:a16="http://schemas.microsoft.com/office/drawing/2014/main" id="{7D067634-B78E-4292-A8BD-45EE1ED6742C}"/>
                </a:ext>
              </a:extLst>
            </p:cNvPr>
            <p:cNvSpPr/>
            <p:nvPr/>
          </p:nvSpPr>
          <p:spPr>
            <a:xfrm rot="856188">
              <a:off x="1076653" y="3636081"/>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grpSp>
        <p:nvGrpSpPr>
          <p:cNvPr id="264" name="Graphic 196">
            <a:extLst>
              <a:ext uri="{FF2B5EF4-FFF2-40B4-BE49-F238E27FC236}">
                <a16:creationId xmlns="" xmlns:a16="http://schemas.microsoft.com/office/drawing/2014/main" id="{A164A9E0-C790-4782-BFDA-2F25A3D39BF0}"/>
              </a:ext>
            </a:extLst>
          </p:cNvPr>
          <p:cNvGrpSpPr/>
          <p:nvPr/>
        </p:nvGrpSpPr>
        <p:grpSpPr>
          <a:xfrm>
            <a:off x="5688742" y="1321894"/>
            <a:ext cx="2169635" cy="1932572"/>
            <a:chOff x="6740674" y="2417495"/>
            <a:chExt cx="4010025" cy="3571875"/>
          </a:xfrm>
        </p:grpSpPr>
        <p:sp>
          <p:nvSpPr>
            <p:cNvPr id="265" name="Freeform: Shape 157">
              <a:extLst>
                <a:ext uri="{FF2B5EF4-FFF2-40B4-BE49-F238E27FC236}">
                  <a16:creationId xmlns="" xmlns:a16="http://schemas.microsoft.com/office/drawing/2014/main" id="{2DD48106-134E-4D09-9A67-409C3C987C19}"/>
                </a:ext>
              </a:extLst>
            </p:cNvPr>
            <p:cNvSpPr/>
            <p:nvPr/>
          </p:nvSpPr>
          <p:spPr>
            <a:xfrm>
              <a:off x="8755116" y="2511595"/>
              <a:ext cx="1133475" cy="1524000"/>
            </a:xfrm>
            <a:custGeom>
              <a:avLst/>
              <a:gdLst>
                <a:gd name="connsiteX0" fmla="*/ 567785 w 1133475"/>
                <a:gd name="connsiteY0" fmla="*/ 714573 h 1524000"/>
                <a:gd name="connsiteX1" fmla="*/ 64865 w 1133475"/>
                <a:gd name="connsiteY1" fmla="*/ 1521340 h 1524000"/>
                <a:gd name="connsiteX2" fmla="*/ 269653 w 1133475"/>
                <a:gd name="connsiteY2" fmla="*/ 473590 h 1524000"/>
                <a:gd name="connsiteX3" fmla="*/ 915448 w 1133475"/>
                <a:gd name="connsiteY3" fmla="*/ 55443 h 1524000"/>
                <a:gd name="connsiteX4" fmla="*/ 1029748 w 1133475"/>
                <a:gd name="connsiteY4" fmla="*/ 8770 h 1524000"/>
                <a:gd name="connsiteX5" fmla="*/ 1087851 w 1133475"/>
                <a:gd name="connsiteY5" fmla="*/ 35440 h 1524000"/>
                <a:gd name="connsiteX6" fmla="*/ 908780 w 1133475"/>
                <a:gd name="connsiteY6" fmla="*/ 946983 h 1524000"/>
                <a:gd name="connsiteX7" fmla="*/ 223933 w 1133475"/>
                <a:gd name="connsiteY7" fmla="*/ 1474668 h 1524000"/>
                <a:gd name="connsiteX8" fmla="*/ 113443 w 1133475"/>
                <a:gd name="connsiteY8" fmla="*/ 1530865 h 1524000"/>
                <a:gd name="connsiteX9" fmla="*/ 101060 w 1133475"/>
                <a:gd name="connsiteY9" fmla="*/ 1528960 h 1524000"/>
                <a:gd name="connsiteX10" fmla="*/ 567785 w 1133475"/>
                <a:gd name="connsiteY10" fmla="*/ 714573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475" h="1524000">
                  <a:moveTo>
                    <a:pt x="567785" y="714573"/>
                  </a:moveTo>
                  <a:cubicBezTo>
                    <a:pt x="370618" y="960318"/>
                    <a:pt x="207740" y="1228923"/>
                    <a:pt x="64865" y="1521340"/>
                  </a:cubicBezTo>
                  <a:cubicBezTo>
                    <a:pt x="-58007" y="1126053"/>
                    <a:pt x="-15145" y="775533"/>
                    <a:pt x="269653" y="473590"/>
                  </a:cubicBezTo>
                  <a:cubicBezTo>
                    <a:pt x="450628" y="282138"/>
                    <a:pt x="676370" y="158313"/>
                    <a:pt x="915448" y="55443"/>
                  </a:cubicBezTo>
                  <a:cubicBezTo>
                    <a:pt x="953548" y="39250"/>
                    <a:pt x="992601" y="25915"/>
                    <a:pt x="1029748" y="8770"/>
                  </a:cubicBezTo>
                  <a:cubicBezTo>
                    <a:pt x="1063086" y="-7422"/>
                    <a:pt x="1076420" y="-2660"/>
                    <a:pt x="1087851" y="35440"/>
                  </a:cubicBezTo>
                  <a:cubicBezTo>
                    <a:pt x="1187863" y="370720"/>
                    <a:pt x="1127855" y="674568"/>
                    <a:pt x="908780" y="946983"/>
                  </a:cubicBezTo>
                  <a:cubicBezTo>
                    <a:pt x="723043" y="1177488"/>
                    <a:pt x="481108" y="1336555"/>
                    <a:pt x="223933" y="1474668"/>
                  </a:cubicBezTo>
                  <a:cubicBezTo>
                    <a:pt x="187738" y="1493718"/>
                    <a:pt x="150590" y="1511815"/>
                    <a:pt x="113443" y="1530865"/>
                  </a:cubicBezTo>
                  <a:cubicBezTo>
                    <a:pt x="111538" y="1531818"/>
                    <a:pt x="107728" y="1529913"/>
                    <a:pt x="101060" y="1528960"/>
                  </a:cubicBezTo>
                  <a:cubicBezTo>
                    <a:pt x="234410" y="1243210"/>
                    <a:pt x="391573" y="973653"/>
                    <a:pt x="567785" y="714573"/>
                  </a:cubicBezTo>
                  <a:close/>
                </a:path>
              </a:pathLst>
            </a:custGeom>
            <a:solidFill>
              <a:schemeClr val="accent1"/>
            </a:solidFill>
            <a:ln w="9525" cap="flat">
              <a:noFill/>
              <a:prstDash val="solid"/>
              <a:miter/>
            </a:ln>
          </p:spPr>
          <p:txBody>
            <a:bodyPr rtlCol="0" anchor="ctr"/>
            <a:lstStyle/>
            <a:p>
              <a:endParaRPr lang="en-US"/>
            </a:p>
          </p:txBody>
        </p:sp>
        <p:sp>
          <p:nvSpPr>
            <p:cNvPr id="266" name="Freeform: Shape 158">
              <a:extLst>
                <a:ext uri="{FF2B5EF4-FFF2-40B4-BE49-F238E27FC236}">
                  <a16:creationId xmlns="" xmlns:a16="http://schemas.microsoft.com/office/drawing/2014/main" id="{09272231-F734-455D-B707-6BE744BA9C93}"/>
                </a:ext>
              </a:extLst>
            </p:cNvPr>
            <p:cNvSpPr/>
            <p:nvPr/>
          </p:nvSpPr>
          <p:spPr>
            <a:xfrm>
              <a:off x="7770099" y="2417918"/>
              <a:ext cx="904875" cy="1628775"/>
            </a:xfrm>
            <a:custGeom>
              <a:avLst/>
              <a:gdLst>
                <a:gd name="connsiteX0" fmla="*/ 894625 w 904875"/>
                <a:gd name="connsiteY0" fmla="*/ 1601682 h 1628775"/>
                <a:gd name="connsiteX1" fmla="*/ 413613 w 904875"/>
                <a:gd name="connsiteY1" fmla="*/ 780627 h 1628775"/>
                <a:gd name="connsiteX2" fmla="*/ 864145 w 904875"/>
                <a:gd name="connsiteY2" fmla="*/ 1633114 h 1628775"/>
                <a:gd name="connsiteX3" fmla="*/ 451713 w 904875"/>
                <a:gd name="connsiteY3" fmla="*/ 1469284 h 1628775"/>
                <a:gd name="connsiteX4" fmla="*/ 29755 w 904875"/>
                <a:gd name="connsiteY4" fmla="*/ 807297 h 1628775"/>
                <a:gd name="connsiteX5" fmla="*/ 39280 w 904875"/>
                <a:gd name="connsiteY5" fmla="*/ 26247 h 1628775"/>
                <a:gd name="connsiteX6" fmla="*/ 81190 w 904875"/>
                <a:gd name="connsiteY6" fmla="*/ 3387 h 1628775"/>
                <a:gd name="connsiteX7" fmla="*/ 810805 w 904875"/>
                <a:gd name="connsiteY7" fmla="*/ 673947 h 1628775"/>
                <a:gd name="connsiteX8" fmla="*/ 894625 w 904875"/>
                <a:gd name="connsiteY8" fmla="*/ 1601682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1628775">
                  <a:moveTo>
                    <a:pt x="894625" y="1601682"/>
                  </a:moveTo>
                  <a:cubicBezTo>
                    <a:pt x="707935" y="1342602"/>
                    <a:pt x="549820" y="1068282"/>
                    <a:pt x="413613" y="780627"/>
                  </a:cubicBezTo>
                  <a:cubicBezTo>
                    <a:pt x="527913" y="1080664"/>
                    <a:pt x="682218" y="1358794"/>
                    <a:pt x="864145" y="1633114"/>
                  </a:cubicBezTo>
                  <a:cubicBezTo>
                    <a:pt x="711745" y="1601682"/>
                    <a:pt x="576490" y="1550247"/>
                    <a:pt x="451713" y="1469284"/>
                  </a:cubicBezTo>
                  <a:cubicBezTo>
                    <a:pt x="209778" y="1313074"/>
                    <a:pt x="83095" y="1083522"/>
                    <a:pt x="29755" y="807297"/>
                  </a:cubicBezTo>
                  <a:cubicBezTo>
                    <a:pt x="-20727" y="546312"/>
                    <a:pt x="228" y="286279"/>
                    <a:pt x="39280" y="26247"/>
                  </a:cubicBezTo>
                  <a:cubicBezTo>
                    <a:pt x="44043" y="-4233"/>
                    <a:pt x="56425" y="-2328"/>
                    <a:pt x="81190" y="3387"/>
                  </a:cubicBezTo>
                  <a:cubicBezTo>
                    <a:pt x="452665" y="87207"/>
                    <a:pt x="690790" y="317712"/>
                    <a:pt x="810805" y="673947"/>
                  </a:cubicBezTo>
                  <a:cubicBezTo>
                    <a:pt x="912723" y="974937"/>
                    <a:pt x="917485" y="1286404"/>
                    <a:pt x="894625" y="1601682"/>
                  </a:cubicBezTo>
                  <a:close/>
                </a:path>
              </a:pathLst>
            </a:custGeom>
            <a:solidFill>
              <a:schemeClr val="accent2"/>
            </a:solidFill>
            <a:ln w="9525" cap="flat">
              <a:noFill/>
              <a:prstDash val="solid"/>
              <a:miter/>
            </a:ln>
          </p:spPr>
          <p:txBody>
            <a:bodyPr rtlCol="0" anchor="ctr"/>
            <a:lstStyle/>
            <a:p>
              <a:endParaRPr lang="en-US"/>
            </a:p>
          </p:txBody>
        </p:sp>
        <p:sp>
          <p:nvSpPr>
            <p:cNvPr id="267" name="Freeform: Shape 159">
              <a:extLst>
                <a:ext uri="{FF2B5EF4-FFF2-40B4-BE49-F238E27FC236}">
                  <a16:creationId xmlns="" xmlns:a16="http://schemas.microsoft.com/office/drawing/2014/main" id="{C9E24B9A-0048-40A6-BB23-EC3A80FFEF8C}"/>
                </a:ext>
              </a:extLst>
            </p:cNvPr>
            <p:cNvSpPr/>
            <p:nvPr/>
          </p:nvSpPr>
          <p:spPr>
            <a:xfrm>
              <a:off x="7598358" y="4352975"/>
              <a:ext cx="1133475" cy="1533525"/>
            </a:xfrm>
            <a:custGeom>
              <a:avLst/>
              <a:gdLst>
                <a:gd name="connsiteX0" fmla="*/ 1035886 w 1133475"/>
                <a:gd name="connsiteY0" fmla="*/ 0 h 1533525"/>
                <a:gd name="connsiteX1" fmla="*/ 546301 w 1133475"/>
                <a:gd name="connsiteY1" fmla="*/ 848677 h 1533525"/>
                <a:gd name="connsiteX2" fmla="*/ 1069224 w 1133475"/>
                <a:gd name="connsiteY2" fmla="*/ 17145 h 1533525"/>
                <a:gd name="connsiteX3" fmla="*/ 903489 w 1133475"/>
                <a:gd name="connsiteY3" fmla="*/ 1021080 h 1533525"/>
                <a:gd name="connsiteX4" fmla="*/ 289126 w 1133475"/>
                <a:gd name="connsiteY4" fmla="*/ 1451610 h 1533525"/>
                <a:gd name="connsiteX5" fmla="*/ 96721 w 1133475"/>
                <a:gd name="connsiteY5" fmla="*/ 1531620 h 1533525"/>
                <a:gd name="connsiteX6" fmla="*/ 49096 w 1133475"/>
                <a:gd name="connsiteY6" fmla="*/ 1508760 h 1533525"/>
                <a:gd name="connsiteX7" fmla="*/ 239596 w 1133475"/>
                <a:gd name="connsiteY7" fmla="*/ 574358 h 1533525"/>
                <a:gd name="connsiteX8" fmla="*/ 892059 w 1133475"/>
                <a:gd name="connsiteY8" fmla="*/ 73342 h 1533525"/>
                <a:gd name="connsiteX9" fmla="*/ 1014931 w 1133475"/>
                <a:gd name="connsiteY9" fmla="*/ 10478 h 1533525"/>
                <a:gd name="connsiteX10" fmla="*/ 1035886 w 1133475"/>
                <a:gd name="connsiteY10" fmla="*/ 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475" h="1533525">
                  <a:moveTo>
                    <a:pt x="1035886" y="0"/>
                  </a:moveTo>
                  <a:cubicBezTo>
                    <a:pt x="893964" y="302895"/>
                    <a:pt x="731086" y="581977"/>
                    <a:pt x="546301" y="848677"/>
                  </a:cubicBezTo>
                  <a:cubicBezTo>
                    <a:pt x="752041" y="595313"/>
                    <a:pt x="920634" y="318135"/>
                    <a:pt x="1069224" y="17145"/>
                  </a:cubicBezTo>
                  <a:cubicBezTo>
                    <a:pt x="1183524" y="387667"/>
                    <a:pt x="1156854" y="723900"/>
                    <a:pt x="903489" y="1021080"/>
                  </a:cubicBezTo>
                  <a:cubicBezTo>
                    <a:pt x="735849" y="1217295"/>
                    <a:pt x="519631" y="1345883"/>
                    <a:pt x="289126" y="1451610"/>
                  </a:cubicBezTo>
                  <a:cubicBezTo>
                    <a:pt x="226261" y="1481138"/>
                    <a:pt x="159586" y="1503045"/>
                    <a:pt x="96721" y="1531620"/>
                  </a:cubicBezTo>
                  <a:cubicBezTo>
                    <a:pt x="68146" y="1544955"/>
                    <a:pt x="57669" y="1540193"/>
                    <a:pt x="49096" y="1508760"/>
                  </a:cubicBezTo>
                  <a:cubicBezTo>
                    <a:pt x="-56631" y="1162050"/>
                    <a:pt x="9091" y="851535"/>
                    <a:pt x="239596" y="574358"/>
                  </a:cubicBezTo>
                  <a:cubicBezTo>
                    <a:pt x="418666" y="358140"/>
                    <a:pt x="648219" y="206692"/>
                    <a:pt x="892059" y="73342"/>
                  </a:cubicBezTo>
                  <a:cubicBezTo>
                    <a:pt x="932064" y="51435"/>
                    <a:pt x="973974" y="31433"/>
                    <a:pt x="1014931" y="10478"/>
                  </a:cubicBezTo>
                  <a:cubicBezTo>
                    <a:pt x="1017789" y="7620"/>
                    <a:pt x="1021599" y="5715"/>
                    <a:pt x="1035886" y="0"/>
                  </a:cubicBezTo>
                  <a:close/>
                </a:path>
              </a:pathLst>
            </a:custGeom>
            <a:solidFill>
              <a:schemeClr val="accent4"/>
            </a:solidFill>
            <a:ln w="9525" cap="flat">
              <a:noFill/>
              <a:prstDash val="solid"/>
              <a:miter/>
            </a:ln>
          </p:spPr>
          <p:txBody>
            <a:bodyPr rtlCol="0" anchor="ctr"/>
            <a:lstStyle/>
            <a:p>
              <a:endParaRPr lang="en-US"/>
            </a:p>
          </p:txBody>
        </p:sp>
        <p:sp>
          <p:nvSpPr>
            <p:cNvPr id="268" name="Freeform: Shape 160">
              <a:extLst>
                <a:ext uri="{FF2B5EF4-FFF2-40B4-BE49-F238E27FC236}">
                  <a16:creationId xmlns="" xmlns:a16="http://schemas.microsoft.com/office/drawing/2014/main" id="{D553734F-BF4E-4F64-8855-F083805D0AED}"/>
                </a:ext>
              </a:extLst>
            </p:cNvPr>
            <p:cNvSpPr/>
            <p:nvPr/>
          </p:nvSpPr>
          <p:spPr>
            <a:xfrm>
              <a:off x="6739986" y="3762890"/>
              <a:ext cx="1819275" cy="828675"/>
            </a:xfrm>
            <a:custGeom>
              <a:avLst/>
              <a:gdLst>
                <a:gd name="connsiteX0" fmla="*/ 793168 w 1819275"/>
                <a:gd name="connsiteY0" fmla="*/ 414825 h 828675"/>
                <a:gd name="connsiteX1" fmla="*/ 1816153 w 1819275"/>
                <a:gd name="connsiteY1" fmla="*/ 456735 h 828675"/>
                <a:gd name="connsiteX2" fmla="*/ 1703758 w 1819275"/>
                <a:gd name="connsiteY2" fmla="*/ 571035 h 828675"/>
                <a:gd name="connsiteX3" fmla="*/ 1005576 w 1819275"/>
                <a:gd name="connsiteY3" fmla="*/ 832020 h 828675"/>
                <a:gd name="connsiteX4" fmla="*/ 442648 w 1819275"/>
                <a:gd name="connsiteY4" fmla="*/ 658665 h 828675"/>
                <a:gd name="connsiteX5" fmla="*/ 18786 w 1819275"/>
                <a:gd name="connsiteY5" fmla="*/ 370058 h 828675"/>
                <a:gd name="connsiteX6" fmla="*/ 14976 w 1819275"/>
                <a:gd name="connsiteY6" fmla="*/ 320528 h 828675"/>
                <a:gd name="connsiteX7" fmla="*/ 933186 w 1819275"/>
                <a:gd name="connsiteY7" fmla="*/ 19538 h 828675"/>
                <a:gd name="connsiteX8" fmla="*/ 1819963 w 1819275"/>
                <a:gd name="connsiteY8" fmla="*/ 419588 h 828675"/>
                <a:gd name="connsiteX9" fmla="*/ 793168 w 1819275"/>
                <a:gd name="connsiteY9" fmla="*/ 41482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828675">
                  <a:moveTo>
                    <a:pt x="793168" y="414825"/>
                  </a:moveTo>
                  <a:cubicBezTo>
                    <a:pt x="1129401" y="469118"/>
                    <a:pt x="1467538" y="482453"/>
                    <a:pt x="1816153" y="456735"/>
                  </a:cubicBezTo>
                  <a:cubicBezTo>
                    <a:pt x="1775196" y="498645"/>
                    <a:pt x="1741858" y="537698"/>
                    <a:pt x="1703758" y="571035"/>
                  </a:cubicBezTo>
                  <a:cubicBezTo>
                    <a:pt x="1504686" y="747248"/>
                    <a:pt x="1276086" y="846308"/>
                    <a:pt x="1005576" y="832020"/>
                  </a:cubicBezTo>
                  <a:cubicBezTo>
                    <a:pt x="803646" y="821543"/>
                    <a:pt x="618861" y="752963"/>
                    <a:pt x="442648" y="658665"/>
                  </a:cubicBezTo>
                  <a:cubicBezTo>
                    <a:pt x="291201" y="577703"/>
                    <a:pt x="152136" y="477690"/>
                    <a:pt x="18786" y="370058"/>
                  </a:cubicBezTo>
                  <a:cubicBezTo>
                    <a:pt x="-4074" y="351960"/>
                    <a:pt x="-6932" y="343388"/>
                    <a:pt x="14976" y="320528"/>
                  </a:cubicBezTo>
                  <a:cubicBezTo>
                    <a:pt x="265483" y="50018"/>
                    <a:pt x="573141" y="-45232"/>
                    <a:pt x="933186" y="19538"/>
                  </a:cubicBezTo>
                  <a:cubicBezTo>
                    <a:pt x="1257988" y="77640"/>
                    <a:pt x="1538023" y="235755"/>
                    <a:pt x="1819963" y="419588"/>
                  </a:cubicBezTo>
                  <a:cubicBezTo>
                    <a:pt x="1469443" y="451020"/>
                    <a:pt x="1131306" y="447210"/>
                    <a:pt x="793168" y="414825"/>
                  </a:cubicBezTo>
                  <a:close/>
                </a:path>
              </a:pathLst>
            </a:custGeom>
            <a:solidFill>
              <a:schemeClr val="accent3"/>
            </a:solidFill>
            <a:ln w="9525" cap="flat">
              <a:noFill/>
              <a:prstDash val="solid"/>
              <a:miter/>
            </a:ln>
          </p:spPr>
          <p:txBody>
            <a:bodyPr rtlCol="0" anchor="ctr"/>
            <a:lstStyle/>
            <a:p>
              <a:endParaRPr lang="en-US"/>
            </a:p>
          </p:txBody>
        </p:sp>
        <p:sp>
          <p:nvSpPr>
            <p:cNvPr id="269" name="Freeform: Shape 161">
              <a:extLst>
                <a:ext uri="{FF2B5EF4-FFF2-40B4-BE49-F238E27FC236}">
                  <a16:creationId xmlns="" xmlns:a16="http://schemas.microsoft.com/office/drawing/2014/main" id="{A2AB55DF-106B-4BD9-ABB7-BF2558A14370}"/>
                </a:ext>
              </a:extLst>
            </p:cNvPr>
            <p:cNvSpPr/>
            <p:nvPr/>
          </p:nvSpPr>
          <p:spPr>
            <a:xfrm>
              <a:off x="8925709" y="3805567"/>
              <a:ext cx="1819275" cy="828675"/>
            </a:xfrm>
            <a:custGeom>
              <a:avLst/>
              <a:gdLst>
                <a:gd name="connsiteX0" fmla="*/ 1072515 w 1819275"/>
                <a:gd name="connsiteY0" fmla="*/ 424536 h 828675"/>
                <a:gd name="connsiteX1" fmla="*/ 11430 w 1819275"/>
                <a:gd name="connsiteY1" fmla="*/ 375958 h 828675"/>
                <a:gd name="connsiteX2" fmla="*/ 29528 w 1819275"/>
                <a:gd name="connsiteY2" fmla="*/ 345478 h 828675"/>
                <a:gd name="connsiteX3" fmla="*/ 619125 w 1819275"/>
                <a:gd name="connsiteY3" fmla="*/ 12103 h 828675"/>
                <a:gd name="connsiteX4" fmla="*/ 1186815 w 1819275"/>
                <a:gd name="connsiteY4" fmla="*/ 86398 h 828675"/>
                <a:gd name="connsiteX5" fmla="*/ 1807845 w 1819275"/>
                <a:gd name="connsiteY5" fmla="*/ 468351 h 828675"/>
                <a:gd name="connsiteX6" fmla="*/ 1808798 w 1819275"/>
                <a:gd name="connsiteY6" fmla="*/ 508356 h 828675"/>
                <a:gd name="connsiteX7" fmla="*/ 929640 w 1819275"/>
                <a:gd name="connsiteY7" fmla="*/ 821728 h 828675"/>
                <a:gd name="connsiteX8" fmla="*/ 53340 w 1819275"/>
                <a:gd name="connsiteY8" fmla="*/ 448348 h 828675"/>
                <a:gd name="connsiteX9" fmla="*/ 0 w 1819275"/>
                <a:gd name="connsiteY9" fmla="*/ 413106 h 828675"/>
                <a:gd name="connsiteX10" fmla="*/ 1072515 w 1819275"/>
                <a:gd name="connsiteY10" fmla="*/ 42453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275" h="828675">
                  <a:moveTo>
                    <a:pt x="1072515" y="424536"/>
                  </a:moveTo>
                  <a:cubicBezTo>
                    <a:pt x="721043" y="365481"/>
                    <a:pt x="366713" y="350241"/>
                    <a:pt x="11430" y="375958"/>
                  </a:cubicBezTo>
                  <a:cubicBezTo>
                    <a:pt x="6668" y="358813"/>
                    <a:pt x="21908" y="353098"/>
                    <a:pt x="29528" y="345478"/>
                  </a:cubicBezTo>
                  <a:cubicBezTo>
                    <a:pt x="193358" y="175933"/>
                    <a:pt x="381953" y="51156"/>
                    <a:pt x="619125" y="12103"/>
                  </a:cubicBezTo>
                  <a:cubicBezTo>
                    <a:pt x="816293" y="-20282"/>
                    <a:pt x="1004888" y="14961"/>
                    <a:pt x="1186815" y="86398"/>
                  </a:cubicBezTo>
                  <a:cubicBezTo>
                    <a:pt x="1416368" y="175933"/>
                    <a:pt x="1617345" y="314998"/>
                    <a:pt x="1807845" y="468351"/>
                  </a:cubicBezTo>
                  <a:cubicBezTo>
                    <a:pt x="1827848" y="484543"/>
                    <a:pt x="1823085" y="493116"/>
                    <a:pt x="1808798" y="508356"/>
                  </a:cubicBezTo>
                  <a:cubicBezTo>
                    <a:pt x="1570673" y="766483"/>
                    <a:pt x="1278255" y="874116"/>
                    <a:pt x="929640" y="821728"/>
                  </a:cubicBezTo>
                  <a:cubicBezTo>
                    <a:pt x="605790" y="773151"/>
                    <a:pt x="323850" y="622656"/>
                    <a:pt x="53340" y="448348"/>
                  </a:cubicBezTo>
                  <a:cubicBezTo>
                    <a:pt x="39053" y="438823"/>
                    <a:pt x="24765" y="429298"/>
                    <a:pt x="0" y="413106"/>
                  </a:cubicBezTo>
                  <a:cubicBezTo>
                    <a:pt x="366713" y="382626"/>
                    <a:pt x="719138" y="386436"/>
                    <a:pt x="1072515" y="424536"/>
                  </a:cubicBezTo>
                  <a:close/>
                </a:path>
              </a:pathLst>
            </a:custGeom>
            <a:solidFill>
              <a:schemeClr val="accent2"/>
            </a:solidFill>
            <a:ln w="9525" cap="flat">
              <a:noFill/>
              <a:prstDash val="solid"/>
              <a:miter/>
            </a:ln>
          </p:spPr>
          <p:txBody>
            <a:bodyPr rtlCol="0" anchor="ctr"/>
            <a:lstStyle/>
            <a:p>
              <a:endParaRPr lang="en-US"/>
            </a:p>
          </p:txBody>
        </p:sp>
        <p:sp>
          <p:nvSpPr>
            <p:cNvPr id="270" name="Freeform: Shape 162">
              <a:extLst>
                <a:ext uri="{FF2B5EF4-FFF2-40B4-BE49-F238E27FC236}">
                  <a16:creationId xmlns="" xmlns:a16="http://schemas.microsoft.com/office/drawing/2014/main" id="{76C4EE43-504B-44D2-A7A5-05D90CEFAD9B}"/>
                </a:ext>
              </a:extLst>
            </p:cNvPr>
            <p:cNvSpPr/>
            <p:nvPr/>
          </p:nvSpPr>
          <p:spPr>
            <a:xfrm>
              <a:off x="8812308" y="4357065"/>
              <a:ext cx="895350" cy="1619250"/>
            </a:xfrm>
            <a:custGeom>
              <a:avLst/>
              <a:gdLst>
                <a:gd name="connsiteX0" fmla="*/ 484876 w 895350"/>
                <a:gd name="connsiteY0" fmla="*/ 817917 h 1619250"/>
                <a:gd name="connsiteX1" fmla="*/ 74348 w 895350"/>
                <a:gd name="connsiteY1" fmla="*/ 47345 h 1619250"/>
                <a:gd name="connsiteX2" fmla="*/ 43868 w 895350"/>
                <a:gd name="connsiteY2" fmla="*/ 672 h 1619250"/>
                <a:gd name="connsiteX3" fmla="*/ 129593 w 895350"/>
                <a:gd name="connsiteY3" fmla="*/ 16865 h 1619250"/>
                <a:gd name="connsiteX4" fmla="*/ 885878 w 895350"/>
                <a:gd name="connsiteY4" fmla="*/ 888402 h 1619250"/>
                <a:gd name="connsiteX5" fmla="*/ 864923 w 895350"/>
                <a:gd name="connsiteY5" fmla="*/ 1598967 h 1619250"/>
                <a:gd name="connsiteX6" fmla="*/ 823966 w 895350"/>
                <a:gd name="connsiteY6" fmla="*/ 1624685 h 1619250"/>
                <a:gd name="connsiteX7" fmla="*/ 131498 w 895350"/>
                <a:gd name="connsiteY7" fmla="*/ 1051280 h 1619250"/>
                <a:gd name="connsiteX8" fmla="*/ 10531 w 895350"/>
                <a:gd name="connsiteY8" fmla="*/ 23532 h 1619250"/>
                <a:gd name="connsiteX9" fmla="*/ 476303 w 895350"/>
                <a:gd name="connsiteY9" fmla="*/ 826490 h 1619250"/>
                <a:gd name="connsiteX10" fmla="*/ 542026 w 895350"/>
                <a:gd name="connsiteY10" fmla="*/ 968412 h 1619250"/>
                <a:gd name="connsiteX11" fmla="*/ 484876 w 895350"/>
                <a:gd name="connsiteY11" fmla="*/ 817917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50" h="1619250">
                  <a:moveTo>
                    <a:pt x="484876" y="817917"/>
                  </a:moveTo>
                  <a:cubicBezTo>
                    <a:pt x="375338" y="546455"/>
                    <a:pt x="235321" y="292137"/>
                    <a:pt x="74348" y="47345"/>
                  </a:cubicBezTo>
                  <a:cubicBezTo>
                    <a:pt x="64823" y="33057"/>
                    <a:pt x="55298" y="18770"/>
                    <a:pt x="43868" y="672"/>
                  </a:cubicBezTo>
                  <a:cubicBezTo>
                    <a:pt x="77206" y="-3138"/>
                    <a:pt x="102923" y="10197"/>
                    <a:pt x="129593" y="16865"/>
                  </a:cubicBezTo>
                  <a:cubicBezTo>
                    <a:pt x="564886" y="135927"/>
                    <a:pt x="826823" y="440727"/>
                    <a:pt x="885878" y="888402"/>
                  </a:cubicBezTo>
                  <a:cubicBezTo>
                    <a:pt x="917311" y="1127480"/>
                    <a:pt x="899213" y="1362747"/>
                    <a:pt x="864923" y="1598967"/>
                  </a:cubicBezTo>
                  <a:cubicBezTo>
                    <a:pt x="861113" y="1626590"/>
                    <a:pt x="850636" y="1630400"/>
                    <a:pt x="823966" y="1624685"/>
                  </a:cubicBezTo>
                  <a:cubicBezTo>
                    <a:pt x="496306" y="1549437"/>
                    <a:pt x="262943" y="1361795"/>
                    <a:pt x="131498" y="1051280"/>
                  </a:cubicBezTo>
                  <a:cubicBezTo>
                    <a:pt x="-8519" y="720762"/>
                    <a:pt x="-12329" y="374052"/>
                    <a:pt x="10531" y="23532"/>
                  </a:cubicBezTo>
                  <a:cubicBezTo>
                    <a:pt x="191506" y="276897"/>
                    <a:pt x="348668" y="543597"/>
                    <a:pt x="476303" y="826490"/>
                  </a:cubicBezTo>
                  <a:cubicBezTo>
                    <a:pt x="509641" y="872210"/>
                    <a:pt x="523928" y="925550"/>
                    <a:pt x="542026" y="968412"/>
                  </a:cubicBezTo>
                  <a:cubicBezTo>
                    <a:pt x="531548" y="921740"/>
                    <a:pt x="495353" y="874115"/>
                    <a:pt x="484876" y="817917"/>
                  </a:cubicBezTo>
                  <a:close/>
                </a:path>
              </a:pathLst>
            </a:custGeom>
            <a:solidFill>
              <a:schemeClr val="accent3"/>
            </a:solidFill>
            <a:ln w="9525" cap="flat">
              <a:noFill/>
              <a:prstDash val="solid"/>
              <a:miter/>
            </a:ln>
          </p:spPr>
          <p:txBody>
            <a:bodyPr rtlCol="0" anchor="ctr"/>
            <a:lstStyle/>
            <a:p>
              <a:endParaRPr lang="en-US"/>
            </a:p>
          </p:txBody>
        </p:sp>
        <p:sp>
          <p:nvSpPr>
            <p:cNvPr id="271" name="Freeform: Shape 163">
              <a:extLst>
                <a:ext uri="{FF2B5EF4-FFF2-40B4-BE49-F238E27FC236}">
                  <a16:creationId xmlns="" xmlns:a16="http://schemas.microsoft.com/office/drawing/2014/main" id="{E6E4792E-8875-4067-9391-CFCDC92911F1}"/>
                </a:ext>
              </a:extLst>
            </p:cNvPr>
            <p:cNvSpPr/>
            <p:nvPr/>
          </p:nvSpPr>
          <p:spPr>
            <a:xfrm>
              <a:off x="9288612" y="5174983"/>
              <a:ext cx="66675" cy="161925"/>
            </a:xfrm>
            <a:custGeom>
              <a:avLst/>
              <a:gdLst>
                <a:gd name="connsiteX0" fmla="*/ 8572 w 66675"/>
                <a:gd name="connsiteY0" fmla="*/ 0 h 161925"/>
                <a:gd name="connsiteX1" fmla="*/ 66675 w 66675"/>
                <a:gd name="connsiteY1" fmla="*/ 165735 h 161925"/>
                <a:gd name="connsiteX2" fmla="*/ 0 w 66675"/>
                <a:gd name="connsiteY2" fmla="*/ 8572 h 161925"/>
                <a:gd name="connsiteX3" fmla="*/ 8572 w 66675"/>
                <a:gd name="connsiteY3" fmla="*/ 0 h 161925"/>
              </a:gdLst>
              <a:ahLst/>
              <a:cxnLst>
                <a:cxn ang="0">
                  <a:pos x="connsiteX0" y="connsiteY0"/>
                </a:cxn>
                <a:cxn ang="0">
                  <a:pos x="connsiteX1" y="connsiteY1"/>
                </a:cxn>
                <a:cxn ang="0">
                  <a:pos x="connsiteX2" y="connsiteY2"/>
                </a:cxn>
                <a:cxn ang="0">
                  <a:pos x="connsiteX3" y="connsiteY3"/>
                </a:cxn>
              </a:cxnLst>
              <a:rect l="l" t="t" r="r" b="b"/>
              <a:pathLst>
                <a:path w="66675" h="161925">
                  <a:moveTo>
                    <a:pt x="8572" y="0"/>
                  </a:moveTo>
                  <a:cubicBezTo>
                    <a:pt x="38100" y="51435"/>
                    <a:pt x="56197" y="107632"/>
                    <a:pt x="66675" y="165735"/>
                  </a:cubicBezTo>
                  <a:cubicBezTo>
                    <a:pt x="44768" y="113347"/>
                    <a:pt x="21907" y="60960"/>
                    <a:pt x="0" y="8572"/>
                  </a:cubicBezTo>
                  <a:cubicBezTo>
                    <a:pt x="1905" y="5715"/>
                    <a:pt x="4763" y="2857"/>
                    <a:pt x="8572" y="0"/>
                  </a:cubicBezTo>
                  <a:close/>
                </a:path>
              </a:pathLst>
            </a:custGeom>
            <a:solidFill>
              <a:srgbClr val="C6C6C6"/>
            </a:solidFill>
            <a:ln w="9525" cap="flat">
              <a:noFill/>
              <a:prstDash val="solid"/>
              <a:miter/>
            </a:ln>
          </p:spPr>
          <p:txBody>
            <a:bodyPr rtlCol="0" anchor="ctr"/>
            <a:lstStyle/>
            <a:p>
              <a:endParaRPr lang="en-US"/>
            </a:p>
          </p:txBody>
        </p:sp>
      </p:grpSp>
      <p:grpSp>
        <p:nvGrpSpPr>
          <p:cNvPr id="272" name="Graphic 30">
            <a:extLst>
              <a:ext uri="{FF2B5EF4-FFF2-40B4-BE49-F238E27FC236}">
                <a16:creationId xmlns="" xmlns:a16="http://schemas.microsoft.com/office/drawing/2014/main" id="{83DEE83F-22E6-437C-8E27-733AE7634D09}"/>
              </a:ext>
            </a:extLst>
          </p:cNvPr>
          <p:cNvGrpSpPr/>
          <p:nvPr/>
        </p:nvGrpSpPr>
        <p:grpSpPr>
          <a:xfrm>
            <a:off x="6764181" y="3381285"/>
            <a:ext cx="1752372" cy="1599510"/>
            <a:chOff x="5655661" y="377455"/>
            <a:chExt cx="4490127" cy="4098447"/>
          </a:xfrm>
          <a:solidFill>
            <a:schemeClr val="accent1"/>
          </a:solidFill>
        </p:grpSpPr>
        <p:sp>
          <p:nvSpPr>
            <p:cNvPr id="273" name="Freeform: Shape 170">
              <a:extLst>
                <a:ext uri="{FF2B5EF4-FFF2-40B4-BE49-F238E27FC236}">
                  <a16:creationId xmlns="" xmlns:a16="http://schemas.microsoft.com/office/drawing/2014/main" id="{E3F21A0B-85F1-47D5-92B4-26C6BBCD89F8}"/>
                </a:ext>
              </a:extLst>
            </p:cNvPr>
            <p:cNvSpPr/>
            <p:nvPr/>
          </p:nvSpPr>
          <p:spPr>
            <a:xfrm>
              <a:off x="5655093" y="385055"/>
              <a:ext cx="4490127" cy="4087094"/>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90127" h="4087093">
                  <a:moveTo>
                    <a:pt x="568" y="1465456"/>
                  </a:moveTo>
                  <a:cubicBezTo>
                    <a:pt x="3974" y="1434236"/>
                    <a:pt x="7379" y="1403015"/>
                    <a:pt x="10785" y="1371794"/>
                  </a:cubicBez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48275" y="4091414"/>
                    <a:pt x="1783563" y="4092550"/>
                  </a:cubicBezTo>
                  <a:cubicBezTo>
                    <a:pt x="1721121" y="4093685"/>
                    <a:pt x="1673438" y="4065870"/>
                    <a:pt x="1637676" y="4016484"/>
                  </a:cubicBezTo>
                  <a:cubicBezTo>
                    <a:pt x="1635405" y="4013646"/>
                    <a:pt x="1633702" y="4010808"/>
                    <a:pt x="1631432" y="4007970"/>
                  </a:cubicBezTo>
                  <a:cubicBezTo>
                    <a:pt x="1594534" y="3952340"/>
                    <a:pt x="1594534" y="3949501"/>
                    <a:pt x="1621782" y="3889330"/>
                  </a:cubicBezTo>
                  <a:cubicBezTo>
                    <a:pt x="1647326" y="3832565"/>
                    <a:pt x="1671735" y="3774665"/>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a:p>
          </p:txBody>
        </p:sp>
        <p:sp>
          <p:nvSpPr>
            <p:cNvPr id="274" name="Freeform: Shape 171">
              <a:extLst>
                <a:ext uri="{FF2B5EF4-FFF2-40B4-BE49-F238E27FC236}">
                  <a16:creationId xmlns="" xmlns:a16="http://schemas.microsoft.com/office/drawing/2014/main" id="{24B57276-F266-44CE-8350-F07816161921}"/>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275" name="Freeform: Shape 172">
              <a:extLst>
                <a:ext uri="{FF2B5EF4-FFF2-40B4-BE49-F238E27FC236}">
                  <a16:creationId xmlns="" xmlns:a16="http://schemas.microsoft.com/office/drawing/2014/main" id="{AE56D57D-BBCD-4CFE-BE35-22563DF9054C}"/>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956500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Group 252">
            <a:extLst>
              <a:ext uri="{FF2B5EF4-FFF2-40B4-BE49-F238E27FC236}">
                <a16:creationId xmlns:a16="http://schemas.microsoft.com/office/drawing/2014/main" xmlns="" id="{C80A7AB4-8C72-4812-8F4F-108B406FD746}"/>
              </a:ext>
            </a:extLst>
          </p:cNvPr>
          <p:cNvGrpSpPr/>
          <p:nvPr/>
        </p:nvGrpSpPr>
        <p:grpSpPr>
          <a:xfrm>
            <a:off x="2731278" y="1114192"/>
            <a:ext cx="1712714" cy="3459932"/>
            <a:chOff x="5896004" y="897971"/>
            <a:chExt cx="1328349" cy="2683458"/>
          </a:xfrm>
          <a:solidFill>
            <a:schemeClr val="accent2"/>
          </a:solidFill>
        </p:grpSpPr>
        <p:sp>
          <p:nvSpPr>
            <p:cNvPr id="254" name="Freeform: Shape 253">
              <a:extLst>
                <a:ext uri="{FF2B5EF4-FFF2-40B4-BE49-F238E27FC236}">
                  <a16:creationId xmlns:a16="http://schemas.microsoft.com/office/drawing/2014/main" xmlns="" id="{EE06D182-377F-44AD-A65E-91896F34ADC3}"/>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255" name="Freeform: Shape 254">
              <a:extLst>
                <a:ext uri="{FF2B5EF4-FFF2-40B4-BE49-F238E27FC236}">
                  <a16:creationId xmlns:a16="http://schemas.microsoft.com/office/drawing/2014/main" xmlns="" id="{0E1C60FB-8978-4937-B57E-D68D84246AF7}"/>
                </a:ext>
              </a:extLst>
            </p:cNvPr>
            <p:cNvSpPr/>
            <p:nvPr/>
          </p:nvSpPr>
          <p:spPr>
            <a:xfrm flipH="1">
              <a:off x="6620709" y="2025248"/>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a:t>
            </a:r>
            <a:r>
              <a:rPr lang="en-US" dirty="0" smtClean="0"/>
              <a:t>Editable </a:t>
            </a:r>
            <a:r>
              <a:rPr lang="en-US" dirty="0"/>
              <a:t>Shapes</a:t>
            </a:r>
          </a:p>
        </p:txBody>
      </p:sp>
      <p:grpSp>
        <p:nvGrpSpPr>
          <p:cNvPr id="77" name="Group 76">
            <a:extLst>
              <a:ext uri="{FF2B5EF4-FFF2-40B4-BE49-F238E27FC236}">
                <a16:creationId xmlns:a16="http://schemas.microsoft.com/office/drawing/2014/main" xmlns="" id="{C757280A-4875-4766-B0B6-41886E22DF3A}"/>
              </a:ext>
            </a:extLst>
          </p:cNvPr>
          <p:cNvGrpSpPr/>
          <p:nvPr/>
        </p:nvGrpSpPr>
        <p:grpSpPr>
          <a:xfrm>
            <a:off x="9689461" y="5057074"/>
            <a:ext cx="1096211" cy="1445026"/>
            <a:chOff x="5733204" y="4148522"/>
            <a:chExt cx="1306402" cy="1722100"/>
          </a:xfrm>
        </p:grpSpPr>
        <p:grpSp>
          <p:nvGrpSpPr>
            <p:cNvPr id="78" name="Group 77">
              <a:extLst>
                <a:ext uri="{FF2B5EF4-FFF2-40B4-BE49-F238E27FC236}">
                  <a16:creationId xmlns:a16="http://schemas.microsoft.com/office/drawing/2014/main" xmlns="" id="{52780921-E4C8-4C20-A18B-2C12CDB78C7E}"/>
                </a:ext>
              </a:extLst>
            </p:cNvPr>
            <p:cNvGrpSpPr/>
            <p:nvPr/>
          </p:nvGrpSpPr>
          <p:grpSpPr>
            <a:xfrm>
              <a:off x="5733204" y="4148522"/>
              <a:ext cx="1306402" cy="1722100"/>
              <a:chOff x="2445111" y="599435"/>
              <a:chExt cx="5312311" cy="7002691"/>
            </a:xfrm>
            <a:solidFill>
              <a:schemeClr val="accent3"/>
            </a:solidFill>
          </p:grpSpPr>
          <p:sp>
            <p:nvSpPr>
              <p:cNvPr id="83" name="Freeform: Shape 82">
                <a:extLst>
                  <a:ext uri="{FF2B5EF4-FFF2-40B4-BE49-F238E27FC236}">
                    <a16:creationId xmlns:a16="http://schemas.microsoft.com/office/drawing/2014/main" xmlns="" id="{B22CDE2E-2500-4342-9E24-3ECEA693C18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67BE7113-E00D-47AE-BE99-39467A5E6F0E}"/>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8A6DB764-1922-470F-9FBB-8B2EB69402D8}"/>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xmlns="" id="{6938F4E8-059C-49BC-8471-C5C7CE881F55}"/>
                </a:ext>
              </a:extLst>
            </p:cNvPr>
            <p:cNvGrpSpPr/>
            <p:nvPr/>
          </p:nvGrpSpPr>
          <p:grpSpPr>
            <a:xfrm>
              <a:off x="5960899" y="4970731"/>
              <a:ext cx="821311" cy="845919"/>
              <a:chOff x="954383" y="599435"/>
              <a:chExt cx="6803039" cy="7006874"/>
            </a:xfrm>
            <a:solidFill>
              <a:schemeClr val="accent3"/>
            </a:solidFill>
          </p:grpSpPr>
          <p:sp>
            <p:nvSpPr>
              <p:cNvPr id="80" name="Freeform: Shape 79">
                <a:extLst>
                  <a:ext uri="{FF2B5EF4-FFF2-40B4-BE49-F238E27FC236}">
                    <a16:creationId xmlns:a16="http://schemas.microsoft.com/office/drawing/2014/main" xmlns="" id="{A22F739D-8CCB-4528-AC23-9EEDECF2BE70}"/>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D0E8BB5A-E5D2-47ED-92E6-A5F9FA9E99DB}"/>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768680F4-CB10-4BDB-9F0D-F424575013D1}"/>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86" name="Freeform: Shape 85">
            <a:extLst>
              <a:ext uri="{FF2B5EF4-FFF2-40B4-BE49-F238E27FC236}">
                <a16:creationId xmlns:a16="http://schemas.microsoft.com/office/drawing/2014/main" xmlns="" id="{E50B6F41-0173-4B73-A02B-CA9F77E49A1D}"/>
              </a:ext>
            </a:extLst>
          </p:cNvPr>
          <p:cNvSpPr/>
          <p:nvPr/>
        </p:nvSpPr>
        <p:spPr>
          <a:xfrm>
            <a:off x="8976136" y="5234610"/>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AA8AC9AA-C9D1-4CCE-8A30-A1091F3648DC}"/>
              </a:ext>
            </a:extLst>
          </p:cNvPr>
          <p:cNvSpPr/>
          <p:nvPr/>
        </p:nvSpPr>
        <p:spPr>
          <a:xfrm>
            <a:off x="8586878" y="5494559"/>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6D21F1F7-E65D-4012-83E5-C888F3BB5CF4}"/>
              </a:ext>
            </a:extLst>
          </p:cNvPr>
          <p:cNvSpPr/>
          <p:nvPr/>
        </p:nvSpPr>
        <p:spPr>
          <a:xfrm>
            <a:off x="7829374" y="5447295"/>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B590F4BD-E572-400C-A092-684046AD4945}"/>
              </a:ext>
            </a:extLst>
          </p:cNvPr>
          <p:cNvSpPr/>
          <p:nvPr/>
        </p:nvSpPr>
        <p:spPr>
          <a:xfrm>
            <a:off x="8259328" y="5455173"/>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2F9B3B50-0EC4-40D2-90CF-9F1D22314585}"/>
              </a:ext>
            </a:extLst>
          </p:cNvPr>
          <p:cNvSpPr/>
          <p:nvPr/>
        </p:nvSpPr>
        <p:spPr>
          <a:xfrm>
            <a:off x="7467679" y="5352769"/>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E02A1EE6-7A6D-4C7E-8B6A-74C70831EBBB}"/>
              </a:ext>
            </a:extLst>
          </p:cNvPr>
          <p:cNvSpPr/>
          <p:nvPr/>
        </p:nvSpPr>
        <p:spPr>
          <a:xfrm>
            <a:off x="7203663" y="5959315"/>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560796EC-3A65-4AF8-9B86-08A82ABA0813}"/>
              </a:ext>
            </a:extLst>
          </p:cNvPr>
          <p:cNvSpPr/>
          <p:nvPr/>
        </p:nvSpPr>
        <p:spPr>
          <a:xfrm>
            <a:off x="9303169" y="5722998"/>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19B69781-AD07-4CDB-A494-47244B5284B3}"/>
              </a:ext>
            </a:extLst>
          </p:cNvPr>
          <p:cNvSpPr/>
          <p:nvPr/>
        </p:nvSpPr>
        <p:spPr>
          <a:xfrm>
            <a:off x="6056475" y="5273345"/>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xmlns="" id="{6BEB784C-4106-41F2-85C1-694B07CEC2C3}"/>
              </a:ext>
            </a:extLst>
          </p:cNvPr>
          <p:cNvSpPr/>
          <p:nvPr/>
        </p:nvSpPr>
        <p:spPr>
          <a:xfrm rot="16200000">
            <a:off x="1562599" y="6143407"/>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Arrow: Bent 94">
            <a:extLst>
              <a:ext uri="{FF2B5EF4-FFF2-40B4-BE49-F238E27FC236}">
                <a16:creationId xmlns:a16="http://schemas.microsoft.com/office/drawing/2014/main" xmlns="" id="{01565C77-9377-4BF8-8E4C-81AE5EF15D75}"/>
              </a:ext>
            </a:extLst>
          </p:cNvPr>
          <p:cNvSpPr/>
          <p:nvPr/>
        </p:nvSpPr>
        <p:spPr>
          <a:xfrm flipH="1" flipV="1">
            <a:off x="2091667" y="5961307"/>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6" name="Group 95">
            <a:extLst>
              <a:ext uri="{FF2B5EF4-FFF2-40B4-BE49-F238E27FC236}">
                <a16:creationId xmlns:a16="http://schemas.microsoft.com/office/drawing/2014/main" xmlns="" id="{A66A7A5D-ABE0-4814-8DAF-8AF0D6B3A4FC}"/>
              </a:ext>
            </a:extLst>
          </p:cNvPr>
          <p:cNvGrpSpPr/>
          <p:nvPr/>
        </p:nvGrpSpPr>
        <p:grpSpPr>
          <a:xfrm>
            <a:off x="4499524" y="5955057"/>
            <a:ext cx="1511367" cy="490966"/>
            <a:chOff x="2751274" y="4321303"/>
            <a:chExt cx="1511367" cy="490966"/>
          </a:xfrm>
        </p:grpSpPr>
        <p:sp>
          <p:nvSpPr>
            <p:cNvPr id="97" name="Freeform: Shape 96">
              <a:extLst>
                <a:ext uri="{FF2B5EF4-FFF2-40B4-BE49-F238E27FC236}">
                  <a16:creationId xmlns:a16="http://schemas.microsoft.com/office/drawing/2014/main" xmlns="" id="{B6184886-F418-44A8-8A9B-124850509777}"/>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A9AA23E2-7EDA-451E-A0E4-606A591B31BB}"/>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CB2F3D8E-4CEF-4371-88A4-F9B18A1CDB04}"/>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2A9B5A57-835E-40E7-8683-9FEE62036BBF}"/>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01" name="Group 100">
            <a:extLst>
              <a:ext uri="{FF2B5EF4-FFF2-40B4-BE49-F238E27FC236}">
                <a16:creationId xmlns:a16="http://schemas.microsoft.com/office/drawing/2014/main" xmlns="" id="{1F593391-0205-4682-B685-725FF10FF84F}"/>
              </a:ext>
            </a:extLst>
          </p:cNvPr>
          <p:cNvGrpSpPr/>
          <p:nvPr/>
        </p:nvGrpSpPr>
        <p:grpSpPr>
          <a:xfrm>
            <a:off x="9997932" y="3049156"/>
            <a:ext cx="2036454" cy="2914798"/>
            <a:chOff x="9392570" y="2693010"/>
            <a:chExt cx="2036454" cy="2914798"/>
          </a:xfrm>
          <a:solidFill>
            <a:schemeClr val="accent1"/>
          </a:solidFill>
        </p:grpSpPr>
        <p:sp>
          <p:nvSpPr>
            <p:cNvPr id="102" name="Oval 1">
              <a:extLst>
                <a:ext uri="{FF2B5EF4-FFF2-40B4-BE49-F238E27FC236}">
                  <a16:creationId xmlns:a16="http://schemas.microsoft.com/office/drawing/2014/main" xmlns="" id="{E7B418EC-6DA6-45A5-B1C7-E8DC192DB320}"/>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3" name="Oval 1">
              <a:extLst>
                <a:ext uri="{FF2B5EF4-FFF2-40B4-BE49-F238E27FC236}">
                  <a16:creationId xmlns:a16="http://schemas.microsoft.com/office/drawing/2014/main" xmlns="" id="{465B9201-F88F-418C-AB48-93CA2FEE02C5}"/>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4" name="Oval 1">
              <a:extLst>
                <a:ext uri="{FF2B5EF4-FFF2-40B4-BE49-F238E27FC236}">
                  <a16:creationId xmlns:a16="http://schemas.microsoft.com/office/drawing/2014/main" xmlns="" id="{5A2B46F4-8D8E-4DEE-9981-E31E29A21DEF}"/>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5" name="Oval 1">
              <a:extLst>
                <a:ext uri="{FF2B5EF4-FFF2-40B4-BE49-F238E27FC236}">
                  <a16:creationId xmlns:a16="http://schemas.microsoft.com/office/drawing/2014/main" xmlns="" id="{3FDD2D98-994B-4989-8034-5FE99E6F9C49}"/>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Freeform: Shape 105">
              <a:extLst>
                <a:ext uri="{FF2B5EF4-FFF2-40B4-BE49-F238E27FC236}">
                  <a16:creationId xmlns:a16="http://schemas.microsoft.com/office/drawing/2014/main" xmlns="" id="{F466C665-F357-4BB2-B987-457B2801338F}"/>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grpSp>
        <p:nvGrpSpPr>
          <p:cNvPr id="107" name="Group 106">
            <a:extLst>
              <a:ext uri="{FF2B5EF4-FFF2-40B4-BE49-F238E27FC236}">
                <a16:creationId xmlns:a16="http://schemas.microsoft.com/office/drawing/2014/main" xmlns="" id="{5FE87391-C889-4896-991A-8ECDA7F99E67}"/>
              </a:ext>
            </a:extLst>
          </p:cNvPr>
          <p:cNvGrpSpPr/>
          <p:nvPr/>
        </p:nvGrpSpPr>
        <p:grpSpPr>
          <a:xfrm>
            <a:off x="2210100" y="5281426"/>
            <a:ext cx="2295222" cy="1166481"/>
            <a:chOff x="1786971" y="4942919"/>
            <a:chExt cx="2041538" cy="1037553"/>
          </a:xfrm>
        </p:grpSpPr>
        <p:sp>
          <p:nvSpPr>
            <p:cNvPr id="108" name="Rectangle: Rounded Corners 107">
              <a:extLst>
                <a:ext uri="{FF2B5EF4-FFF2-40B4-BE49-F238E27FC236}">
                  <a16:creationId xmlns:a16="http://schemas.microsoft.com/office/drawing/2014/main" xmlns="" id="{7587636A-EB2A-4288-ADC5-CA727E67A881}"/>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xmlns="" id="{A748781E-BE2A-4F42-B6D6-E89EAD7B99B6}"/>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xmlns="" id="{FD28689A-3E9E-4416-9FC0-9571F305714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xmlns="" id="{9BA124C8-2056-438F-80B6-E54B24F7C02C}"/>
                </a:ext>
              </a:extLst>
            </p:cNvPr>
            <p:cNvGrpSpPr/>
            <p:nvPr/>
          </p:nvGrpSpPr>
          <p:grpSpPr>
            <a:xfrm>
              <a:off x="2260924" y="5043805"/>
              <a:ext cx="1107473" cy="187751"/>
              <a:chOff x="7962899" y="2433000"/>
              <a:chExt cx="2294160" cy="371747"/>
            </a:xfrm>
          </p:grpSpPr>
          <p:grpSp>
            <p:nvGrpSpPr>
              <p:cNvPr id="165" name="Group 164">
                <a:extLst>
                  <a:ext uri="{FF2B5EF4-FFF2-40B4-BE49-F238E27FC236}">
                    <a16:creationId xmlns:a16="http://schemas.microsoft.com/office/drawing/2014/main" xmlns="" id="{4B5B1BB0-ACA5-4AB9-99F9-C66FFE25BB8E}"/>
                  </a:ext>
                </a:extLst>
              </p:cNvPr>
              <p:cNvGrpSpPr/>
              <p:nvPr/>
            </p:nvGrpSpPr>
            <p:grpSpPr>
              <a:xfrm>
                <a:off x="7962899" y="2433000"/>
                <a:ext cx="344267" cy="371747"/>
                <a:chOff x="6383215" y="2833551"/>
                <a:chExt cx="240196" cy="371747"/>
              </a:xfrm>
            </p:grpSpPr>
            <p:sp>
              <p:nvSpPr>
                <p:cNvPr id="174" name="Rectangle 173">
                  <a:extLst>
                    <a:ext uri="{FF2B5EF4-FFF2-40B4-BE49-F238E27FC236}">
                      <a16:creationId xmlns:a16="http://schemas.microsoft.com/office/drawing/2014/main" xmlns="" id="{5938D5E9-9C6C-49E2-87C5-8C496C2F5501}"/>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xmlns="" id="{CD5D69FB-5C45-4305-8876-684885200B22}"/>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xmlns="" id="{C74861BC-ED81-44BE-979E-2F7B002D2BF8}"/>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xmlns="" id="{B10B5AD5-05EA-4783-9AF9-519A292C1749}"/>
                  </a:ext>
                </a:extLst>
              </p:cNvPr>
              <p:cNvGrpSpPr/>
              <p:nvPr/>
            </p:nvGrpSpPr>
            <p:grpSpPr>
              <a:xfrm>
                <a:off x="8933083" y="2433000"/>
                <a:ext cx="344267" cy="371747"/>
                <a:chOff x="6383215" y="2833551"/>
                <a:chExt cx="240196" cy="371747"/>
              </a:xfrm>
            </p:grpSpPr>
            <p:sp>
              <p:nvSpPr>
                <p:cNvPr id="171" name="Rectangle 170">
                  <a:extLst>
                    <a:ext uri="{FF2B5EF4-FFF2-40B4-BE49-F238E27FC236}">
                      <a16:creationId xmlns:a16="http://schemas.microsoft.com/office/drawing/2014/main" xmlns="" id="{F54FF0DA-BC22-44F3-B091-D87A015A7C9A}"/>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xmlns="" id="{100A3735-B26A-4A33-8291-1F8F98B927C2}"/>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a:extLst>
                    <a:ext uri="{FF2B5EF4-FFF2-40B4-BE49-F238E27FC236}">
                      <a16:creationId xmlns:a16="http://schemas.microsoft.com/office/drawing/2014/main" xmlns="" id="{654C0254-36FD-4742-B7D9-A6145085938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xmlns="" id="{E2ABD643-D510-4D66-A32A-2AE70DE2C7D4}"/>
                  </a:ext>
                </a:extLst>
              </p:cNvPr>
              <p:cNvGrpSpPr/>
              <p:nvPr/>
            </p:nvGrpSpPr>
            <p:grpSpPr>
              <a:xfrm>
                <a:off x="9912792" y="2433000"/>
                <a:ext cx="344267" cy="371747"/>
                <a:chOff x="6383215" y="2833551"/>
                <a:chExt cx="240196" cy="371747"/>
              </a:xfrm>
            </p:grpSpPr>
            <p:sp>
              <p:nvSpPr>
                <p:cNvPr id="168" name="Rectangle 167">
                  <a:extLst>
                    <a:ext uri="{FF2B5EF4-FFF2-40B4-BE49-F238E27FC236}">
                      <a16:creationId xmlns:a16="http://schemas.microsoft.com/office/drawing/2014/main" xmlns="" id="{1C469770-1AED-46EC-B8FF-BC73C198F1CD}"/>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xmlns="" id="{E2FC8F6E-DBAE-4DA7-B8A2-BD619153E038}"/>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a:extLst>
                    <a:ext uri="{FF2B5EF4-FFF2-40B4-BE49-F238E27FC236}">
                      <a16:creationId xmlns:a16="http://schemas.microsoft.com/office/drawing/2014/main" xmlns="" id="{61548F42-6222-4EA7-ACA1-D6FD93772BDF}"/>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Trapezoid 111">
              <a:extLst>
                <a:ext uri="{FF2B5EF4-FFF2-40B4-BE49-F238E27FC236}">
                  <a16:creationId xmlns:a16="http://schemas.microsoft.com/office/drawing/2014/main" xmlns="" id="{4B4845CB-74B5-417C-B669-D0FE9EFB53E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rapezoid 112">
              <a:extLst>
                <a:ext uri="{FF2B5EF4-FFF2-40B4-BE49-F238E27FC236}">
                  <a16:creationId xmlns:a16="http://schemas.microsoft.com/office/drawing/2014/main" xmlns="" id="{48EF3EEB-A0E8-4F68-A30C-B6EF6302353C}"/>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rapezoid 113">
              <a:extLst>
                <a:ext uri="{FF2B5EF4-FFF2-40B4-BE49-F238E27FC236}">
                  <a16:creationId xmlns:a16="http://schemas.microsoft.com/office/drawing/2014/main" xmlns="" id="{4123758E-FE01-4173-990E-D73E6A5AC2F2}"/>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rapezoid 114">
              <a:extLst>
                <a:ext uri="{FF2B5EF4-FFF2-40B4-BE49-F238E27FC236}">
                  <a16:creationId xmlns:a16="http://schemas.microsoft.com/office/drawing/2014/main" xmlns="" id="{72CBCCA8-961E-42BE-B4BC-6AF44C6AA538}"/>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xmlns="" id="{37AE4310-7AE3-4B3A-8234-95B43E0459C6}"/>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54" name="Rectangle: Rounded Corners 153">
                <a:extLst>
                  <a:ext uri="{FF2B5EF4-FFF2-40B4-BE49-F238E27FC236}">
                    <a16:creationId xmlns:a16="http://schemas.microsoft.com/office/drawing/2014/main" xmlns="" id="{9104A7ED-9991-4D3F-85D7-072E7195FE1F}"/>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xmlns="" id="{541D78C7-E906-4790-9DFB-2791E7CF1DF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xmlns="" id="{FCAB0740-7ED6-480E-92D3-A3BF5DA97A2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xmlns="" id="{CB509E06-BE50-44CA-857E-8C518D1A2A6E}"/>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xmlns="" id="{E1071A60-B38D-45D0-8578-5440FDD8D21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xmlns="" id="{8A236EB1-D21E-45E8-AE01-D5285B1A1A1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xmlns="" id="{AD3B3DFD-B64B-4230-8E74-5D562E2A36E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xmlns="" id="{8848B930-4FF3-43B3-94BA-92682E0A219E}"/>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xmlns="" id="{B5222D7A-2AF7-4C8B-B297-CC41E213DA49}"/>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xmlns="" id="{7DA8773B-B6F9-4311-8FFA-D9DA3C7382A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xmlns="" id="{7DD1D5E2-DACD-4ED8-B433-C07AF66921A9}"/>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C3443C17-C742-4DE7-AC11-5CC98C49351F}"/>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43" name="Rectangle: Rounded Corners 142">
                <a:extLst>
                  <a:ext uri="{FF2B5EF4-FFF2-40B4-BE49-F238E27FC236}">
                    <a16:creationId xmlns:a16="http://schemas.microsoft.com/office/drawing/2014/main" xmlns="" id="{528EB430-6766-4060-8D80-D45EEFD3A1A1}"/>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Rounded Corners 143">
                <a:extLst>
                  <a:ext uri="{FF2B5EF4-FFF2-40B4-BE49-F238E27FC236}">
                    <a16:creationId xmlns:a16="http://schemas.microsoft.com/office/drawing/2014/main" xmlns="" id="{383D4052-0A02-4E0B-95ED-79E03865D50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xmlns="" id="{D0F89063-1A83-469D-922B-FC463C990A5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xmlns="" id="{CAE094AE-342F-4F35-B452-94CBA2E0B09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xmlns="" id="{8388D68B-8EEB-4A43-8911-6D9B6EA8ECF0}"/>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Rounded Corners 147">
                <a:extLst>
                  <a:ext uri="{FF2B5EF4-FFF2-40B4-BE49-F238E27FC236}">
                    <a16:creationId xmlns:a16="http://schemas.microsoft.com/office/drawing/2014/main" xmlns="" id="{B2077893-F929-4E2B-AE45-67E882FB631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Rounded Corners 148">
                <a:extLst>
                  <a:ext uri="{FF2B5EF4-FFF2-40B4-BE49-F238E27FC236}">
                    <a16:creationId xmlns:a16="http://schemas.microsoft.com/office/drawing/2014/main" xmlns="" id="{EFB5F968-16B2-4786-A537-3D3A1713007C}"/>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xmlns="" id="{756838A8-2255-4ACD-ADBC-60963ECBAF1C}"/>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xmlns="" id="{20DEAF80-8701-4489-A57F-F82921A35A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xmlns="" id="{B83073EF-EC8E-420B-B9F1-8533B1D23D09}"/>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xmlns="" id="{AA6E042D-A630-4CA8-8FEF-ED30A678C828}"/>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xmlns="" id="{847EE16F-1B1B-4DDA-AC70-13DF000FA51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32" name="Rectangle: Rounded Corners 131">
                <a:extLst>
                  <a:ext uri="{FF2B5EF4-FFF2-40B4-BE49-F238E27FC236}">
                    <a16:creationId xmlns:a16="http://schemas.microsoft.com/office/drawing/2014/main" xmlns="" id="{3DD960BE-DAE5-4FF5-BDF9-DC7D850A0B6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54BC0F2F-8F82-4A7E-926A-09265E19C800}"/>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xmlns="" id="{42EB8486-FD09-4ADF-BC9C-0AA24239402F}"/>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xmlns="" id="{D8026961-B232-45C4-9516-2A87008DD46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xmlns="" id="{E05A02CE-5891-4AF3-B28A-875B1743EBE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xmlns="" id="{C3C3FE60-AE24-41E5-8C5B-0A8FC21EEF26}"/>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xmlns="" id="{B9AC5FD6-E643-420E-9897-7659AB137C9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Rounded Corners 138">
                <a:extLst>
                  <a:ext uri="{FF2B5EF4-FFF2-40B4-BE49-F238E27FC236}">
                    <a16:creationId xmlns:a16="http://schemas.microsoft.com/office/drawing/2014/main" xmlns="" id="{D35F24AD-5724-46E9-8081-31D00C3D94FE}"/>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xmlns="" id="{519CE061-FD7A-46B2-A9A8-91E426AF2EF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Rounded Corners 140">
                <a:extLst>
                  <a:ext uri="{FF2B5EF4-FFF2-40B4-BE49-F238E27FC236}">
                    <a16:creationId xmlns:a16="http://schemas.microsoft.com/office/drawing/2014/main" xmlns="" id="{F45EE808-9A89-40A4-B59F-B2E6AB10AB48}"/>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Rounded Corners 141">
                <a:extLst>
                  <a:ext uri="{FF2B5EF4-FFF2-40B4-BE49-F238E27FC236}">
                    <a16:creationId xmlns:a16="http://schemas.microsoft.com/office/drawing/2014/main" xmlns="" id="{70FFB972-4167-436E-A4FC-ABD7EDFB00D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xmlns="" id="{36553349-4062-469B-B802-B83EFEE7ED7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21" name="Rectangle: Rounded Corners 120">
                <a:extLst>
                  <a:ext uri="{FF2B5EF4-FFF2-40B4-BE49-F238E27FC236}">
                    <a16:creationId xmlns:a16="http://schemas.microsoft.com/office/drawing/2014/main" xmlns="" id="{8979EF89-1879-41AE-84ED-75737666F69F}"/>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xmlns="" id="{3A6CC7BE-D149-408F-9F87-674DFE929599}"/>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xmlns="" id="{52F945C1-37F6-430D-B103-18ADADFBDFCB}"/>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xmlns="" id="{13EA597A-9DC5-4FC0-BFD0-3944FB36634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xmlns="" id="{52446245-560B-4862-B47D-2AC2896BBB79}"/>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xmlns="" id="{FBDEAF89-7CFE-4583-A496-8974AC08F80A}"/>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xmlns="" id="{FE760519-3D36-4C48-ACF7-CC173D11C61A}"/>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xmlns="" id="{6E177140-87CB-4FD8-8252-408DCB1CFE8C}"/>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xmlns="" id="{9582C656-1207-480F-A33D-C06BF5155520}"/>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xmlns="" id="{0927D760-25CE-4AD3-A6E5-437AD615DDC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xmlns="" id="{9AC04430-A9A9-4C33-A6A4-17B9D793032B}"/>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0" name="Graphic 119">
              <a:extLst>
                <a:ext uri="{FF2B5EF4-FFF2-40B4-BE49-F238E27FC236}">
                  <a16:creationId xmlns:a16="http://schemas.microsoft.com/office/drawing/2014/main" xmlns="" id="{EFD73378-86C7-482B-938E-54EF91DDD4B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177" name="Freeform: Shape 176">
            <a:extLst>
              <a:ext uri="{FF2B5EF4-FFF2-40B4-BE49-F238E27FC236}">
                <a16:creationId xmlns:a16="http://schemas.microsoft.com/office/drawing/2014/main" xmlns="" id="{C08190BB-009E-4287-8B23-52CF71209745}"/>
              </a:ext>
            </a:extLst>
          </p:cNvPr>
          <p:cNvSpPr/>
          <p:nvPr/>
        </p:nvSpPr>
        <p:spPr>
          <a:xfrm flipH="1">
            <a:off x="10543161" y="1770218"/>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grpSp>
        <p:nvGrpSpPr>
          <p:cNvPr id="178" name="Group 177">
            <a:extLst>
              <a:ext uri="{FF2B5EF4-FFF2-40B4-BE49-F238E27FC236}">
                <a16:creationId xmlns:a16="http://schemas.microsoft.com/office/drawing/2014/main" xmlns="" id="{C7688F19-0B6A-4AD8-8D04-91558875F955}"/>
              </a:ext>
            </a:extLst>
          </p:cNvPr>
          <p:cNvGrpSpPr/>
          <p:nvPr/>
        </p:nvGrpSpPr>
        <p:grpSpPr>
          <a:xfrm>
            <a:off x="10109699" y="3135699"/>
            <a:ext cx="1832724" cy="1832724"/>
            <a:chOff x="4547049" y="1897856"/>
            <a:chExt cx="3071634" cy="3071634"/>
          </a:xfrm>
          <a:effectLst/>
        </p:grpSpPr>
        <p:sp>
          <p:nvSpPr>
            <p:cNvPr id="179" name="Freeform: Shape 178">
              <a:extLst>
                <a:ext uri="{FF2B5EF4-FFF2-40B4-BE49-F238E27FC236}">
                  <a16:creationId xmlns:a16="http://schemas.microsoft.com/office/drawing/2014/main" xmlns="" id="{1BE9FE2F-EB07-49F8-8824-8A77AA8014B0}"/>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180" name="Freeform: Shape 179">
              <a:extLst>
                <a:ext uri="{FF2B5EF4-FFF2-40B4-BE49-F238E27FC236}">
                  <a16:creationId xmlns:a16="http://schemas.microsoft.com/office/drawing/2014/main" xmlns="" id="{816653B2-4688-4688-BC32-22A1E0552679}"/>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251" name="Freeform 18">
            <a:extLst>
              <a:ext uri="{FF2B5EF4-FFF2-40B4-BE49-F238E27FC236}">
                <a16:creationId xmlns:a16="http://schemas.microsoft.com/office/drawing/2014/main" xmlns="" id="{F4766307-5CD4-4483-A8EE-74E30C480168}"/>
              </a:ext>
            </a:extLst>
          </p:cNvPr>
          <p:cNvSpPr>
            <a:spLocks/>
          </p:cNvSpPr>
          <p:nvPr/>
        </p:nvSpPr>
        <p:spPr bwMode="auto">
          <a:xfrm>
            <a:off x="131588" y="1752706"/>
            <a:ext cx="2504738" cy="2807044"/>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252" name="Freeform 9">
            <a:extLst>
              <a:ext uri="{FF2B5EF4-FFF2-40B4-BE49-F238E27FC236}">
                <a16:creationId xmlns:a16="http://schemas.microsoft.com/office/drawing/2014/main" xmlns="" id="{8F15DA3F-074F-4ACD-8C73-08EA9D0D1DFD}"/>
              </a:ext>
            </a:extLst>
          </p:cNvPr>
          <p:cNvSpPr>
            <a:spLocks noEditPoints="1"/>
          </p:cNvSpPr>
          <p:nvPr/>
        </p:nvSpPr>
        <p:spPr bwMode="auto">
          <a:xfrm>
            <a:off x="-22417" y="3929833"/>
            <a:ext cx="6134924" cy="66893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256" name="Group 255">
            <a:extLst>
              <a:ext uri="{FF2B5EF4-FFF2-40B4-BE49-F238E27FC236}">
                <a16:creationId xmlns:a16="http://schemas.microsoft.com/office/drawing/2014/main" xmlns="" id="{02E166F8-024F-41C7-B00B-A47BCB46E6A3}"/>
              </a:ext>
            </a:extLst>
          </p:cNvPr>
          <p:cNvGrpSpPr/>
          <p:nvPr/>
        </p:nvGrpSpPr>
        <p:grpSpPr>
          <a:xfrm>
            <a:off x="4681973" y="757402"/>
            <a:ext cx="2144372" cy="3241943"/>
            <a:chOff x="4144231" y="176813"/>
            <a:chExt cx="4117709" cy="6225306"/>
          </a:xfrm>
        </p:grpSpPr>
        <p:sp>
          <p:nvSpPr>
            <p:cNvPr id="257" name="Freeform: Shape 256">
              <a:extLst>
                <a:ext uri="{FF2B5EF4-FFF2-40B4-BE49-F238E27FC236}">
                  <a16:creationId xmlns:a16="http://schemas.microsoft.com/office/drawing/2014/main" xmlns="" id="{D282D7FE-B0C3-44B9-BB07-5A5C1236F660}"/>
                </a:ext>
              </a:extLst>
            </p:cNvPr>
            <p:cNvSpPr/>
            <p:nvPr/>
          </p:nvSpPr>
          <p:spPr>
            <a:xfrm>
              <a:off x="5290700" y="3539494"/>
              <a:ext cx="1855304" cy="1689608"/>
            </a:xfrm>
            <a:custGeom>
              <a:avLst/>
              <a:gdLst>
                <a:gd name="connsiteX0" fmla="*/ 759215 w 1855304"/>
                <a:gd name="connsiteY0" fmla="*/ 210 h 1689608"/>
                <a:gd name="connsiteX1" fmla="*/ 927652 w 1855304"/>
                <a:gd name="connsiteY1" fmla="*/ 1840 h 1689608"/>
                <a:gd name="connsiteX2" fmla="*/ 1096089 w 1855304"/>
                <a:gd name="connsiteY2" fmla="*/ 210 h 1689608"/>
                <a:gd name="connsiteX3" fmla="*/ 1268322 w 1855304"/>
                <a:gd name="connsiteY3" fmla="*/ 42635 h 1689608"/>
                <a:gd name="connsiteX4" fmla="*/ 1314783 w 1855304"/>
                <a:gd name="connsiteY4" fmla="*/ 68201 h 1689608"/>
                <a:gd name="connsiteX5" fmla="*/ 1347587 w 1855304"/>
                <a:gd name="connsiteY5" fmla="*/ 84088 h 1689608"/>
                <a:gd name="connsiteX6" fmla="*/ 1419643 w 1855304"/>
                <a:gd name="connsiteY6" fmla="*/ 145301 h 1689608"/>
                <a:gd name="connsiteX7" fmla="*/ 1458484 w 1855304"/>
                <a:gd name="connsiteY7" fmla="*/ 267544 h 1689608"/>
                <a:gd name="connsiteX8" fmla="*/ 1468722 w 1855304"/>
                <a:gd name="connsiteY8" fmla="*/ 372803 h 1689608"/>
                <a:gd name="connsiteX9" fmla="*/ 1573527 w 1855304"/>
                <a:gd name="connsiteY9" fmla="*/ 953821 h 1689608"/>
                <a:gd name="connsiteX10" fmla="*/ 1855304 w 1855304"/>
                <a:gd name="connsiteY10" fmla="*/ 1689608 h 1689608"/>
                <a:gd name="connsiteX11" fmla="*/ 1742594 w 1855304"/>
                <a:gd name="connsiteY11" fmla="*/ 1665546 h 1689608"/>
                <a:gd name="connsiteX12" fmla="*/ 1455117 w 1855304"/>
                <a:gd name="connsiteY12" fmla="*/ 1603492 h 1689608"/>
                <a:gd name="connsiteX13" fmla="*/ 1429156 w 1855304"/>
                <a:gd name="connsiteY13" fmla="*/ 1601592 h 1689608"/>
                <a:gd name="connsiteX14" fmla="*/ 927652 w 1855304"/>
                <a:gd name="connsiteY14" fmla="*/ 1602232 h 1689608"/>
                <a:gd name="connsiteX15" fmla="*/ 426148 w 1855304"/>
                <a:gd name="connsiteY15" fmla="*/ 1601592 h 1689608"/>
                <a:gd name="connsiteX16" fmla="*/ 400187 w 1855304"/>
                <a:gd name="connsiteY16" fmla="*/ 1603492 h 1689608"/>
                <a:gd name="connsiteX17" fmla="*/ 112710 w 1855304"/>
                <a:gd name="connsiteY17" fmla="*/ 1665546 h 1689608"/>
                <a:gd name="connsiteX18" fmla="*/ 0 w 1855304"/>
                <a:gd name="connsiteY18" fmla="*/ 1689608 h 1689608"/>
                <a:gd name="connsiteX19" fmla="*/ 281777 w 1855304"/>
                <a:gd name="connsiteY19" fmla="*/ 953821 h 1689608"/>
                <a:gd name="connsiteX20" fmla="*/ 386582 w 1855304"/>
                <a:gd name="connsiteY20" fmla="*/ 372803 h 1689608"/>
                <a:gd name="connsiteX21" fmla="*/ 396820 w 1855304"/>
                <a:gd name="connsiteY21" fmla="*/ 267544 h 1689608"/>
                <a:gd name="connsiteX22" fmla="*/ 435661 w 1855304"/>
                <a:gd name="connsiteY22" fmla="*/ 145301 h 1689608"/>
                <a:gd name="connsiteX23" fmla="*/ 507717 w 1855304"/>
                <a:gd name="connsiteY23" fmla="*/ 84088 h 1689608"/>
                <a:gd name="connsiteX24" fmla="*/ 540521 w 1855304"/>
                <a:gd name="connsiteY24" fmla="*/ 68201 h 1689608"/>
                <a:gd name="connsiteX25" fmla="*/ 586982 w 1855304"/>
                <a:gd name="connsiteY25" fmla="*/ 42635 h 1689608"/>
                <a:gd name="connsiteX26" fmla="*/ 759215 w 1855304"/>
                <a:gd name="connsiteY26" fmla="*/ 21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5304" h="1689608">
                  <a:moveTo>
                    <a:pt x="759215" y="210"/>
                  </a:moveTo>
                  <a:lnTo>
                    <a:pt x="927652" y="1840"/>
                  </a:lnTo>
                  <a:lnTo>
                    <a:pt x="1096089" y="210"/>
                  </a:lnTo>
                  <a:cubicBezTo>
                    <a:pt x="1158775" y="-1690"/>
                    <a:pt x="1215131" y="9074"/>
                    <a:pt x="1268322" y="42635"/>
                  </a:cubicBezTo>
                  <a:cubicBezTo>
                    <a:pt x="1283202" y="52133"/>
                    <a:pt x="1298874" y="60365"/>
                    <a:pt x="1314783" y="68201"/>
                  </a:cubicBezTo>
                  <a:lnTo>
                    <a:pt x="1347587" y="84088"/>
                  </a:lnTo>
                  <a:lnTo>
                    <a:pt x="1419643" y="145301"/>
                  </a:lnTo>
                  <a:lnTo>
                    <a:pt x="1458484" y="267544"/>
                  </a:lnTo>
                  <a:lnTo>
                    <a:pt x="1468722" y="372803"/>
                  </a:lnTo>
                  <a:cubicBezTo>
                    <a:pt x="1491725" y="569859"/>
                    <a:pt x="1526037" y="762909"/>
                    <a:pt x="1573527" y="953821"/>
                  </a:cubicBezTo>
                  <a:cubicBezTo>
                    <a:pt x="1637481" y="1209003"/>
                    <a:pt x="1720432" y="1457221"/>
                    <a:pt x="1855304" y="1689608"/>
                  </a:cubicBezTo>
                  <a:cubicBezTo>
                    <a:pt x="1816047" y="1681377"/>
                    <a:pt x="1779321" y="1673777"/>
                    <a:pt x="1742594" y="1665546"/>
                  </a:cubicBezTo>
                  <a:cubicBezTo>
                    <a:pt x="1646979" y="1644651"/>
                    <a:pt x="1550732" y="1624387"/>
                    <a:pt x="1455117" y="1603492"/>
                  </a:cubicBezTo>
                  <a:cubicBezTo>
                    <a:pt x="1446886" y="1601592"/>
                    <a:pt x="1438020" y="1601592"/>
                    <a:pt x="1429156" y="1601592"/>
                  </a:cubicBezTo>
                  <a:lnTo>
                    <a:pt x="927652" y="1602232"/>
                  </a:lnTo>
                  <a:lnTo>
                    <a:pt x="426148" y="1601592"/>
                  </a:lnTo>
                  <a:cubicBezTo>
                    <a:pt x="417284" y="1601592"/>
                    <a:pt x="408418" y="1601592"/>
                    <a:pt x="400187" y="1603492"/>
                  </a:cubicBezTo>
                  <a:cubicBezTo>
                    <a:pt x="304572" y="1624387"/>
                    <a:pt x="208325" y="1644651"/>
                    <a:pt x="112710" y="1665546"/>
                  </a:cubicBezTo>
                  <a:cubicBezTo>
                    <a:pt x="75983" y="1673777"/>
                    <a:pt x="39257" y="1681377"/>
                    <a:pt x="0" y="1689608"/>
                  </a:cubicBezTo>
                  <a:cubicBezTo>
                    <a:pt x="134872" y="1457221"/>
                    <a:pt x="217823" y="1209003"/>
                    <a:pt x="281777" y="953821"/>
                  </a:cubicBezTo>
                  <a:cubicBezTo>
                    <a:pt x="329267" y="762909"/>
                    <a:pt x="363579" y="569859"/>
                    <a:pt x="386582" y="372803"/>
                  </a:cubicBezTo>
                  <a:lnTo>
                    <a:pt x="396820" y="267544"/>
                  </a:lnTo>
                  <a:lnTo>
                    <a:pt x="435661" y="145301"/>
                  </a:lnTo>
                  <a:lnTo>
                    <a:pt x="507717" y="84088"/>
                  </a:lnTo>
                  <a:lnTo>
                    <a:pt x="540521" y="68201"/>
                  </a:lnTo>
                  <a:cubicBezTo>
                    <a:pt x="556430" y="60365"/>
                    <a:pt x="572102" y="52133"/>
                    <a:pt x="586982" y="42635"/>
                  </a:cubicBezTo>
                  <a:cubicBezTo>
                    <a:pt x="640173" y="9074"/>
                    <a:pt x="696529" y="-1690"/>
                    <a:pt x="759215" y="210"/>
                  </a:cubicBezTo>
                  <a:close/>
                </a:path>
              </a:pathLst>
            </a:custGeom>
            <a:solidFill>
              <a:schemeClr val="accent5"/>
            </a:solidFill>
            <a:ln w="3291" cap="flat">
              <a:noFill/>
              <a:prstDash val="solid"/>
              <a:miter/>
            </a:ln>
          </p:spPr>
          <p:txBody>
            <a:bodyPr wrap="square" rtlCol="0" anchor="ctr">
              <a:noAutofit/>
            </a:bodyPr>
            <a:lstStyle/>
            <a:p>
              <a:endParaRPr lang="en-US" dirty="0"/>
            </a:p>
          </p:txBody>
        </p:sp>
        <p:sp>
          <p:nvSpPr>
            <p:cNvPr id="258" name="Freeform: Shape 257">
              <a:extLst>
                <a:ext uri="{FF2B5EF4-FFF2-40B4-BE49-F238E27FC236}">
                  <a16:creationId xmlns:a16="http://schemas.microsoft.com/office/drawing/2014/main" xmlns="" id="{35B03216-E1F0-484D-953F-7691A9702D26}"/>
                </a:ext>
              </a:extLst>
            </p:cNvPr>
            <p:cNvSpPr/>
            <p:nvPr/>
          </p:nvSpPr>
          <p:spPr>
            <a:xfrm>
              <a:off x="5230548" y="5319333"/>
              <a:ext cx="1975608" cy="1082786"/>
            </a:xfrm>
            <a:custGeom>
              <a:avLst/>
              <a:gdLst>
                <a:gd name="connsiteX0" fmla="*/ 1030573 w 1027280"/>
                <a:gd name="connsiteY0" fmla="*/ 54821 h 563028"/>
                <a:gd name="connsiteX1" fmla="*/ 1030573 w 1027280"/>
                <a:gd name="connsiteY1" fmla="*/ 518414 h 563028"/>
                <a:gd name="connsiteX2" fmla="*/ 943320 w 1027280"/>
                <a:gd name="connsiteY2" fmla="*/ 537182 h 563028"/>
                <a:gd name="connsiteX3" fmla="*/ 827751 w 1027280"/>
                <a:gd name="connsiteY3" fmla="*/ 561547 h 563028"/>
                <a:gd name="connsiteX4" fmla="*/ 798776 w 1027280"/>
                <a:gd name="connsiteY4" fmla="*/ 564181 h 563028"/>
                <a:gd name="connsiteX5" fmla="*/ 709548 w 1027280"/>
                <a:gd name="connsiteY5" fmla="*/ 564181 h 563028"/>
                <a:gd name="connsiteX6" fmla="*/ 709548 w 1027280"/>
                <a:gd name="connsiteY6" fmla="*/ 549035 h 563028"/>
                <a:gd name="connsiteX7" fmla="*/ 709877 w 1027280"/>
                <a:gd name="connsiteY7" fmla="*/ 234266 h 563028"/>
                <a:gd name="connsiteX8" fmla="*/ 698024 w 1027280"/>
                <a:gd name="connsiteY8" fmla="*/ 213194 h 563028"/>
                <a:gd name="connsiteX9" fmla="*/ 315428 w 1027280"/>
                <a:gd name="connsiteY9" fmla="*/ 224718 h 563028"/>
                <a:gd name="connsiteX10" fmla="*/ 306209 w 1027280"/>
                <a:gd name="connsiteY10" fmla="*/ 241839 h 563028"/>
                <a:gd name="connsiteX11" fmla="*/ 306538 w 1027280"/>
                <a:gd name="connsiteY11" fmla="*/ 549694 h 563028"/>
                <a:gd name="connsiteX12" fmla="*/ 306538 w 1027280"/>
                <a:gd name="connsiteY12" fmla="*/ 564510 h 563028"/>
                <a:gd name="connsiteX13" fmla="*/ 190969 w 1027280"/>
                <a:gd name="connsiteY13" fmla="*/ 559242 h 563028"/>
                <a:gd name="connsiteX14" fmla="*/ 12841 w 1027280"/>
                <a:gd name="connsiteY14" fmla="*/ 521378 h 563028"/>
                <a:gd name="connsiteX15" fmla="*/ 329 w 1027280"/>
                <a:gd name="connsiteY15" fmla="*/ 518414 h 563028"/>
                <a:gd name="connsiteX16" fmla="*/ 329 w 1027280"/>
                <a:gd name="connsiteY16" fmla="*/ 506890 h 563028"/>
                <a:gd name="connsiteX17" fmla="*/ 0 w 1027280"/>
                <a:gd name="connsiteY17" fmla="*/ 66016 h 563028"/>
                <a:gd name="connsiteX18" fmla="*/ 12182 w 1027280"/>
                <a:gd name="connsiteY18" fmla="*/ 51858 h 563028"/>
                <a:gd name="connsiteX19" fmla="*/ 243979 w 1027280"/>
                <a:gd name="connsiteY19" fmla="*/ 1482 h 563028"/>
                <a:gd name="connsiteX20" fmla="*/ 259783 w 1027280"/>
                <a:gd name="connsiteY20" fmla="*/ 165 h 563028"/>
                <a:gd name="connsiteX21" fmla="*/ 774082 w 1027280"/>
                <a:gd name="connsiteY21" fmla="*/ 823 h 563028"/>
                <a:gd name="connsiteX22" fmla="*/ 850140 w 1027280"/>
                <a:gd name="connsiteY22" fmla="*/ 14652 h 563028"/>
                <a:gd name="connsiteX23" fmla="*/ 1024646 w 1027280"/>
                <a:gd name="connsiteY23" fmla="*/ 53175 h 563028"/>
                <a:gd name="connsiteX24" fmla="*/ 1030573 w 1027280"/>
                <a:gd name="connsiteY24" fmla="*/ 54821 h 56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280" h="563028">
                  <a:moveTo>
                    <a:pt x="1030573" y="54821"/>
                  </a:moveTo>
                  <a:cubicBezTo>
                    <a:pt x="1030573" y="209242"/>
                    <a:pt x="1030573" y="363335"/>
                    <a:pt x="1030573" y="518414"/>
                  </a:cubicBezTo>
                  <a:cubicBezTo>
                    <a:pt x="1001598" y="524670"/>
                    <a:pt x="972295" y="530926"/>
                    <a:pt x="943320" y="537182"/>
                  </a:cubicBezTo>
                  <a:cubicBezTo>
                    <a:pt x="904797" y="545413"/>
                    <a:pt x="866274" y="553645"/>
                    <a:pt x="827751" y="561547"/>
                  </a:cubicBezTo>
                  <a:cubicBezTo>
                    <a:pt x="818202" y="563522"/>
                    <a:pt x="808325" y="564181"/>
                    <a:pt x="798776" y="564181"/>
                  </a:cubicBezTo>
                  <a:cubicBezTo>
                    <a:pt x="769472" y="564510"/>
                    <a:pt x="740169" y="564181"/>
                    <a:pt x="709548" y="564181"/>
                  </a:cubicBezTo>
                  <a:cubicBezTo>
                    <a:pt x="709548" y="558584"/>
                    <a:pt x="709548" y="553645"/>
                    <a:pt x="709548" y="549035"/>
                  </a:cubicBezTo>
                  <a:cubicBezTo>
                    <a:pt x="709548" y="444002"/>
                    <a:pt x="709548" y="339299"/>
                    <a:pt x="709877" y="234266"/>
                  </a:cubicBezTo>
                  <a:cubicBezTo>
                    <a:pt x="709877" y="224059"/>
                    <a:pt x="707243" y="218132"/>
                    <a:pt x="698024" y="213194"/>
                  </a:cubicBezTo>
                  <a:cubicBezTo>
                    <a:pt x="568297" y="144708"/>
                    <a:pt x="440875" y="148001"/>
                    <a:pt x="315428" y="224718"/>
                  </a:cubicBezTo>
                  <a:cubicBezTo>
                    <a:pt x="308513" y="228998"/>
                    <a:pt x="306209" y="233937"/>
                    <a:pt x="306209" y="241839"/>
                  </a:cubicBezTo>
                  <a:cubicBezTo>
                    <a:pt x="306538" y="344567"/>
                    <a:pt x="306538" y="446966"/>
                    <a:pt x="306538" y="549694"/>
                  </a:cubicBezTo>
                  <a:cubicBezTo>
                    <a:pt x="306538" y="553974"/>
                    <a:pt x="306538" y="558584"/>
                    <a:pt x="306538" y="564510"/>
                  </a:cubicBezTo>
                  <a:cubicBezTo>
                    <a:pt x="267356" y="562205"/>
                    <a:pt x="229163" y="567803"/>
                    <a:pt x="190969" y="559242"/>
                  </a:cubicBezTo>
                  <a:cubicBezTo>
                    <a:pt x="131703" y="545743"/>
                    <a:pt x="72107" y="533889"/>
                    <a:pt x="12841" y="521378"/>
                  </a:cubicBezTo>
                  <a:cubicBezTo>
                    <a:pt x="8890" y="520390"/>
                    <a:pt x="4939" y="519402"/>
                    <a:pt x="329" y="518414"/>
                  </a:cubicBezTo>
                  <a:cubicBezTo>
                    <a:pt x="329" y="514463"/>
                    <a:pt x="329" y="510841"/>
                    <a:pt x="329" y="506890"/>
                  </a:cubicBezTo>
                  <a:cubicBezTo>
                    <a:pt x="329" y="360042"/>
                    <a:pt x="329" y="212864"/>
                    <a:pt x="0" y="66016"/>
                  </a:cubicBezTo>
                  <a:cubicBezTo>
                    <a:pt x="0" y="56468"/>
                    <a:pt x="2963" y="53834"/>
                    <a:pt x="12182" y="51858"/>
                  </a:cubicBezTo>
                  <a:cubicBezTo>
                    <a:pt x="89558" y="35395"/>
                    <a:pt x="166604" y="18274"/>
                    <a:pt x="243979" y="1482"/>
                  </a:cubicBezTo>
                  <a:cubicBezTo>
                    <a:pt x="248918" y="494"/>
                    <a:pt x="254515" y="165"/>
                    <a:pt x="259783" y="165"/>
                  </a:cubicBezTo>
                  <a:cubicBezTo>
                    <a:pt x="431326" y="165"/>
                    <a:pt x="602539" y="-494"/>
                    <a:pt x="774082" y="823"/>
                  </a:cubicBezTo>
                  <a:cubicBezTo>
                    <a:pt x="799435" y="1152"/>
                    <a:pt x="824788" y="9384"/>
                    <a:pt x="850140" y="14652"/>
                  </a:cubicBezTo>
                  <a:cubicBezTo>
                    <a:pt x="908419" y="27164"/>
                    <a:pt x="966697" y="40334"/>
                    <a:pt x="1024646" y="53175"/>
                  </a:cubicBezTo>
                  <a:cubicBezTo>
                    <a:pt x="1026293" y="52846"/>
                    <a:pt x="1028268" y="53834"/>
                    <a:pt x="1030573" y="54821"/>
                  </a:cubicBezTo>
                  <a:close/>
                </a:path>
              </a:pathLst>
            </a:custGeom>
            <a:solidFill>
              <a:schemeClr val="accent5"/>
            </a:solidFill>
            <a:ln w="3291" cap="flat">
              <a:noFill/>
              <a:prstDash val="solid"/>
              <a:miter/>
            </a:ln>
          </p:spPr>
          <p:txBody>
            <a:bodyPr rtlCol="0" anchor="ctr"/>
            <a:lstStyle/>
            <a:p>
              <a:endParaRPr lang="en-US"/>
            </a:p>
          </p:txBody>
        </p:sp>
        <p:sp>
          <p:nvSpPr>
            <p:cNvPr id="259" name="Rectangle: Rounded Corners 258">
              <a:extLst>
                <a:ext uri="{FF2B5EF4-FFF2-40B4-BE49-F238E27FC236}">
                  <a16:creationId xmlns:a16="http://schemas.microsoft.com/office/drawing/2014/main" xmlns="" id="{14F2B756-B631-476F-A974-06B0D0C0FA38}"/>
                </a:ext>
              </a:extLst>
            </p:cNvPr>
            <p:cNvSpPr/>
            <p:nvPr/>
          </p:nvSpPr>
          <p:spPr>
            <a:xfrm rot="18909359">
              <a:off x="6111693" y="176813"/>
              <a:ext cx="168078" cy="5663051"/>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Rounded Corners 259">
              <a:extLst>
                <a:ext uri="{FF2B5EF4-FFF2-40B4-BE49-F238E27FC236}">
                  <a16:creationId xmlns:a16="http://schemas.microsoft.com/office/drawing/2014/main" xmlns="" id="{59F887B5-ED66-42FF-AA25-818D62D84629}"/>
                </a:ext>
              </a:extLst>
            </p:cNvPr>
            <p:cNvSpPr/>
            <p:nvPr/>
          </p:nvSpPr>
          <p:spPr>
            <a:xfrm rot="2690641" flipH="1">
              <a:off x="6161809" y="176813"/>
              <a:ext cx="168078" cy="5663051"/>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xmlns="" id="{059473AE-48F2-4191-863C-316DC8640F7E}"/>
                </a:ext>
              </a:extLst>
            </p:cNvPr>
            <p:cNvSpPr/>
            <p:nvPr/>
          </p:nvSpPr>
          <p:spPr>
            <a:xfrm rot="2727619">
              <a:off x="3943522" y="1671545"/>
              <a:ext cx="2020026" cy="58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xmlns="" id="{A0EB473F-BFED-4A15-A82D-A1BA13217889}"/>
                </a:ext>
              </a:extLst>
            </p:cNvPr>
            <p:cNvSpPr/>
            <p:nvPr/>
          </p:nvSpPr>
          <p:spPr>
            <a:xfrm rot="2727619">
              <a:off x="6434756" y="3777754"/>
              <a:ext cx="2020026" cy="588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xmlns="" id="{86E5E9CF-D3CF-4AEC-9434-B6BC7E60ADD4}"/>
                </a:ext>
              </a:extLst>
            </p:cNvPr>
            <p:cNvSpPr/>
            <p:nvPr/>
          </p:nvSpPr>
          <p:spPr>
            <a:xfrm rot="18900000">
              <a:off x="6241914" y="1475911"/>
              <a:ext cx="2020026" cy="58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xmlns="" id="{65EB6774-9C45-4400-A2EE-7CE2706C8D74}"/>
                </a:ext>
              </a:extLst>
            </p:cNvPr>
            <p:cNvSpPr/>
            <p:nvPr/>
          </p:nvSpPr>
          <p:spPr>
            <a:xfrm rot="18900000">
              <a:off x="4144231" y="3970243"/>
              <a:ext cx="2020026" cy="588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xmlns="" id="{C06802C9-E704-471E-8FFE-17F8E37879C2}"/>
                </a:ext>
              </a:extLst>
            </p:cNvPr>
            <p:cNvSpPr/>
            <p:nvPr/>
          </p:nvSpPr>
          <p:spPr>
            <a:xfrm>
              <a:off x="5821443" y="2739357"/>
              <a:ext cx="793819" cy="602902"/>
            </a:xfrm>
            <a:custGeom>
              <a:avLst/>
              <a:gdLst>
                <a:gd name="connsiteX0" fmla="*/ 128115 w 793819"/>
                <a:gd name="connsiteY0" fmla="*/ 211016 h 602902"/>
                <a:gd name="connsiteX1" fmla="*/ 665704 w 793819"/>
                <a:gd name="connsiteY1" fmla="*/ 211016 h 602902"/>
                <a:gd name="connsiteX2" fmla="*/ 793819 w 793819"/>
                <a:gd name="connsiteY2" fmla="*/ 602902 h 602902"/>
                <a:gd name="connsiteX3" fmla="*/ 0 w 793819"/>
                <a:gd name="connsiteY3" fmla="*/ 602902 h 602902"/>
                <a:gd name="connsiteX4" fmla="*/ 398779 w 793819"/>
                <a:gd name="connsiteY4" fmla="*/ 0 h 602902"/>
                <a:gd name="connsiteX5" fmla="*/ 668123 w 793819"/>
                <a:gd name="connsiteY5" fmla="*/ 211015 h 602902"/>
                <a:gd name="connsiteX6" fmla="*/ 129434 w 793819"/>
                <a:gd name="connsiteY6" fmla="*/ 211015 h 60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819" h="602902">
                  <a:moveTo>
                    <a:pt x="128115" y="211016"/>
                  </a:moveTo>
                  <a:lnTo>
                    <a:pt x="665704" y="211016"/>
                  </a:lnTo>
                  <a:lnTo>
                    <a:pt x="793819" y="602902"/>
                  </a:lnTo>
                  <a:lnTo>
                    <a:pt x="0" y="602902"/>
                  </a:lnTo>
                  <a:close/>
                  <a:moveTo>
                    <a:pt x="398779" y="0"/>
                  </a:moveTo>
                  <a:lnTo>
                    <a:pt x="668123" y="211015"/>
                  </a:lnTo>
                  <a:lnTo>
                    <a:pt x="129434" y="2110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a:extLst>
              <a:ext uri="{FF2B5EF4-FFF2-40B4-BE49-F238E27FC236}">
                <a16:creationId xmlns:a16="http://schemas.microsoft.com/office/drawing/2014/main" xmlns="" id="{0EA73B4B-D419-4FA6-ADBE-74A8AFEF1859}"/>
              </a:ext>
            </a:extLst>
          </p:cNvPr>
          <p:cNvGrpSpPr/>
          <p:nvPr/>
        </p:nvGrpSpPr>
        <p:grpSpPr>
          <a:xfrm>
            <a:off x="6751558" y="1405232"/>
            <a:ext cx="2398746" cy="2793823"/>
            <a:chOff x="4743450" y="1335205"/>
            <a:chExt cx="3240592" cy="3774323"/>
          </a:xfrm>
        </p:grpSpPr>
        <p:sp>
          <p:nvSpPr>
            <p:cNvPr id="267" name="Freeform: Shape 266">
              <a:extLst>
                <a:ext uri="{FF2B5EF4-FFF2-40B4-BE49-F238E27FC236}">
                  <a16:creationId xmlns:a16="http://schemas.microsoft.com/office/drawing/2014/main" xmlns="" id="{5E5B2E93-9494-45B2-80DA-9107F836A791}"/>
                </a:ext>
              </a:extLst>
            </p:cNvPr>
            <p:cNvSpPr/>
            <p:nvPr/>
          </p:nvSpPr>
          <p:spPr>
            <a:xfrm>
              <a:off x="4743450" y="1335205"/>
              <a:ext cx="2365084" cy="377432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xmlns="" id="{C5AB2999-4A77-4DAF-BC23-E39EEDBA82D4}"/>
                </a:ext>
              </a:extLst>
            </p:cNvPr>
            <p:cNvSpPr/>
            <p:nvPr/>
          </p:nvSpPr>
          <p:spPr>
            <a:xfrm>
              <a:off x="6392512" y="2933634"/>
              <a:ext cx="1286414" cy="2052927"/>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xmlns="" id="{E7EDDE78-78F9-41A1-B83E-D59E1909B5E7}"/>
                </a:ext>
              </a:extLst>
            </p:cNvPr>
            <p:cNvSpPr/>
            <p:nvPr/>
          </p:nvSpPr>
          <p:spPr>
            <a:xfrm>
              <a:off x="7430035" y="4044739"/>
              <a:ext cx="554007" cy="88411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xmlns="" id="{4398FF5F-2F67-408B-82B9-3E42E24B3EB4}"/>
                </a:ext>
              </a:extLst>
            </p:cNvPr>
            <p:cNvSpPr/>
            <p:nvPr/>
          </p:nvSpPr>
          <p:spPr>
            <a:xfrm>
              <a:off x="5175911" y="1999241"/>
              <a:ext cx="1469324"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xmlns="" id="{1CFD0E6E-BC73-4446-B0D1-EE2C6EC00EEA}"/>
                </a:ext>
              </a:extLst>
            </p:cNvPr>
            <p:cNvSpPr/>
            <p:nvPr/>
          </p:nvSpPr>
          <p:spPr>
            <a:xfrm>
              <a:off x="6632772" y="3259788"/>
              <a:ext cx="905673" cy="93298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xmlns="" id="{6943B9D3-8475-4091-AE46-97E9A45741D6}"/>
                </a:ext>
              </a:extLst>
            </p:cNvPr>
            <p:cNvSpPr/>
            <p:nvPr/>
          </p:nvSpPr>
          <p:spPr>
            <a:xfrm>
              <a:off x="5379540" y="2024432"/>
              <a:ext cx="1414402"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xmlns="" id="{D739A85C-8B6A-498E-8533-7A08FA028003}"/>
                </a:ext>
              </a:extLst>
            </p:cNvPr>
            <p:cNvSpPr/>
            <p:nvPr/>
          </p:nvSpPr>
          <p:spPr>
            <a:xfrm>
              <a:off x="6761047" y="3284876"/>
              <a:ext cx="824434" cy="91610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xmlns="" id="{97FDF06D-5634-4A04-9ADC-9FA5D6A7C814}"/>
                </a:ext>
              </a:extLst>
            </p:cNvPr>
            <p:cNvSpPr/>
            <p:nvPr/>
          </p:nvSpPr>
          <p:spPr>
            <a:xfrm>
              <a:off x="6418281" y="2024329"/>
              <a:ext cx="926940"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xmlns="" id="{51CFBA38-BBC4-45D4-8227-4D3F264D9507}"/>
                </a:ext>
              </a:extLst>
            </p:cNvPr>
            <p:cNvSpPr/>
            <p:nvPr/>
          </p:nvSpPr>
          <p:spPr>
            <a:xfrm>
              <a:off x="6646499" y="2049522"/>
              <a:ext cx="783536" cy="1257502"/>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xmlns="" id="{CE11B936-D055-4C8E-9523-407F5A83DF4A}"/>
                </a:ext>
              </a:extLst>
            </p:cNvPr>
            <p:cNvSpPr/>
            <p:nvPr/>
          </p:nvSpPr>
          <p:spPr>
            <a:xfrm>
              <a:off x="7301758" y="3281934"/>
              <a:ext cx="530925" cy="929410"/>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xmlns="" id="{AD26181D-7896-4DCC-9ED6-A75D61DA0C7D}"/>
                </a:ext>
              </a:extLst>
            </p:cNvPr>
            <p:cNvSpPr/>
            <p:nvPr/>
          </p:nvSpPr>
          <p:spPr>
            <a:xfrm>
              <a:off x="7430035" y="3307022"/>
              <a:ext cx="442115" cy="88411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xmlns="" id="{49E001F5-85B7-4F35-B25D-DFF6CAAAAD76}"/>
              </a:ext>
            </a:extLst>
          </p:cNvPr>
          <p:cNvGrpSpPr/>
          <p:nvPr/>
        </p:nvGrpSpPr>
        <p:grpSpPr>
          <a:xfrm>
            <a:off x="8645265" y="942059"/>
            <a:ext cx="2036454" cy="1463807"/>
            <a:chOff x="4402904" y="822061"/>
            <a:chExt cx="3952766" cy="2841256"/>
          </a:xfrm>
        </p:grpSpPr>
        <p:grpSp>
          <p:nvGrpSpPr>
            <p:cNvPr id="278" name="Group 277">
              <a:extLst>
                <a:ext uri="{FF2B5EF4-FFF2-40B4-BE49-F238E27FC236}">
                  <a16:creationId xmlns:a16="http://schemas.microsoft.com/office/drawing/2014/main" xmlns="" id="{B0FD58A6-84BE-44F7-A8AD-0C35FFA242C4}"/>
                </a:ext>
              </a:extLst>
            </p:cNvPr>
            <p:cNvGrpSpPr/>
            <p:nvPr/>
          </p:nvGrpSpPr>
          <p:grpSpPr>
            <a:xfrm>
              <a:off x="4960005" y="1133489"/>
              <a:ext cx="2218401" cy="2218401"/>
              <a:chOff x="4547049" y="1897856"/>
              <a:chExt cx="3071634" cy="3071634"/>
            </a:xfrm>
            <a:effectLst/>
          </p:grpSpPr>
          <p:sp>
            <p:nvSpPr>
              <p:cNvPr id="279" name="Freeform: Shape 278">
                <a:extLst>
                  <a:ext uri="{FF2B5EF4-FFF2-40B4-BE49-F238E27FC236}">
                    <a16:creationId xmlns:a16="http://schemas.microsoft.com/office/drawing/2014/main" xmlns=""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280" name="Freeform: Shape 279">
                <a:extLst>
                  <a:ext uri="{FF2B5EF4-FFF2-40B4-BE49-F238E27FC236}">
                    <a16:creationId xmlns:a16="http://schemas.microsoft.com/office/drawing/2014/main" xmlns=""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81" name="Freeform: Shape 280">
              <a:extLst>
                <a:ext uri="{FF2B5EF4-FFF2-40B4-BE49-F238E27FC236}">
                  <a16:creationId xmlns:a16="http://schemas.microsoft.com/office/drawing/2014/main" xmlns=""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2" name="Block Arc 281">
              <a:extLst>
                <a:ext uri="{FF2B5EF4-FFF2-40B4-BE49-F238E27FC236}">
                  <a16:creationId xmlns:a16="http://schemas.microsoft.com/office/drawing/2014/main" xmlns=""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3" name="Graphic 30">
              <a:extLst>
                <a:ext uri="{FF2B5EF4-FFF2-40B4-BE49-F238E27FC236}">
                  <a16:creationId xmlns:a16="http://schemas.microsoft.com/office/drawing/2014/main" xmlns="" id="{31A2817E-E62F-48F4-8287-D3C04BB1B109}"/>
                </a:ext>
              </a:extLst>
            </p:cNvPr>
            <p:cNvGrpSpPr/>
            <p:nvPr/>
          </p:nvGrpSpPr>
          <p:grpSpPr>
            <a:xfrm rot="1052635">
              <a:off x="7017236" y="1488581"/>
              <a:ext cx="1338434" cy="1227345"/>
              <a:chOff x="5655092" y="376887"/>
              <a:chExt cx="4490688" cy="4117968"/>
            </a:xfrm>
            <a:solidFill>
              <a:schemeClr val="accent1"/>
            </a:solidFill>
          </p:grpSpPr>
          <p:sp>
            <p:nvSpPr>
              <p:cNvPr id="284" name="Freeform: Shape 283">
                <a:extLst>
                  <a:ext uri="{FF2B5EF4-FFF2-40B4-BE49-F238E27FC236}">
                    <a16:creationId xmlns:a16="http://schemas.microsoft.com/office/drawing/2014/main" xmlns=""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xmlns=""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grpSp>
        <p:nvGrpSpPr>
          <p:cNvPr id="288" name="Group 287">
            <a:extLst>
              <a:ext uri="{FF2B5EF4-FFF2-40B4-BE49-F238E27FC236}">
                <a16:creationId xmlns:a16="http://schemas.microsoft.com/office/drawing/2014/main" xmlns="" id="{707CA3E6-F7D5-4720-BBBE-D0DFBBA2A753}"/>
              </a:ext>
            </a:extLst>
          </p:cNvPr>
          <p:cNvGrpSpPr/>
          <p:nvPr/>
        </p:nvGrpSpPr>
        <p:grpSpPr>
          <a:xfrm rot="18347570" flipH="1">
            <a:off x="320347" y="5003733"/>
            <a:ext cx="943094" cy="1438529"/>
            <a:chOff x="8121550" y="3125447"/>
            <a:chExt cx="1101023" cy="1679422"/>
          </a:xfrm>
        </p:grpSpPr>
        <p:sp>
          <p:nvSpPr>
            <p:cNvPr id="289" name="Freeform: Shape 288">
              <a:extLst>
                <a:ext uri="{FF2B5EF4-FFF2-40B4-BE49-F238E27FC236}">
                  <a16:creationId xmlns:a16="http://schemas.microsoft.com/office/drawing/2014/main" xmlns="" id="{F388249F-04B1-41E4-8240-BFEB42A6EA9C}"/>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1D94352F-2DDE-4F95-BE4B-7EF459411B89}"/>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97C587B2-F1F9-491F-AA17-B4462D6E2B3C}"/>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5D38A128-2AC1-4DA7-A8AC-E73319E15D83}"/>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293" name="Group 292">
            <a:extLst>
              <a:ext uri="{FF2B5EF4-FFF2-40B4-BE49-F238E27FC236}">
                <a16:creationId xmlns:a16="http://schemas.microsoft.com/office/drawing/2014/main" xmlns="" id="{674DF3FF-4092-4F68-A048-1F5C6A07F961}"/>
              </a:ext>
            </a:extLst>
          </p:cNvPr>
          <p:cNvGrpSpPr/>
          <p:nvPr/>
        </p:nvGrpSpPr>
        <p:grpSpPr>
          <a:xfrm rot="19020586">
            <a:off x="381346" y="5052540"/>
            <a:ext cx="1716167" cy="1333914"/>
            <a:chOff x="5965311" y="2561066"/>
            <a:chExt cx="3777367" cy="2936010"/>
          </a:xfrm>
        </p:grpSpPr>
        <p:grpSp>
          <p:nvGrpSpPr>
            <p:cNvPr id="294" name="Group 293">
              <a:extLst>
                <a:ext uri="{FF2B5EF4-FFF2-40B4-BE49-F238E27FC236}">
                  <a16:creationId xmlns:a16="http://schemas.microsoft.com/office/drawing/2014/main" xmlns="" id="{B0EA97A9-097C-4D24-8D47-6B9B4FD3745B}"/>
                </a:ext>
              </a:extLst>
            </p:cNvPr>
            <p:cNvGrpSpPr/>
            <p:nvPr/>
          </p:nvGrpSpPr>
          <p:grpSpPr>
            <a:xfrm rot="5200220" flipH="1">
              <a:off x="6483191" y="2237588"/>
              <a:ext cx="2741608" cy="3777367"/>
              <a:chOff x="10544040" y="571910"/>
              <a:chExt cx="1744339" cy="2403337"/>
            </a:xfrm>
          </p:grpSpPr>
          <p:sp>
            <p:nvSpPr>
              <p:cNvPr id="298" name="Freeform: Shape 297">
                <a:extLst>
                  <a:ext uri="{FF2B5EF4-FFF2-40B4-BE49-F238E27FC236}">
                    <a16:creationId xmlns:a16="http://schemas.microsoft.com/office/drawing/2014/main" xmlns="" id="{7847D3BA-97CC-49FD-BD90-262DF6915E03}"/>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F64B3983-688E-4BD4-99A0-2E35307875A1}"/>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E7DA1322-58E4-4E9C-BF6D-CE787AC02EBB}"/>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F54C2A79-AAC1-40EA-AEC5-AED148F61D2E}"/>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295" name="Group 294">
              <a:extLst>
                <a:ext uri="{FF2B5EF4-FFF2-40B4-BE49-F238E27FC236}">
                  <a16:creationId xmlns:a16="http://schemas.microsoft.com/office/drawing/2014/main" xmlns="" id="{AC6A0E0D-7F44-4499-AA60-2A84AC8D2561}"/>
                </a:ext>
              </a:extLst>
            </p:cNvPr>
            <p:cNvGrpSpPr/>
            <p:nvPr/>
          </p:nvGrpSpPr>
          <p:grpSpPr>
            <a:xfrm rot="10538332" flipV="1">
              <a:off x="8220786" y="2561066"/>
              <a:ext cx="1306480" cy="1525341"/>
              <a:chOff x="8739710" y="248266"/>
              <a:chExt cx="765266" cy="893463"/>
            </a:xfrm>
          </p:grpSpPr>
          <p:sp>
            <p:nvSpPr>
              <p:cNvPr id="296" name="Freeform: Shape 295">
                <a:extLst>
                  <a:ext uri="{FF2B5EF4-FFF2-40B4-BE49-F238E27FC236}">
                    <a16:creationId xmlns:a16="http://schemas.microsoft.com/office/drawing/2014/main" xmlns="" id="{E3F129B8-95E3-4C90-B0BC-CC0647F9F0CB}"/>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297" name="Freeform: Shape 296">
                <a:extLst>
                  <a:ext uri="{FF2B5EF4-FFF2-40B4-BE49-F238E27FC236}">
                    <a16:creationId xmlns:a16="http://schemas.microsoft.com/office/drawing/2014/main" xmlns="" id="{68114FE5-DD54-4D3E-9B18-FEF6D3D16217}"/>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spTree>
    <p:extLst>
      <p:ext uri="{BB962C8B-B14F-4D97-AF65-F5344CB8AC3E}">
        <p14:creationId xmlns:p14="http://schemas.microsoft.com/office/powerpoint/2010/main" xmlns="" val="3347399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xmlns=""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xmlns=""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xmlns=""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xmlns=""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xmlns=""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xmlns=""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xmlns=""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xmlns=""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xmlns=""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xmlns=""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xmlns=""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xmlns=""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xmlns=""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xmlns=""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xmlns=""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xmlns=""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xmlns=""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xmlns=""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xmlns=""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xmlns=""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xmlns=""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xmlns=""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xmlns=""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xmlns=""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xmlns=""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xmlns=""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xmlns=""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xmlns=""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xmlns=""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xmlns=""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xmlns=""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xmlns=""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xmlns=""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xmlns=""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xmlns=""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xmlns=""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xmlns=""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xmlns=""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xmlns=""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xmlns=""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xmlns=""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xmlns=""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xmlns=""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xmlns=""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xmlns=""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xmlns="" val="31375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xmlns=""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xmlns=""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xmlns=""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xmlns=""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xmlns=""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xmlns=""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xmlns=""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xmlns=""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xmlns=""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xmlns=""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xmlns=""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xmlns=""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xmlns=""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xmlns=""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xmlns=""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xmlns=""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xmlns=""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xmlns=""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xmlns=""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xmlns=""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xmlns=""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xmlns=""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xmlns=""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xmlns=""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xmlns=""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xmlns=""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xmlns=""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xmlns=""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xmlns=""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xmlns=""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xmlns=""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xmlns=""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xmlns=""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xmlns=""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xmlns=""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xmlns=""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xmlns=""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xmlns=""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xmlns=""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xmlns=""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xmlns=""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xmlns=""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xmlns=""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xmlns=""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xmlns=""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xmlns=""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xmlns=""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xmlns=""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xmlns=""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xmlns=""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xmlns=""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xmlns="" val="21268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xmlns=""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xmlns=""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xmlns=""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xmlns=""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xmlns=""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xmlns=""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xmlns=""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xmlns=""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xmlns=""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xmlns=""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xmlns=""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xmlns=""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xmlns=""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xmlns=""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xmlns=""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xmlns=""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xmlns=""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xmlns=""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xmlns=""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xmlns=""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xmlns=""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xmlns=""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xmlns=""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xmlns=""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xmlns=""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xmlns=""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xmlns=""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xmlns=""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xmlns=""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xmlns=""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xmlns=""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xmlns=""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xmlns=""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xmlns=""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xmlns=""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xmlns=""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xmlns=""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xmlns=""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xmlns=""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xmlns=""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xmlns=""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xmlns=""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xmlns=""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xmlns=""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xmlns=""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xmlns="" val="48617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dirty="0" smtClean="0"/>
              <a:t>Κατηγορίες Βιομάζας</a:t>
            </a:r>
            <a:endParaRPr lang="en-US" dirty="0"/>
          </a:p>
        </p:txBody>
      </p:sp>
      <p:sp>
        <p:nvSpPr>
          <p:cNvPr id="25" name="Oval 2">
            <a:extLst>
              <a:ext uri="{FF2B5EF4-FFF2-40B4-BE49-F238E27FC236}">
                <a16:creationId xmlns="" xmlns:a16="http://schemas.microsoft.com/office/drawing/2014/main" id="{E75FA7E7-7863-49BF-A993-6B3976B2CB47}"/>
              </a:ext>
            </a:extLst>
          </p:cNvPr>
          <p:cNvSpPr/>
          <p:nvPr/>
        </p:nvSpPr>
        <p:spPr>
          <a:xfrm>
            <a:off x="5022868" y="2592457"/>
            <a:ext cx="2489848"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
            <a:extLst>
              <a:ext uri="{FF2B5EF4-FFF2-40B4-BE49-F238E27FC236}">
                <a16:creationId xmlns="" xmlns:a16="http://schemas.microsoft.com/office/drawing/2014/main" id="{D765EFD5-5278-4327-8E5A-3ECAD80A6695}"/>
              </a:ext>
            </a:extLst>
          </p:cNvPr>
          <p:cNvSpPr/>
          <p:nvPr/>
        </p:nvSpPr>
        <p:spPr>
          <a:xfrm flipH="1">
            <a:off x="4650340" y="3788220"/>
            <a:ext cx="2489848"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oup 26">
            <a:extLst>
              <a:ext uri="{FF2B5EF4-FFF2-40B4-BE49-F238E27FC236}">
                <a16:creationId xmlns="" xmlns:a16="http://schemas.microsoft.com/office/drawing/2014/main" id="{A0AE7C03-B86B-4BA4-B6BF-2D6EDBF39FB7}"/>
              </a:ext>
            </a:extLst>
          </p:cNvPr>
          <p:cNvGrpSpPr/>
          <p:nvPr/>
        </p:nvGrpSpPr>
        <p:grpSpPr>
          <a:xfrm>
            <a:off x="7482145" y="1643206"/>
            <a:ext cx="1253472" cy="3008333"/>
            <a:chOff x="6156176" y="2337994"/>
            <a:chExt cx="1080120" cy="2592288"/>
          </a:xfrm>
          <a:solidFill>
            <a:schemeClr val="accent3"/>
          </a:solidFill>
        </p:grpSpPr>
        <p:sp>
          <p:nvSpPr>
            <p:cNvPr id="28" name="Oval 27">
              <a:extLst>
                <a:ext uri="{FF2B5EF4-FFF2-40B4-BE49-F238E27FC236}">
                  <a16:creationId xmlns="" xmlns:a16="http://schemas.microsoft.com/office/drawing/2014/main" id="{CEE80262-0FEC-4B8E-BF07-6AE79B1F745B}"/>
                </a:ext>
              </a:extLst>
            </p:cNvPr>
            <p:cNvSpPr/>
            <p:nvPr/>
          </p:nvSpPr>
          <p:spPr>
            <a:xfrm>
              <a:off x="6156176" y="233799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 xmlns:a16="http://schemas.microsoft.com/office/drawing/2014/main" id="{0EE2B697-2BA6-4DAA-AA03-2A44DC30044F}"/>
                </a:ext>
              </a:extLst>
            </p:cNvPr>
            <p:cNvSpPr/>
            <p:nvPr/>
          </p:nvSpPr>
          <p:spPr>
            <a:xfrm>
              <a:off x="6516216" y="325195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 xmlns:a16="http://schemas.microsoft.com/office/drawing/2014/main" id="{CB8B6CFE-3D0A-4948-A1FE-C47B2E3326D4}"/>
                </a:ext>
              </a:extLst>
            </p:cNvPr>
            <p:cNvSpPr/>
            <p:nvPr/>
          </p:nvSpPr>
          <p:spPr>
            <a:xfrm>
              <a:off x="6156176" y="42102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 name="Group 30">
            <a:extLst>
              <a:ext uri="{FF2B5EF4-FFF2-40B4-BE49-F238E27FC236}">
                <a16:creationId xmlns="" xmlns:a16="http://schemas.microsoft.com/office/drawing/2014/main" id="{55C2F59D-E250-4998-986C-28D5511D854D}"/>
              </a:ext>
            </a:extLst>
          </p:cNvPr>
          <p:cNvGrpSpPr/>
          <p:nvPr/>
        </p:nvGrpSpPr>
        <p:grpSpPr>
          <a:xfrm flipH="1">
            <a:off x="3500636" y="2862998"/>
            <a:ext cx="1253472" cy="2924768"/>
            <a:chOff x="6156176" y="2347590"/>
            <a:chExt cx="1080120" cy="2520280"/>
          </a:xfrm>
          <a:solidFill>
            <a:schemeClr val="accent4"/>
          </a:solidFill>
        </p:grpSpPr>
        <p:sp>
          <p:nvSpPr>
            <p:cNvPr id="32" name="Oval 31">
              <a:extLst>
                <a:ext uri="{FF2B5EF4-FFF2-40B4-BE49-F238E27FC236}">
                  <a16:creationId xmlns="" xmlns:a16="http://schemas.microsoft.com/office/drawing/2014/main" id="{0B776DA9-B36D-4CF2-97D4-F74B62D04D0A}"/>
                </a:ext>
              </a:extLst>
            </p:cNvPr>
            <p:cNvSpPr/>
            <p:nvPr/>
          </p:nvSpPr>
          <p:spPr>
            <a:xfrm>
              <a:off x="6156176" y="234759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 xmlns:a16="http://schemas.microsoft.com/office/drawing/2014/main" id="{0E23F201-F27A-426D-AAE3-AB226B1A3681}"/>
                </a:ext>
              </a:extLst>
            </p:cNvPr>
            <p:cNvSpPr/>
            <p:nvPr/>
          </p:nvSpPr>
          <p:spPr>
            <a:xfrm>
              <a:off x="6516216" y="325195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 xmlns:a16="http://schemas.microsoft.com/office/drawing/2014/main" id="{2347B5C9-3609-4A80-AF40-BF311C4DC078}"/>
                </a:ext>
              </a:extLst>
            </p:cNvPr>
            <p:cNvSpPr/>
            <p:nvPr/>
          </p:nvSpPr>
          <p:spPr>
            <a:xfrm>
              <a:off x="6156176" y="414779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34">
            <a:extLst>
              <a:ext uri="{FF2B5EF4-FFF2-40B4-BE49-F238E27FC236}">
                <a16:creationId xmlns="" xmlns:a16="http://schemas.microsoft.com/office/drawing/2014/main" id="{E539EF94-7B41-4EB5-AEA1-1112ECE00AEB}"/>
              </a:ext>
            </a:extLst>
          </p:cNvPr>
          <p:cNvGrpSpPr/>
          <p:nvPr/>
        </p:nvGrpSpPr>
        <p:grpSpPr>
          <a:xfrm>
            <a:off x="1092530" y="2832355"/>
            <a:ext cx="2647621" cy="665766"/>
            <a:chOff x="2132982" y="2204864"/>
            <a:chExt cx="867221" cy="665766"/>
          </a:xfrm>
        </p:grpSpPr>
        <p:sp>
          <p:nvSpPr>
            <p:cNvPr id="36" name="TextBox 35">
              <a:extLst>
                <a:ext uri="{FF2B5EF4-FFF2-40B4-BE49-F238E27FC236}">
                  <a16:creationId xmlns="" xmlns:a16="http://schemas.microsoft.com/office/drawing/2014/main" id="{B3D88AAE-BB0B-49DC-AFD9-28F3A3EA0806}"/>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Κλαδιά, φύλλα, απόβλητα κτηνοτροφίας  </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 xmlns:a16="http://schemas.microsoft.com/office/drawing/2014/main" id="{3E89BDF2-02E2-4575-A102-B7637A6CD7E4}"/>
                </a:ext>
              </a:extLst>
            </p:cNvPr>
            <p:cNvSpPr txBox="1"/>
            <p:nvPr/>
          </p:nvSpPr>
          <p:spPr>
            <a:xfrm>
              <a:off x="2132982" y="2204864"/>
              <a:ext cx="867221"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Γεωργικής – Ζωικής Προέλευσης</a:t>
              </a:r>
              <a:endParaRPr lang="ko-KR" altLang="en-US" sz="1200" b="1" dirty="0">
                <a:solidFill>
                  <a:schemeClr val="tx1">
                    <a:lumMod val="75000"/>
                    <a:lumOff val="25000"/>
                  </a:schemeClr>
                </a:solidFill>
                <a:cs typeface="Arial" pitchFamily="34" charset="0"/>
              </a:endParaRPr>
            </a:p>
          </p:txBody>
        </p:sp>
      </p:grpSp>
      <p:grpSp>
        <p:nvGrpSpPr>
          <p:cNvPr id="6" name="Group 37">
            <a:extLst>
              <a:ext uri="{FF2B5EF4-FFF2-40B4-BE49-F238E27FC236}">
                <a16:creationId xmlns="" xmlns:a16="http://schemas.microsoft.com/office/drawing/2014/main" id="{A178C051-76BF-49B5-B430-3ACBEBBF23AB}"/>
              </a:ext>
            </a:extLst>
          </p:cNvPr>
          <p:cNvGrpSpPr/>
          <p:nvPr/>
        </p:nvGrpSpPr>
        <p:grpSpPr>
          <a:xfrm>
            <a:off x="872854" y="3888677"/>
            <a:ext cx="2384981" cy="665766"/>
            <a:chOff x="2219009" y="2204864"/>
            <a:chExt cx="781194" cy="665766"/>
          </a:xfrm>
        </p:grpSpPr>
        <p:sp>
          <p:nvSpPr>
            <p:cNvPr id="39" name="TextBox 38">
              <a:extLst>
                <a:ext uri="{FF2B5EF4-FFF2-40B4-BE49-F238E27FC236}">
                  <a16:creationId xmlns="" xmlns:a16="http://schemas.microsoft.com/office/drawing/2014/main" id="{7FE2F881-9F78-464F-8BBD-C8CA43FE5AEA}"/>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Καυσόξυλά, </a:t>
              </a:r>
              <a:r>
                <a:rPr lang="el-GR" altLang="ko-KR" sz="1200" dirty="0" err="1" smtClean="0">
                  <a:solidFill>
                    <a:schemeClr val="tx1">
                      <a:lumMod val="75000"/>
                      <a:lumOff val="25000"/>
                    </a:schemeClr>
                  </a:solidFill>
                  <a:cs typeface="Arial" pitchFamily="34" charset="0"/>
                </a:rPr>
                <a:t>υλοτομή</a:t>
              </a:r>
              <a:r>
                <a:rPr lang="el-GR" altLang="ko-KR" sz="1200" dirty="0" smtClean="0">
                  <a:solidFill>
                    <a:schemeClr val="tx1">
                      <a:lumMod val="75000"/>
                      <a:lumOff val="25000"/>
                    </a:schemeClr>
                  </a:solidFill>
                  <a:cs typeface="Arial" pitchFamily="34" charset="0"/>
                </a:rPr>
                <a:t>, υπολείμματα επεξεργασία ξύλου</a:t>
              </a:r>
              <a:endParaRPr lang="ko-KR" altLang="en-US" sz="1200" dirty="0">
                <a:solidFill>
                  <a:schemeClr val="tx1">
                    <a:lumMod val="75000"/>
                    <a:lumOff val="25000"/>
                  </a:schemeClr>
                </a:solidFill>
                <a:cs typeface="Arial" pitchFamily="34" charset="0"/>
              </a:endParaRPr>
            </a:p>
          </p:txBody>
        </p:sp>
        <p:sp>
          <p:nvSpPr>
            <p:cNvPr id="40" name="TextBox 39">
              <a:extLst>
                <a:ext uri="{FF2B5EF4-FFF2-40B4-BE49-F238E27FC236}">
                  <a16:creationId xmlns="" xmlns:a16="http://schemas.microsoft.com/office/drawing/2014/main" id="{B5A93E87-A0ED-439F-AFB0-B4786620D2BA}"/>
                </a:ext>
              </a:extLst>
            </p:cNvPr>
            <p:cNvSpPr txBox="1"/>
            <p:nvPr/>
          </p:nvSpPr>
          <p:spPr>
            <a:xfrm>
              <a:off x="2221928" y="2204864"/>
              <a:ext cx="778275"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Δασική Προέλευσης</a:t>
              </a:r>
              <a:endParaRPr lang="ko-KR" altLang="en-US" sz="1200" b="1" dirty="0">
                <a:solidFill>
                  <a:schemeClr val="tx1">
                    <a:lumMod val="75000"/>
                    <a:lumOff val="25000"/>
                  </a:schemeClr>
                </a:solidFill>
                <a:cs typeface="Arial" pitchFamily="34" charset="0"/>
              </a:endParaRPr>
            </a:p>
          </p:txBody>
        </p:sp>
      </p:grpSp>
      <p:grpSp>
        <p:nvGrpSpPr>
          <p:cNvPr id="7" name="Group 40">
            <a:extLst>
              <a:ext uri="{FF2B5EF4-FFF2-40B4-BE49-F238E27FC236}">
                <a16:creationId xmlns="" xmlns:a16="http://schemas.microsoft.com/office/drawing/2014/main" id="{3656E650-918C-4180-ABEA-4B4330BC889C}"/>
              </a:ext>
            </a:extLst>
          </p:cNvPr>
          <p:cNvGrpSpPr/>
          <p:nvPr/>
        </p:nvGrpSpPr>
        <p:grpSpPr>
          <a:xfrm>
            <a:off x="1338063" y="4944997"/>
            <a:ext cx="2384981" cy="665766"/>
            <a:chOff x="2219009" y="2204864"/>
            <a:chExt cx="781194" cy="665766"/>
          </a:xfrm>
        </p:grpSpPr>
        <p:sp>
          <p:nvSpPr>
            <p:cNvPr id="42" name="TextBox 41">
              <a:extLst>
                <a:ext uri="{FF2B5EF4-FFF2-40B4-BE49-F238E27FC236}">
                  <a16:creationId xmlns="" xmlns:a16="http://schemas.microsoft.com/office/drawing/2014/main" id="{38187D3F-3AB5-421E-838F-CCE28759EDC2}"/>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Οργανικό τμήμα αστικών αποβλήτων</a:t>
              </a:r>
              <a:endParaRPr lang="ko-KR" altLang="en-US" sz="1200" dirty="0">
                <a:solidFill>
                  <a:schemeClr val="tx1">
                    <a:lumMod val="75000"/>
                    <a:lumOff val="25000"/>
                  </a:schemeClr>
                </a:solidFill>
                <a:cs typeface="Arial" pitchFamily="34" charset="0"/>
              </a:endParaRPr>
            </a:p>
          </p:txBody>
        </p:sp>
        <p:sp>
          <p:nvSpPr>
            <p:cNvPr id="43" name="TextBox 42">
              <a:extLst>
                <a:ext uri="{FF2B5EF4-FFF2-40B4-BE49-F238E27FC236}">
                  <a16:creationId xmlns="" xmlns:a16="http://schemas.microsoft.com/office/drawing/2014/main" id="{EB8385D0-4395-42C8-AB88-730AF20106FE}"/>
                </a:ext>
              </a:extLst>
            </p:cNvPr>
            <p:cNvSpPr txBox="1"/>
            <p:nvPr/>
          </p:nvSpPr>
          <p:spPr>
            <a:xfrm>
              <a:off x="2221928" y="2204864"/>
              <a:ext cx="778275"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Αστικά Απόβλητα</a:t>
              </a:r>
              <a:endParaRPr lang="ko-KR" altLang="en-US" sz="1200" b="1" dirty="0">
                <a:solidFill>
                  <a:schemeClr val="tx1">
                    <a:lumMod val="75000"/>
                    <a:lumOff val="25000"/>
                  </a:schemeClr>
                </a:solidFill>
                <a:cs typeface="Arial" pitchFamily="34" charset="0"/>
              </a:endParaRPr>
            </a:p>
          </p:txBody>
        </p:sp>
      </p:grpSp>
      <p:grpSp>
        <p:nvGrpSpPr>
          <p:cNvPr id="8" name="Group 43">
            <a:extLst>
              <a:ext uri="{FF2B5EF4-FFF2-40B4-BE49-F238E27FC236}">
                <a16:creationId xmlns="" xmlns:a16="http://schemas.microsoft.com/office/drawing/2014/main" id="{236248CB-A056-4005-A82A-C065A7CB6955}"/>
              </a:ext>
            </a:extLst>
          </p:cNvPr>
          <p:cNvGrpSpPr/>
          <p:nvPr/>
        </p:nvGrpSpPr>
        <p:grpSpPr>
          <a:xfrm>
            <a:off x="8515593" y="1652101"/>
            <a:ext cx="2311243" cy="481100"/>
            <a:chOff x="2219009" y="2204864"/>
            <a:chExt cx="781194" cy="481100"/>
          </a:xfrm>
        </p:grpSpPr>
        <p:sp>
          <p:nvSpPr>
            <p:cNvPr id="45" name="TextBox 44">
              <a:extLst>
                <a:ext uri="{FF2B5EF4-FFF2-40B4-BE49-F238E27FC236}">
                  <a16:creationId xmlns="" xmlns:a16="http://schemas.microsoft.com/office/drawing/2014/main" id="{25059D32-3539-42BD-8C3C-CDC792ED9ED3}"/>
                </a:ext>
              </a:extLst>
            </p:cNvPr>
            <p:cNvSpPr txBox="1"/>
            <p:nvPr/>
          </p:nvSpPr>
          <p:spPr>
            <a:xfrm>
              <a:off x="2219009" y="2408965"/>
              <a:ext cx="775968" cy="276999"/>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F7B8C8A8-95C8-4C39-93BB-071C169ECC98}"/>
                </a:ext>
              </a:extLst>
            </p:cNvPr>
            <p:cNvSpPr txBox="1"/>
            <p:nvPr/>
          </p:nvSpPr>
          <p:spPr>
            <a:xfrm>
              <a:off x="2221928" y="2204864"/>
              <a:ext cx="778275" cy="276999"/>
            </a:xfrm>
            <a:prstGeom prst="rect">
              <a:avLst/>
            </a:prstGeom>
            <a:noFill/>
          </p:spPr>
          <p:txBody>
            <a:bodyPr wrap="square" rtlCol="0">
              <a:spAutoFit/>
            </a:bodyPr>
            <a:lstStyle/>
            <a:p>
              <a:r>
                <a:rPr lang="el-GR" altLang="ko-KR" sz="1200" b="1" dirty="0" err="1" smtClean="0">
                  <a:solidFill>
                    <a:schemeClr val="tx1">
                      <a:lumMod val="75000"/>
                      <a:lumOff val="25000"/>
                    </a:schemeClr>
                  </a:solidFill>
                  <a:cs typeface="Arial" pitchFamily="34" charset="0"/>
                </a:rPr>
                <a:t>Σοργό</a:t>
              </a:r>
              <a:r>
                <a:rPr lang="el-GR" altLang="ko-KR" sz="1200" b="1" dirty="0" smtClean="0">
                  <a:solidFill>
                    <a:schemeClr val="tx1">
                      <a:lumMod val="75000"/>
                      <a:lumOff val="25000"/>
                    </a:schemeClr>
                  </a:solidFill>
                  <a:cs typeface="Arial" pitchFamily="34" charset="0"/>
                </a:rPr>
                <a:t>, </a:t>
              </a:r>
              <a:r>
                <a:rPr lang="el-GR" altLang="ko-KR" sz="1200" b="1" dirty="0" err="1" smtClean="0">
                  <a:solidFill>
                    <a:schemeClr val="tx1">
                      <a:lumMod val="75000"/>
                      <a:lumOff val="25000"/>
                    </a:schemeClr>
                  </a:solidFill>
                  <a:cs typeface="Arial" pitchFamily="34" charset="0"/>
                </a:rPr>
                <a:t>Κεναφ</a:t>
              </a:r>
              <a:endParaRPr lang="ko-KR" altLang="en-US" sz="1200" b="1" dirty="0">
                <a:solidFill>
                  <a:schemeClr val="tx1">
                    <a:lumMod val="75000"/>
                    <a:lumOff val="25000"/>
                  </a:schemeClr>
                </a:solidFill>
                <a:cs typeface="Arial" pitchFamily="34" charset="0"/>
              </a:endParaRPr>
            </a:p>
          </p:txBody>
        </p:sp>
      </p:grpSp>
      <p:grpSp>
        <p:nvGrpSpPr>
          <p:cNvPr id="9" name="Group 46">
            <a:extLst>
              <a:ext uri="{FF2B5EF4-FFF2-40B4-BE49-F238E27FC236}">
                <a16:creationId xmlns="" xmlns:a16="http://schemas.microsoft.com/office/drawing/2014/main" id="{144C8F4D-ACBD-4532-9518-05FBCB1A3DF6}"/>
              </a:ext>
            </a:extLst>
          </p:cNvPr>
          <p:cNvGrpSpPr/>
          <p:nvPr/>
        </p:nvGrpSpPr>
        <p:grpSpPr>
          <a:xfrm>
            <a:off x="8934120" y="2733995"/>
            <a:ext cx="2311243" cy="481100"/>
            <a:chOff x="2219009" y="2204864"/>
            <a:chExt cx="781194" cy="481100"/>
          </a:xfrm>
        </p:grpSpPr>
        <p:sp>
          <p:nvSpPr>
            <p:cNvPr id="48" name="TextBox 47">
              <a:extLst>
                <a:ext uri="{FF2B5EF4-FFF2-40B4-BE49-F238E27FC236}">
                  <a16:creationId xmlns="" xmlns:a16="http://schemas.microsoft.com/office/drawing/2014/main" id="{935D1D20-4762-419A-916E-65134FF0553B}"/>
                </a:ext>
              </a:extLst>
            </p:cNvPr>
            <p:cNvSpPr txBox="1"/>
            <p:nvPr/>
          </p:nvSpPr>
          <p:spPr>
            <a:xfrm>
              <a:off x="2219009" y="2408965"/>
              <a:ext cx="775968" cy="276999"/>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49" name="TextBox 48">
              <a:extLst>
                <a:ext uri="{FF2B5EF4-FFF2-40B4-BE49-F238E27FC236}">
                  <a16:creationId xmlns="" xmlns:a16="http://schemas.microsoft.com/office/drawing/2014/main" id="{B42C88B1-415C-485C-A85E-69C8C58980DA}"/>
                </a:ext>
              </a:extLst>
            </p:cNvPr>
            <p:cNvSpPr txBox="1"/>
            <p:nvPr/>
          </p:nvSpPr>
          <p:spPr>
            <a:xfrm>
              <a:off x="2221928" y="2204864"/>
              <a:ext cx="778275"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Αγριαγκινάρα, </a:t>
              </a:r>
              <a:r>
                <a:rPr lang="el-GR" altLang="ko-KR" sz="1200" b="1" dirty="0" err="1" smtClean="0">
                  <a:solidFill>
                    <a:schemeClr val="tx1">
                      <a:lumMod val="75000"/>
                      <a:lumOff val="25000"/>
                    </a:schemeClr>
                  </a:solidFill>
                  <a:cs typeface="Arial" pitchFamily="34" charset="0"/>
                </a:rPr>
                <a:t>μίσχανθος</a:t>
              </a:r>
              <a:endParaRPr lang="ko-KR" altLang="en-US" sz="1200" b="1" dirty="0">
                <a:solidFill>
                  <a:schemeClr val="tx1">
                    <a:lumMod val="75000"/>
                    <a:lumOff val="25000"/>
                  </a:schemeClr>
                </a:solidFill>
                <a:cs typeface="Arial" pitchFamily="34" charset="0"/>
              </a:endParaRPr>
            </a:p>
          </p:txBody>
        </p:sp>
      </p:grpSp>
      <p:grpSp>
        <p:nvGrpSpPr>
          <p:cNvPr id="10" name="Group 49">
            <a:extLst>
              <a:ext uri="{FF2B5EF4-FFF2-40B4-BE49-F238E27FC236}">
                <a16:creationId xmlns="" xmlns:a16="http://schemas.microsoft.com/office/drawing/2014/main" id="{87073314-4E6C-46E9-BDF2-9E1EB1E4E6A3}"/>
              </a:ext>
            </a:extLst>
          </p:cNvPr>
          <p:cNvGrpSpPr/>
          <p:nvPr/>
        </p:nvGrpSpPr>
        <p:grpSpPr>
          <a:xfrm>
            <a:off x="8515593" y="3815891"/>
            <a:ext cx="2311243" cy="481100"/>
            <a:chOff x="2219009" y="2204864"/>
            <a:chExt cx="781194" cy="481100"/>
          </a:xfrm>
        </p:grpSpPr>
        <p:sp>
          <p:nvSpPr>
            <p:cNvPr id="51" name="TextBox 50">
              <a:extLst>
                <a:ext uri="{FF2B5EF4-FFF2-40B4-BE49-F238E27FC236}">
                  <a16:creationId xmlns="" xmlns:a16="http://schemas.microsoft.com/office/drawing/2014/main" id="{4512E94F-AA9B-42A4-ACEB-D186BF4F42C5}"/>
                </a:ext>
              </a:extLst>
            </p:cNvPr>
            <p:cNvSpPr txBox="1"/>
            <p:nvPr/>
          </p:nvSpPr>
          <p:spPr>
            <a:xfrm>
              <a:off x="2219009" y="2408965"/>
              <a:ext cx="775968" cy="276999"/>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52" name="TextBox 51">
              <a:extLst>
                <a:ext uri="{FF2B5EF4-FFF2-40B4-BE49-F238E27FC236}">
                  <a16:creationId xmlns="" xmlns:a16="http://schemas.microsoft.com/office/drawing/2014/main" id="{889DC4FB-B9AB-4216-B92F-6D0DB695977F}"/>
                </a:ext>
              </a:extLst>
            </p:cNvPr>
            <p:cNvSpPr txBox="1"/>
            <p:nvPr/>
          </p:nvSpPr>
          <p:spPr>
            <a:xfrm>
              <a:off x="2221928" y="2204864"/>
              <a:ext cx="778275"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Ευκάλυπτος</a:t>
              </a:r>
              <a:endParaRPr lang="ko-KR" altLang="en-US" sz="1200" b="1" dirty="0">
                <a:solidFill>
                  <a:schemeClr val="tx1">
                    <a:lumMod val="75000"/>
                    <a:lumOff val="25000"/>
                  </a:schemeClr>
                </a:solidFill>
                <a:cs typeface="Arial" pitchFamily="34" charset="0"/>
              </a:endParaRPr>
            </a:p>
          </p:txBody>
        </p:sp>
      </p:grpSp>
      <p:sp>
        <p:nvSpPr>
          <p:cNvPr id="53" name="TextBox 52">
            <a:extLst>
              <a:ext uri="{FF2B5EF4-FFF2-40B4-BE49-F238E27FC236}">
                <a16:creationId xmlns="" xmlns:a16="http://schemas.microsoft.com/office/drawing/2014/main" id="{150B246D-F294-4C31-AF43-D5192527673E}"/>
              </a:ext>
            </a:extLst>
          </p:cNvPr>
          <p:cNvSpPr txBox="1"/>
          <p:nvPr/>
        </p:nvSpPr>
        <p:spPr>
          <a:xfrm>
            <a:off x="4812836" y="1946701"/>
            <a:ext cx="1632782" cy="584775"/>
          </a:xfrm>
          <a:prstGeom prst="rect">
            <a:avLst/>
          </a:prstGeom>
          <a:noFill/>
        </p:spPr>
        <p:txBody>
          <a:bodyPr wrap="square" rtlCol="0">
            <a:spAutoFit/>
          </a:bodyPr>
          <a:lstStyle/>
          <a:p>
            <a:pPr algn="ctr"/>
            <a:r>
              <a:rPr lang="el-GR" altLang="ko-KR" sz="1600" b="1" dirty="0" smtClean="0">
                <a:solidFill>
                  <a:schemeClr val="accent2"/>
                </a:solidFill>
                <a:cs typeface="Arial" pitchFamily="34" charset="0"/>
              </a:rPr>
              <a:t>Ενεργειακές Καλλιέργειες</a:t>
            </a:r>
            <a:endParaRPr lang="ko-KR" altLang="en-US" sz="1600" b="1" dirty="0">
              <a:solidFill>
                <a:schemeClr val="accent2"/>
              </a:solidFill>
              <a:cs typeface="Arial" pitchFamily="34" charset="0"/>
            </a:endParaRPr>
          </a:p>
        </p:txBody>
      </p:sp>
      <p:sp>
        <p:nvSpPr>
          <p:cNvPr id="54" name="TextBox 53">
            <a:extLst>
              <a:ext uri="{FF2B5EF4-FFF2-40B4-BE49-F238E27FC236}">
                <a16:creationId xmlns="" xmlns:a16="http://schemas.microsoft.com/office/drawing/2014/main" id="{E96385A2-9B2D-46A6-9638-CA2B6B7B84A1}"/>
              </a:ext>
            </a:extLst>
          </p:cNvPr>
          <p:cNvSpPr txBox="1"/>
          <p:nvPr/>
        </p:nvSpPr>
        <p:spPr>
          <a:xfrm>
            <a:off x="5711219" y="5026372"/>
            <a:ext cx="1796485" cy="604407"/>
          </a:xfrm>
          <a:prstGeom prst="rect">
            <a:avLst/>
          </a:prstGeom>
          <a:noFill/>
        </p:spPr>
        <p:txBody>
          <a:bodyPr wrap="square" rtlCol="0">
            <a:spAutoFit/>
          </a:bodyPr>
          <a:lstStyle/>
          <a:p>
            <a:pPr algn="ctr"/>
            <a:r>
              <a:rPr lang="el-GR" altLang="ko-KR" sz="1600" b="1" dirty="0" smtClean="0">
                <a:solidFill>
                  <a:schemeClr val="accent1"/>
                </a:solidFill>
                <a:cs typeface="Arial" pitchFamily="34" charset="0"/>
              </a:rPr>
              <a:t>Υπολειμματικές Μορφές</a:t>
            </a:r>
            <a:endParaRPr lang="ko-KR" altLang="en-US" sz="1600" b="1" dirty="0">
              <a:solidFill>
                <a:schemeClr val="accent1"/>
              </a:solidFill>
              <a:cs typeface="Arial" pitchFamily="34" charset="0"/>
            </a:endParaRPr>
          </a:p>
        </p:txBody>
      </p:sp>
      <p:pic>
        <p:nvPicPr>
          <p:cNvPr id="44"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62354" y="4107297"/>
            <a:ext cx="543774" cy="473965"/>
          </a:xfrm>
          <a:prstGeom prst="rect">
            <a:avLst/>
          </a:prstGeom>
        </p:spPr>
      </p:pic>
      <p:pic>
        <p:nvPicPr>
          <p:cNvPr id="1027" name="Picture 3" descr="C:\Users\Da\Desktop\Επιστήμη και Τεχνολογία Περιβάλλοντος\Παρουσίαση\shillouete\good\multiple\sorghum.png"/>
          <p:cNvPicPr>
            <a:picLocks noChangeAspect="1" noChangeArrowheads="1"/>
          </p:cNvPicPr>
          <p:nvPr/>
        </p:nvPicPr>
        <p:blipFill>
          <a:blip r:embed="rId3" cstate="print"/>
          <a:srcRect/>
          <a:stretch>
            <a:fillRect/>
          </a:stretch>
        </p:blipFill>
        <p:spPr bwMode="auto">
          <a:xfrm>
            <a:off x="7734301" y="1780566"/>
            <a:ext cx="304799" cy="512703"/>
          </a:xfrm>
          <a:prstGeom prst="rect">
            <a:avLst/>
          </a:prstGeom>
          <a:noFill/>
        </p:spPr>
      </p:pic>
      <p:pic>
        <p:nvPicPr>
          <p:cNvPr id="1028" name="Picture 4" descr="C:\Users\Da\Desktop\Επιστήμη και Τεχνολογία Περιβάλλοντος\Παρουσίαση\shillouete\good\multiple\αγκιναρα.png"/>
          <p:cNvPicPr>
            <a:picLocks noChangeAspect="1" noChangeArrowheads="1"/>
          </p:cNvPicPr>
          <p:nvPr/>
        </p:nvPicPr>
        <p:blipFill>
          <a:blip r:embed="rId4" cstate="print"/>
          <a:srcRect/>
          <a:stretch>
            <a:fillRect/>
          </a:stretch>
        </p:blipFill>
        <p:spPr bwMode="auto">
          <a:xfrm>
            <a:off x="8035216" y="2933700"/>
            <a:ext cx="523138" cy="285750"/>
          </a:xfrm>
          <a:prstGeom prst="rect">
            <a:avLst/>
          </a:prstGeom>
          <a:noFill/>
        </p:spPr>
      </p:pic>
      <p:pic>
        <p:nvPicPr>
          <p:cNvPr id="1029" name="Picture 5" descr="C:\Users\Da\Desktop\Επιστήμη και Τεχνολογία Περιβάλλοντος\Παρουσίαση\shillouete\good\multiple\eykaluptos-white.png"/>
          <p:cNvPicPr>
            <a:picLocks noChangeAspect="1" noChangeArrowheads="1"/>
          </p:cNvPicPr>
          <p:nvPr/>
        </p:nvPicPr>
        <p:blipFill>
          <a:blip r:embed="rId5" cstate="print"/>
          <a:srcRect/>
          <a:stretch>
            <a:fillRect/>
          </a:stretch>
        </p:blipFill>
        <p:spPr bwMode="auto">
          <a:xfrm>
            <a:off x="7729539" y="3995739"/>
            <a:ext cx="407505" cy="500061"/>
          </a:xfrm>
          <a:prstGeom prst="rect">
            <a:avLst/>
          </a:prstGeom>
          <a:noFill/>
        </p:spPr>
      </p:pic>
      <p:pic>
        <p:nvPicPr>
          <p:cNvPr id="1030" name="Picture 6" descr="C:\Users\Da\Desktop\Επιστήμη και Τεχνολογία Περιβάλλοντος\Παρουσίαση\shillouete\good\multiple\farm.png"/>
          <p:cNvPicPr>
            <a:picLocks noChangeAspect="1" noChangeArrowheads="1"/>
          </p:cNvPicPr>
          <p:nvPr/>
        </p:nvPicPr>
        <p:blipFill>
          <a:blip r:embed="rId6" cstate="print"/>
          <a:srcRect/>
          <a:stretch>
            <a:fillRect/>
          </a:stretch>
        </p:blipFill>
        <p:spPr bwMode="auto">
          <a:xfrm>
            <a:off x="4085734" y="3029810"/>
            <a:ext cx="619616" cy="457927"/>
          </a:xfrm>
          <a:prstGeom prst="rect">
            <a:avLst/>
          </a:prstGeom>
          <a:noFill/>
        </p:spPr>
      </p:pic>
      <p:pic>
        <p:nvPicPr>
          <p:cNvPr id="1032" name="Picture 8" descr="C:\Users\Da\Desktop\Επιστήμη και Τεχνολογία Περιβάλλοντος\Παρουσίαση\shillouete\good\multiple\waste.png"/>
          <p:cNvPicPr>
            <a:picLocks noChangeAspect="1" noChangeArrowheads="1"/>
          </p:cNvPicPr>
          <p:nvPr/>
        </p:nvPicPr>
        <p:blipFill>
          <a:blip r:embed="rId7" cstate="print"/>
          <a:srcRect/>
          <a:stretch>
            <a:fillRect/>
          </a:stretch>
        </p:blipFill>
        <p:spPr bwMode="auto">
          <a:xfrm>
            <a:off x="4191001" y="5138740"/>
            <a:ext cx="342900" cy="405012"/>
          </a:xfrm>
          <a:prstGeom prst="rect">
            <a:avLst/>
          </a:prstGeom>
          <a:noFill/>
        </p:spPr>
      </p:pic>
      <p:pic>
        <p:nvPicPr>
          <p:cNvPr id="1033" name="Picture 9" descr="C:\Users\Da\Desktop\Επιστήμη και Τεχνολογία Περιβάλλοντος\Παρουσίαση\shillouete\good\multiple\CULTIVATION.png"/>
          <p:cNvPicPr>
            <a:picLocks noChangeAspect="1" noChangeArrowheads="1"/>
          </p:cNvPicPr>
          <p:nvPr/>
        </p:nvPicPr>
        <p:blipFill>
          <a:blip r:embed="rId8" cstate="print"/>
          <a:srcRect/>
          <a:stretch>
            <a:fillRect/>
          </a:stretch>
        </p:blipFill>
        <p:spPr bwMode="auto">
          <a:xfrm>
            <a:off x="5295900" y="2840860"/>
            <a:ext cx="590550" cy="588140"/>
          </a:xfrm>
          <a:prstGeom prst="rect">
            <a:avLst/>
          </a:prstGeom>
          <a:noFill/>
        </p:spPr>
      </p:pic>
      <p:pic>
        <p:nvPicPr>
          <p:cNvPr id="50" name="Picture 3" descr="C:\Users\Da\Desktop\Επιστήμη και Τεχνολογία Περιβάλλοντος\Παρουσίαση\shillouete\good\slide- eisagwgh\dentro.png"/>
          <p:cNvPicPr>
            <a:picLocks noChangeAspect="1" noChangeArrowheads="1"/>
          </p:cNvPicPr>
          <p:nvPr/>
        </p:nvPicPr>
        <p:blipFill>
          <a:blip r:embed="rId9" cstate="print"/>
          <a:srcRect/>
          <a:stretch>
            <a:fillRect/>
          </a:stretch>
        </p:blipFill>
        <p:spPr bwMode="auto">
          <a:xfrm>
            <a:off x="3753305" y="4079417"/>
            <a:ext cx="308058" cy="489593"/>
          </a:xfrm>
          <a:prstGeom prst="rect">
            <a:avLst/>
          </a:prstGeom>
          <a:noFill/>
        </p:spPr>
      </p:pic>
    </p:spTree>
    <p:extLst>
      <p:ext uri="{BB962C8B-B14F-4D97-AF65-F5344CB8AC3E}">
        <p14:creationId xmlns="" xmlns:p14="http://schemas.microsoft.com/office/powerpoint/2010/main" val="385760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7">
            <a:extLst>
              <a:ext uri="{FF2B5EF4-FFF2-40B4-BE49-F238E27FC236}">
                <a16:creationId xmlns:a16="http://schemas.microsoft.com/office/drawing/2014/main" xmlns="" id="{0652947C-38A3-42D0-87DE-C1D6662C95C4}"/>
              </a:ext>
            </a:extLst>
          </p:cNvPr>
          <p:cNvGrpSpPr/>
          <p:nvPr/>
        </p:nvGrpSpPr>
        <p:grpSpPr>
          <a:xfrm>
            <a:off x="3535711" y="1759662"/>
            <a:ext cx="5158677" cy="3027467"/>
            <a:chOff x="2687161" y="3731096"/>
            <a:chExt cx="5158677" cy="3027467"/>
          </a:xfrm>
          <a:solidFill>
            <a:schemeClr val="bg1">
              <a:lumMod val="75000"/>
            </a:schemeClr>
          </a:solidFill>
        </p:grpSpPr>
        <p:sp>
          <p:nvSpPr>
            <p:cNvPr id="317" name="Freeform: Shape 316">
              <a:extLst>
                <a:ext uri="{FF2B5EF4-FFF2-40B4-BE49-F238E27FC236}">
                  <a16:creationId xmlns:a16="http://schemas.microsoft.com/office/drawing/2014/main" xmlns="" id="{8CA0190D-C672-4591-AAFC-BCDE2C9D7CE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4F66F828-F3D5-469A-9B1A-194E0B5D9959}"/>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FF356E64-E3DA-4A84-8D14-DE4E1196F109}"/>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88B0AECB-47F6-4112-A9EF-689608BA7BDC}"/>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2F2725D4-E6D9-450A-A312-C9EF0D7666EB}"/>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2B67CFDA-1510-4F23-9B6A-D96E6CA98432}"/>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28EB7D70-F9DF-40D8-A8E8-B18BD9D29878}"/>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8B7432D7-B0FD-47B3-B1DF-3EC72ED9166E}"/>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B92B8416-6A4A-4AC6-AEEC-5C4E35B27B9F}"/>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715A1982-3E39-4BA6-9A2A-B70594253B3F}"/>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3F85E77D-6CAC-4BB1-8B5F-51698435A71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7553CEA3-8AE0-488B-8208-08B94DD646B4}"/>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6FAD4CB4-AAE3-4940-BBE8-8C6CD1F01B3E}"/>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F60B9EC4-84F1-4CED-B58E-59022D7B998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F40EC020-CB55-41FA-AA20-FB271010E84E}"/>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6C268181-DE16-4FFE-BDB9-E539299F1AA0}"/>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686A3FC7-6C30-4E0D-BDA7-A5FC29A94D29}"/>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92E0C0EA-FD2D-4208-87CF-08D073395C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84C2688E-A5D3-405D-A17C-5429369F01E6}"/>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F0BAFC41-1A37-4519-9368-18F2BE1849A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4E97E973-7D09-448B-B30E-94F391B016E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6955A649-2532-415F-A0B1-35E2B51EE281}"/>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435E702B-2E77-4BC4-8507-6A87CDAE981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3BD1A18A-D226-45A3-9BF4-B4E5ECE5EF60}"/>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3DF3BA16-A598-41BB-B557-0401CBD7655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D1429FAA-B627-4E2B-BD50-772973A9821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76B12894-4684-4C14-B81B-91F8D9F7C0F0}"/>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1045BF26-1E87-4018-9A90-A7059802EEFB}"/>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F877A0DE-8278-40A5-B592-FF39D8EC3EB8}"/>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19493D55-394D-4531-9974-92E9B63B455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68DFBD35-85F3-4DA1-ADF5-B270ECBF3504}"/>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5BB03BF7-0515-4D73-973F-00DC037888CE}"/>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61D606AA-A204-4ED2-AE9B-73D4502ACFE7}"/>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00BFDCFC-3278-4C4B-8475-DA5019C41591}"/>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F83753C3-5423-4438-913C-98020D21583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8AA23CF4-9FC5-4655-BE59-5DA73B99D9CD}"/>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7EC6C8F6-5108-48F0-94EC-A2A9F2D1103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C740EDE2-D7EB-4E09-8A46-67586A69ACF8}"/>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951D8A4B-3D6B-40EC-AAAF-959AD7A5243B}"/>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FF5B2F21-D0F3-4CC7-A6DB-6C07DDCDCEB8}"/>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D72619C4-9E2D-4219-817D-752202F3786B}"/>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B184DAB2-C8E1-4822-8CCA-95FB5183B87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8225C6CC-64C0-449C-9E85-F8D4B9DB6463}"/>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C7716DFD-CFDC-4561-A942-69F4D261C57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EA8D184A-29D9-49B8-B0A2-CB3B8138B04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A1AA426C-404A-4EFF-825D-700249D798F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748E9600-9FF2-466C-A9D8-2A6A4F377D0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06A7594B-31A0-41E9-8BEF-BF08CC17511C}"/>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851809A6-1B22-4468-805A-E6B1561F254F}"/>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4DF79174-7E62-4209-A1D5-BC0EF60E6BD9}"/>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F509C39A-9DC6-4C58-9990-23F3C59DFAE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59CBC520-D422-4FD2-B17F-D10BB83DF6A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B886E6CB-D434-4391-B128-C04E6BC5264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EBF7C428-B129-44EB-97B1-785F2B544E48}"/>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2958E878-8FB1-42ED-9CE3-AFB2187281A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15C9FF28-DD95-47D9-AB42-F7B56C77BDA4}"/>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EA092731-D90B-47EE-9835-D846918BFFC6}"/>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67D44A2C-9C9A-448D-A8B3-B3B40408F84B}"/>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21ABB417-2DD7-4269-808F-7AC3AF72538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FD01AC9A-9F1F-46F5-B5D1-51EC86E01D99}"/>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2B20298C-8801-4C16-BFA5-4B8E16F004F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271DF809-9453-4B06-9FA2-60F03FC84D3A}"/>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D7FA09A2-859F-4B71-9A99-E5658E776EB6}"/>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637B1239-FF0D-4497-A4BA-9DE5F8DDEE70}"/>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462CF111-F603-4F21-83BE-033E4BCAA5B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6E05E043-BD8A-42F0-9696-460FD4FE2A95}"/>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744D412D-6E8C-47D6-9715-D71581AE2C09}"/>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42C1C7A2-435A-4961-8AF6-2158682F0B18}"/>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83E72A80-7A56-4308-9D34-472B62E671EA}"/>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E7F716BC-2ADD-4383-9BE7-65BD2CF82F3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3CDFAA69-8DCC-4279-B0F4-1C1B5088BFA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D992D7F5-50B0-4229-B882-875FA9D12E6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EE10A7DF-CFDE-4F43-8189-1B150806F215}"/>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8ABC25F3-390C-42BF-862B-58813719E410}"/>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02C86A91-E4A8-4042-BE1B-414E7BF25E63}"/>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DDBA1EE7-7A17-473E-B9B8-838F55868A6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EAEF0D77-47CA-4EC7-A5B6-4C623E4FDA5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3286BADA-52CA-49C4-B348-68F0D5B5F709}"/>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1E91C7D-18FC-4BD4-878C-57B4AADDCFFE}"/>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2F86BE63-713F-40EB-B6EE-462543E5F50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482C595F-418B-453A-AE9F-0B95FA49B01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A21F6D84-ACCD-4E76-8B0E-A942E030DFE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BF303711-89F1-4FC5-8472-066D660B9C45}"/>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4E7A81AF-F01A-4089-8C1E-B22E3BBB2DEB}"/>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CF903778-AC14-48E6-9D95-8C747E337B5B}"/>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5343174A-E35C-4A6F-BCCA-D4C8396F8DB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FB3F7C33-6788-496C-9571-3B6C7763112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F07055AC-F01F-48B4-BFA0-DF604F8C9FB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33B72F30-3541-4927-B4C2-B8A5525819C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9D5985C9-19BF-410D-96E2-8D5DB2C0F00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B44C39B2-2D13-438F-A1E7-AF3F821B602E}"/>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32290EA4-6AC9-4252-9753-18D6C592313A}"/>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53D35559-0C4A-4737-AD70-6CC5AFD522D8}"/>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B220CEEF-1831-4585-B0C9-53A6BD39E7D4}"/>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442FE44D-51C9-4B62-B6DF-E5204FFFB8C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F528B911-949F-47A4-9A4E-5EADD09994F7}"/>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845B25CC-1B40-4B13-8FFA-D6A6BC0E8704}"/>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D7F8661E-59ED-4068-AEBE-047746A48730}"/>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592F0884-D533-44EE-A2AD-804D1A243FB3}"/>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DF99FF97-87FE-4BD4-AAF3-A49BB6124C2E}"/>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83C414F9-03A4-4EFB-AF89-BB684331F96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C33A44A9-DE27-4CE2-BBED-D618CCEEE63F}"/>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8FA8E4AB-4EF2-44B6-A4B2-9FAF6FA2DB6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9113FD9E-5514-41EE-8474-DF20F7ABCBB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4D242024-8075-42B3-8843-42A2B5AC8C86}"/>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174AFCC9-1A13-419A-9B34-8288FE12A1F9}"/>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B6C1CA2C-0769-414E-81B6-038BCA636E8D}"/>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DFCED5A1-B9EC-4EAC-AE68-FA1EF31EEFF2}"/>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8428C6DB-729A-426A-9699-560B8FAAEAA8}"/>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44502175-10DC-4029-92BF-CF0882DD85E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38BF086A-8ED8-4163-AE70-6E966513C81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EA76BB73-49E1-4258-9C4E-BA5450019CD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sz="2800" dirty="0" smtClean="0"/>
              <a:t>Ποσοστό </a:t>
            </a:r>
            <a:r>
              <a:rPr lang="el-GR" sz="2800" dirty="0" smtClean="0"/>
              <a:t>παροχής πρωτογενούς ενέργειας </a:t>
            </a:r>
            <a:r>
              <a:rPr lang="el-GR" sz="2800" dirty="0" smtClean="0"/>
              <a:t>από βιομάζα προς συνολικό μείγμα ανανεώσιμων πηγών στις ηπείρους (2017)</a:t>
            </a:r>
            <a:endParaRPr lang="en-US" sz="2800" dirty="0"/>
          </a:p>
        </p:txBody>
      </p:sp>
      <p:grpSp>
        <p:nvGrpSpPr>
          <p:cNvPr id="4" name="그룹 23">
            <a:extLst>
              <a:ext uri="{FF2B5EF4-FFF2-40B4-BE49-F238E27FC236}">
                <a16:creationId xmlns:a16="http://schemas.microsoft.com/office/drawing/2014/main" xmlns="" id="{128C2B47-8E7F-4F2D-835D-7AAE081C3372}"/>
              </a:ext>
            </a:extLst>
          </p:cNvPr>
          <p:cNvGrpSpPr/>
          <p:nvPr/>
        </p:nvGrpSpPr>
        <p:grpSpPr>
          <a:xfrm>
            <a:off x="8734146" y="1824493"/>
            <a:ext cx="2880000" cy="899548"/>
            <a:chOff x="8715096" y="1919743"/>
            <a:chExt cx="2880000" cy="899548"/>
          </a:xfrm>
        </p:grpSpPr>
        <p:sp>
          <p:nvSpPr>
            <p:cNvPr id="281" name="TextBox 280">
              <a:extLst>
                <a:ext uri="{FF2B5EF4-FFF2-40B4-BE49-F238E27FC236}">
                  <a16:creationId xmlns:a16="http://schemas.microsoft.com/office/drawing/2014/main" xmlns="" id="{30C66F97-F8D7-4CA2-A1FC-94B9B202A77A}"/>
                </a:ext>
              </a:extLst>
            </p:cNvPr>
            <p:cNvSpPr txBox="1"/>
            <p:nvPr/>
          </p:nvSpPr>
          <p:spPr>
            <a:xfrm>
              <a:off x="8715096" y="1919743"/>
              <a:ext cx="2880000" cy="307777"/>
            </a:xfrm>
            <a:prstGeom prst="rect">
              <a:avLst/>
            </a:prstGeom>
            <a:noFill/>
          </p:spPr>
          <p:txBody>
            <a:bodyPr wrap="square" rtlCol="0">
              <a:spAutoFit/>
            </a:bodyPr>
            <a:lstStyle/>
            <a:p>
              <a:r>
                <a:rPr lang="el-GR" altLang="ko-KR" sz="1400" b="1" dirty="0" smtClean="0">
                  <a:solidFill>
                    <a:schemeClr val="tx1">
                      <a:lumMod val="75000"/>
                      <a:lumOff val="25000"/>
                    </a:schemeClr>
                  </a:solidFill>
                  <a:cs typeface="Arial" pitchFamily="34" charset="0"/>
                </a:rPr>
                <a:t>Ευρώπη</a:t>
              </a:r>
              <a:endParaRPr lang="ko-KR" altLang="en-US" sz="1400" b="1" dirty="0">
                <a:solidFill>
                  <a:schemeClr val="tx1">
                    <a:lumMod val="75000"/>
                    <a:lumOff val="25000"/>
                  </a:schemeClr>
                </a:solidFill>
                <a:cs typeface="Arial" pitchFamily="34" charset="0"/>
              </a:endParaRPr>
            </a:p>
          </p:txBody>
        </p:sp>
        <p:sp>
          <p:nvSpPr>
            <p:cNvPr id="282" name="TextBox 281">
              <a:extLst>
                <a:ext uri="{FF2B5EF4-FFF2-40B4-BE49-F238E27FC236}">
                  <a16:creationId xmlns:a16="http://schemas.microsoft.com/office/drawing/2014/main" xmlns="" id="{BBF545EC-758D-4C44-B219-F71410D37DE1}"/>
                </a:ext>
              </a:extLst>
            </p:cNvPr>
            <p:cNvSpPr txBox="1"/>
            <p:nvPr/>
          </p:nvSpPr>
          <p:spPr>
            <a:xfrm>
              <a:off x="8715096" y="2172960"/>
              <a:ext cx="2880000"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Στην γηραιά ήπειρο η βιομάζα προστθέτεει7,52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πρωτογενούς ενέργειας στο μείγμα της</a:t>
              </a:r>
              <a:endParaRPr lang="ko-KR" altLang="en-US" sz="1200" dirty="0">
                <a:solidFill>
                  <a:schemeClr val="tx1">
                    <a:lumMod val="75000"/>
                    <a:lumOff val="25000"/>
                  </a:schemeClr>
                </a:solidFill>
                <a:cs typeface="Arial" pitchFamily="34" charset="0"/>
              </a:endParaRPr>
            </a:p>
          </p:txBody>
        </p:sp>
      </p:grpSp>
      <p:grpSp>
        <p:nvGrpSpPr>
          <p:cNvPr id="5" name="그룹 24">
            <a:extLst>
              <a:ext uri="{FF2B5EF4-FFF2-40B4-BE49-F238E27FC236}">
                <a16:creationId xmlns:a16="http://schemas.microsoft.com/office/drawing/2014/main" xmlns="" id="{91D213ED-F066-460F-90E6-6C56E0CA2517}"/>
              </a:ext>
            </a:extLst>
          </p:cNvPr>
          <p:cNvGrpSpPr/>
          <p:nvPr/>
        </p:nvGrpSpPr>
        <p:grpSpPr>
          <a:xfrm>
            <a:off x="8775709" y="2760922"/>
            <a:ext cx="2880000" cy="899548"/>
            <a:chOff x="8715096" y="2773045"/>
            <a:chExt cx="2880000" cy="899548"/>
          </a:xfrm>
        </p:grpSpPr>
        <p:sp>
          <p:nvSpPr>
            <p:cNvPr id="284" name="TextBox 283">
              <a:extLst>
                <a:ext uri="{FF2B5EF4-FFF2-40B4-BE49-F238E27FC236}">
                  <a16:creationId xmlns:a16="http://schemas.microsoft.com/office/drawing/2014/main" xmlns="" id="{4D99FF98-2400-411A-A7D7-834F56C41A16}"/>
                </a:ext>
              </a:extLst>
            </p:cNvPr>
            <p:cNvSpPr txBox="1"/>
            <p:nvPr/>
          </p:nvSpPr>
          <p:spPr>
            <a:xfrm>
              <a:off x="8715096" y="2773045"/>
              <a:ext cx="2880000" cy="307777"/>
            </a:xfrm>
            <a:prstGeom prst="rect">
              <a:avLst/>
            </a:prstGeom>
            <a:noFill/>
          </p:spPr>
          <p:txBody>
            <a:bodyPr wrap="square" rtlCol="0">
              <a:spAutoFit/>
            </a:bodyPr>
            <a:lstStyle/>
            <a:p>
              <a:r>
                <a:rPr lang="el-GR" altLang="ko-KR" sz="1400" b="1" dirty="0" smtClean="0">
                  <a:solidFill>
                    <a:schemeClr val="accent3"/>
                  </a:solidFill>
                  <a:cs typeface="Arial" pitchFamily="34" charset="0"/>
                </a:rPr>
                <a:t>Ασία</a:t>
              </a:r>
              <a:endParaRPr lang="ko-KR" altLang="en-US" sz="1400" b="1" dirty="0">
                <a:solidFill>
                  <a:schemeClr val="accent3"/>
                </a:solidFill>
                <a:cs typeface="Arial" pitchFamily="34" charset="0"/>
              </a:endParaRPr>
            </a:p>
          </p:txBody>
        </p:sp>
        <p:sp>
          <p:nvSpPr>
            <p:cNvPr id="285" name="TextBox 284">
              <a:extLst>
                <a:ext uri="{FF2B5EF4-FFF2-40B4-BE49-F238E27FC236}">
                  <a16:creationId xmlns:a16="http://schemas.microsoft.com/office/drawing/2014/main" xmlns="" id="{7F053BFB-E6F3-44CE-819B-704BC3A520C3}"/>
                </a:ext>
              </a:extLst>
            </p:cNvPr>
            <p:cNvSpPr txBox="1"/>
            <p:nvPr/>
          </p:nvSpPr>
          <p:spPr>
            <a:xfrm>
              <a:off x="8715096" y="3026262"/>
              <a:ext cx="2880000"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Με 21,6 </a:t>
              </a:r>
              <a:r>
                <a:rPr lang="en-US" altLang="ko-KR" sz="1200" dirty="0" smtClean="0">
                  <a:solidFill>
                    <a:schemeClr val="tx1">
                      <a:lumMod val="75000"/>
                      <a:lumOff val="25000"/>
                    </a:schemeClr>
                  </a:solidFill>
                  <a:cs typeface="Arial" pitchFamily="34" charset="0"/>
                </a:rPr>
                <a:t>EJ</a:t>
              </a:r>
              <a:r>
                <a:rPr lang="el-GR" altLang="ko-KR" sz="1200" dirty="0" smtClean="0">
                  <a:solidFill>
                    <a:schemeClr val="tx1">
                      <a:lumMod val="75000"/>
                      <a:lumOff val="25000"/>
                    </a:schemeClr>
                  </a:solidFill>
                  <a:cs typeface="Arial" pitchFamily="34" charset="0"/>
                </a:rPr>
                <a:t> </a:t>
              </a:r>
              <a:r>
                <a:rPr lang="el-GR" altLang="ko-KR" sz="1200" dirty="0" smtClean="0">
                  <a:solidFill>
                    <a:schemeClr val="tx1">
                      <a:lumMod val="75000"/>
                      <a:lumOff val="25000"/>
                    </a:schemeClr>
                  </a:solidFill>
                  <a:cs typeface="Arial" pitchFamily="34" charset="0"/>
                </a:rPr>
                <a:t>κατάφερε </a:t>
              </a:r>
              <a:r>
                <a:rPr lang="el-GR" altLang="ko-KR" sz="1200" dirty="0" smtClean="0">
                  <a:solidFill>
                    <a:schemeClr val="tx1">
                      <a:lumMod val="75000"/>
                      <a:lumOff val="25000"/>
                    </a:schemeClr>
                  </a:solidFill>
                  <a:cs typeface="Arial" pitchFamily="34" charset="0"/>
                </a:rPr>
                <a:t>η Ασία να καλύψει το 65% του ενεργειακού μείγματος των ανανεώσιμων πηγών ενέργειας </a:t>
              </a:r>
            </a:p>
          </p:txBody>
        </p:sp>
      </p:grpSp>
      <p:grpSp>
        <p:nvGrpSpPr>
          <p:cNvPr id="6" name="그룹 25">
            <a:extLst>
              <a:ext uri="{FF2B5EF4-FFF2-40B4-BE49-F238E27FC236}">
                <a16:creationId xmlns:a16="http://schemas.microsoft.com/office/drawing/2014/main" xmlns="" id="{FED713DF-6206-4E8D-9BD4-9CF472E6E5B0}"/>
              </a:ext>
            </a:extLst>
          </p:cNvPr>
          <p:cNvGrpSpPr/>
          <p:nvPr/>
        </p:nvGrpSpPr>
        <p:grpSpPr>
          <a:xfrm>
            <a:off x="8748002" y="3919024"/>
            <a:ext cx="2880000" cy="1084214"/>
            <a:chOff x="8715096" y="3626347"/>
            <a:chExt cx="2880000" cy="1084214"/>
          </a:xfrm>
        </p:grpSpPr>
        <p:sp>
          <p:nvSpPr>
            <p:cNvPr id="287" name="TextBox 286">
              <a:extLst>
                <a:ext uri="{FF2B5EF4-FFF2-40B4-BE49-F238E27FC236}">
                  <a16:creationId xmlns:a16="http://schemas.microsoft.com/office/drawing/2014/main" xmlns="" id="{560CC6C1-CB2E-4296-847C-1FAC8B0D8D32}"/>
                </a:ext>
              </a:extLst>
            </p:cNvPr>
            <p:cNvSpPr txBox="1"/>
            <p:nvPr/>
          </p:nvSpPr>
          <p:spPr>
            <a:xfrm>
              <a:off x="8715096" y="3626347"/>
              <a:ext cx="2880000" cy="307777"/>
            </a:xfrm>
            <a:prstGeom prst="rect">
              <a:avLst/>
            </a:prstGeom>
            <a:noFill/>
          </p:spPr>
          <p:txBody>
            <a:bodyPr wrap="square" rtlCol="0">
              <a:spAutoFit/>
            </a:bodyPr>
            <a:lstStyle/>
            <a:p>
              <a:r>
                <a:rPr lang="el-GR" altLang="ko-KR" sz="1400" b="1" dirty="0" smtClean="0">
                  <a:solidFill>
                    <a:schemeClr val="accent5"/>
                  </a:solidFill>
                  <a:cs typeface="Arial" pitchFamily="34" charset="0"/>
                </a:rPr>
                <a:t>Ωκεανία</a:t>
              </a:r>
              <a:endParaRPr lang="ko-KR" altLang="en-US" sz="1400" b="1" dirty="0">
                <a:solidFill>
                  <a:schemeClr val="accent5"/>
                </a:solidFill>
                <a:cs typeface="Arial" pitchFamily="34" charset="0"/>
              </a:endParaRPr>
            </a:p>
          </p:txBody>
        </p:sp>
        <p:sp>
          <p:nvSpPr>
            <p:cNvPr id="288" name="TextBox 287">
              <a:extLst>
                <a:ext uri="{FF2B5EF4-FFF2-40B4-BE49-F238E27FC236}">
                  <a16:creationId xmlns:a16="http://schemas.microsoft.com/office/drawing/2014/main" xmlns="" id="{B6BFC077-9E76-4283-A5E6-A2EA41411696}"/>
                </a:ext>
              </a:extLst>
            </p:cNvPr>
            <p:cNvSpPr txBox="1"/>
            <p:nvPr/>
          </p:nvSpPr>
          <p:spPr>
            <a:xfrm>
              <a:off x="8715096" y="3879564"/>
              <a:ext cx="2880000" cy="830997"/>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Η Ωκεανία παρά το μικρό μέγεθος πληθυσμού που αποτελείται </a:t>
              </a:r>
              <a:r>
                <a:rPr lang="el-GR" altLang="ko-KR" sz="1200" dirty="0" smtClean="0">
                  <a:solidFill>
                    <a:schemeClr val="tx1">
                      <a:lumMod val="75000"/>
                      <a:lumOff val="25000"/>
                    </a:schemeClr>
                  </a:solidFill>
                  <a:cs typeface="Arial" pitchFamily="34" charset="0"/>
                </a:rPr>
                <a:t>καταναλώνει 0,28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που </a:t>
              </a:r>
              <a:r>
                <a:rPr lang="el-GR" altLang="ko-KR" sz="1200" dirty="0" smtClean="0">
                  <a:solidFill>
                    <a:schemeClr val="tx1">
                      <a:lumMod val="75000"/>
                      <a:lumOff val="25000"/>
                    </a:schemeClr>
                  </a:solidFill>
                  <a:cs typeface="Arial" pitchFamily="34" charset="0"/>
                </a:rPr>
                <a:t>προέρχονται από βιομάζα</a:t>
              </a:r>
              <a:endParaRPr lang="ko-KR" altLang="en-US" sz="1200" dirty="0">
                <a:solidFill>
                  <a:schemeClr val="tx1">
                    <a:lumMod val="75000"/>
                    <a:lumOff val="25000"/>
                  </a:schemeClr>
                </a:solidFill>
                <a:cs typeface="Arial" pitchFamily="34" charset="0"/>
              </a:endParaRPr>
            </a:p>
          </p:txBody>
        </p:sp>
      </p:grpSp>
      <p:grpSp>
        <p:nvGrpSpPr>
          <p:cNvPr id="8" name="그룹 28">
            <a:extLst>
              <a:ext uri="{FF2B5EF4-FFF2-40B4-BE49-F238E27FC236}">
                <a16:creationId xmlns:a16="http://schemas.microsoft.com/office/drawing/2014/main" xmlns="" id="{294B4CE2-2EFA-4C79-AC72-2AFF7C21BCFC}"/>
              </a:ext>
            </a:extLst>
          </p:cNvPr>
          <p:cNvGrpSpPr/>
          <p:nvPr/>
        </p:nvGrpSpPr>
        <p:grpSpPr>
          <a:xfrm>
            <a:off x="691933" y="2015643"/>
            <a:ext cx="2895766" cy="931079"/>
            <a:chOff x="1705184" y="2752308"/>
            <a:chExt cx="2895766" cy="931079"/>
          </a:xfrm>
        </p:grpSpPr>
        <p:sp>
          <p:nvSpPr>
            <p:cNvPr id="293" name="TextBox 292">
              <a:extLst>
                <a:ext uri="{FF2B5EF4-FFF2-40B4-BE49-F238E27FC236}">
                  <a16:creationId xmlns:a16="http://schemas.microsoft.com/office/drawing/2014/main" xmlns="" id="{1DF4E070-C941-4D5A-8584-D7D3D486BBCF}"/>
                </a:ext>
              </a:extLst>
            </p:cNvPr>
            <p:cNvSpPr txBox="1"/>
            <p:nvPr/>
          </p:nvSpPr>
          <p:spPr>
            <a:xfrm>
              <a:off x="1720950" y="2752308"/>
              <a:ext cx="2880000" cy="307777"/>
            </a:xfrm>
            <a:prstGeom prst="rect">
              <a:avLst/>
            </a:prstGeom>
            <a:noFill/>
          </p:spPr>
          <p:txBody>
            <a:bodyPr wrap="square" rtlCol="0">
              <a:spAutoFit/>
            </a:bodyPr>
            <a:lstStyle/>
            <a:p>
              <a:pPr algn="r"/>
              <a:r>
                <a:rPr lang="el-GR" altLang="ko-KR" sz="1400" b="1" dirty="0" smtClean="0">
                  <a:solidFill>
                    <a:schemeClr val="accent2"/>
                  </a:solidFill>
                  <a:cs typeface="Arial" pitchFamily="34" charset="0"/>
                </a:rPr>
                <a:t>Αμερική</a:t>
              </a:r>
              <a:endParaRPr lang="ko-KR" altLang="en-US" sz="1400" b="1" dirty="0">
                <a:solidFill>
                  <a:schemeClr val="accent2"/>
                </a:solidFill>
                <a:cs typeface="Arial" pitchFamily="34" charset="0"/>
              </a:endParaRPr>
            </a:p>
          </p:txBody>
        </p:sp>
        <p:sp>
          <p:nvSpPr>
            <p:cNvPr id="294" name="TextBox 293">
              <a:extLst>
                <a:ext uri="{FF2B5EF4-FFF2-40B4-BE49-F238E27FC236}">
                  <a16:creationId xmlns:a16="http://schemas.microsoft.com/office/drawing/2014/main" xmlns="" id="{2A21D34C-7ED5-427A-9AEA-9BBB9366B419}"/>
                </a:ext>
              </a:extLst>
            </p:cNvPr>
            <p:cNvSpPr txBox="1"/>
            <p:nvPr/>
          </p:nvSpPr>
          <p:spPr>
            <a:xfrm>
              <a:off x="1705184" y="3037056"/>
              <a:ext cx="2880000" cy="646331"/>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Η ήπειρος της Αμερικής </a:t>
              </a:r>
              <a:r>
                <a:rPr lang="el-GR" altLang="ko-KR" sz="1200" dirty="0" smtClean="0">
                  <a:solidFill>
                    <a:schemeClr val="tx1">
                      <a:lumMod val="75000"/>
                      <a:lumOff val="25000"/>
                    </a:schemeClr>
                  </a:solidFill>
                  <a:cs typeface="Arial" pitchFamily="34" charset="0"/>
                </a:rPr>
                <a:t>παράγει </a:t>
              </a:r>
              <a:r>
                <a:rPr lang="el-GR" altLang="ko-KR" sz="1200" dirty="0" smtClean="0">
                  <a:solidFill>
                    <a:schemeClr val="tx1">
                      <a:lumMod val="75000"/>
                      <a:lumOff val="25000"/>
                    </a:schemeClr>
                  </a:solidFill>
                  <a:cs typeface="Arial" pitchFamily="34" charset="0"/>
                </a:rPr>
                <a:t>10,8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βιομάζας ετησίως για παροχή πρωτογενούς ενέργειας </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9" name="그룹 27">
            <a:extLst>
              <a:ext uri="{FF2B5EF4-FFF2-40B4-BE49-F238E27FC236}">
                <a16:creationId xmlns:a16="http://schemas.microsoft.com/office/drawing/2014/main" xmlns="" id="{A6BDDB57-F175-421C-9AFA-40E6BB8A3EA5}"/>
              </a:ext>
            </a:extLst>
          </p:cNvPr>
          <p:cNvGrpSpPr/>
          <p:nvPr/>
        </p:nvGrpSpPr>
        <p:grpSpPr>
          <a:xfrm>
            <a:off x="660402" y="3531097"/>
            <a:ext cx="2880000" cy="899548"/>
            <a:chOff x="1705184" y="3637141"/>
            <a:chExt cx="2880000" cy="899548"/>
          </a:xfrm>
        </p:grpSpPr>
        <p:sp>
          <p:nvSpPr>
            <p:cNvPr id="296" name="TextBox 295">
              <a:extLst>
                <a:ext uri="{FF2B5EF4-FFF2-40B4-BE49-F238E27FC236}">
                  <a16:creationId xmlns:a16="http://schemas.microsoft.com/office/drawing/2014/main" xmlns="" id="{35DE2214-2150-429A-89B7-E89F0E12BDE6}"/>
                </a:ext>
              </a:extLst>
            </p:cNvPr>
            <p:cNvSpPr txBox="1"/>
            <p:nvPr/>
          </p:nvSpPr>
          <p:spPr>
            <a:xfrm>
              <a:off x="1705184" y="3637141"/>
              <a:ext cx="2880000" cy="307777"/>
            </a:xfrm>
            <a:prstGeom prst="rect">
              <a:avLst/>
            </a:prstGeom>
            <a:noFill/>
          </p:spPr>
          <p:txBody>
            <a:bodyPr wrap="square" rtlCol="0">
              <a:spAutoFit/>
            </a:bodyPr>
            <a:lstStyle/>
            <a:p>
              <a:pPr algn="r"/>
              <a:r>
                <a:rPr lang="el-GR" altLang="ko-KR" sz="1400" b="1" dirty="0" smtClean="0">
                  <a:solidFill>
                    <a:schemeClr val="accent4"/>
                  </a:solidFill>
                  <a:cs typeface="Arial" pitchFamily="34" charset="0"/>
                </a:rPr>
                <a:t>Αφρική</a:t>
              </a:r>
              <a:endParaRPr lang="ko-KR" altLang="en-US" sz="1400" b="1" dirty="0">
                <a:solidFill>
                  <a:schemeClr val="accent4"/>
                </a:solidFill>
                <a:cs typeface="Arial" pitchFamily="34" charset="0"/>
              </a:endParaRPr>
            </a:p>
          </p:txBody>
        </p:sp>
        <p:sp>
          <p:nvSpPr>
            <p:cNvPr id="297" name="TextBox 296">
              <a:extLst>
                <a:ext uri="{FF2B5EF4-FFF2-40B4-BE49-F238E27FC236}">
                  <a16:creationId xmlns:a16="http://schemas.microsoft.com/office/drawing/2014/main" xmlns="" id="{0C153098-169C-4512-8074-06D90C890950}"/>
                </a:ext>
              </a:extLst>
            </p:cNvPr>
            <p:cNvSpPr txBox="1"/>
            <p:nvPr/>
          </p:nvSpPr>
          <p:spPr>
            <a:xfrm>
              <a:off x="1705184" y="3890358"/>
              <a:ext cx="2880000" cy="646331"/>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Η Αφρική </a:t>
              </a:r>
              <a:r>
                <a:rPr lang="el-GR" altLang="ko-KR" sz="1200" dirty="0" smtClean="0">
                  <a:solidFill>
                    <a:schemeClr val="tx1">
                      <a:lumMod val="75000"/>
                      <a:lumOff val="25000"/>
                    </a:schemeClr>
                  </a:solidFill>
                  <a:cs typeface="Arial" pitchFamily="34" charset="0"/>
                </a:rPr>
                <a:t>βρίσκεται στη δεύτερη θέση </a:t>
              </a:r>
              <a:r>
                <a:rPr lang="el-GR" altLang="ko-KR" sz="1200" dirty="0" smtClean="0">
                  <a:solidFill>
                    <a:schemeClr val="tx1">
                      <a:lumMod val="75000"/>
                      <a:lumOff val="25000"/>
                    </a:schemeClr>
                  </a:solidFill>
                  <a:cs typeface="Arial" pitchFamily="34" charset="0"/>
                </a:rPr>
                <a:t> </a:t>
              </a:r>
              <a:r>
                <a:rPr lang="el-GR" altLang="ko-KR" sz="1200" dirty="0" smtClean="0">
                  <a:solidFill>
                    <a:schemeClr val="tx1">
                      <a:lumMod val="75000"/>
                      <a:lumOff val="25000"/>
                    </a:schemeClr>
                  </a:solidFill>
                  <a:cs typeface="Arial" pitchFamily="34" charset="0"/>
                </a:rPr>
                <a:t>κάτω από </a:t>
              </a:r>
              <a:r>
                <a:rPr lang="el-GR" altLang="ko-KR" sz="1200" dirty="0" smtClean="0">
                  <a:solidFill>
                    <a:schemeClr val="tx1">
                      <a:lumMod val="75000"/>
                      <a:lumOff val="25000"/>
                    </a:schemeClr>
                  </a:solidFill>
                  <a:cs typeface="Arial" pitchFamily="34" charset="0"/>
                </a:rPr>
                <a:t>την Ασίας και παράγει πρωτογενείς ενέργεια </a:t>
              </a:r>
              <a:r>
                <a:rPr lang="el-GR" altLang="ko-KR" sz="1200" dirty="0" smtClean="0">
                  <a:solidFill>
                    <a:schemeClr val="tx1">
                      <a:lumMod val="75000"/>
                      <a:lumOff val="25000"/>
                    </a:schemeClr>
                  </a:solidFill>
                  <a:cs typeface="Arial" pitchFamily="34" charset="0"/>
                </a:rPr>
                <a:t>ίση με 15,4 </a:t>
              </a:r>
              <a:r>
                <a:rPr lang="en-US" altLang="ko-KR" sz="1200" dirty="0" smtClean="0">
                  <a:solidFill>
                    <a:schemeClr val="tx1">
                      <a:lumMod val="75000"/>
                      <a:lumOff val="25000"/>
                    </a:schemeClr>
                  </a:solidFill>
                  <a:cs typeface="Arial" pitchFamily="34" charset="0"/>
                </a:rPr>
                <a:t>EJ</a:t>
              </a:r>
              <a:endParaRPr lang="ko-KR" altLang="en-US" sz="1200" dirty="0">
                <a:solidFill>
                  <a:schemeClr val="tx1">
                    <a:lumMod val="75000"/>
                    <a:lumOff val="25000"/>
                  </a:schemeClr>
                </a:solidFill>
                <a:cs typeface="Arial" pitchFamily="34" charset="0"/>
              </a:endParaRPr>
            </a:p>
          </p:txBody>
        </p:sp>
      </p:grpSp>
      <p:sp>
        <p:nvSpPr>
          <p:cNvPr id="299" name="Oval 298">
            <a:extLst>
              <a:ext uri="{FF2B5EF4-FFF2-40B4-BE49-F238E27FC236}">
                <a16:creationId xmlns:a16="http://schemas.microsoft.com/office/drawing/2014/main" xmlns="" id="{F35347D0-C20C-4E40-9B17-9BF84DD455BA}"/>
              </a:ext>
            </a:extLst>
          </p:cNvPr>
          <p:cNvSpPr/>
          <p:nvPr/>
        </p:nvSpPr>
        <p:spPr>
          <a:xfrm>
            <a:off x="4722678" y="3327176"/>
            <a:ext cx="444523" cy="444523"/>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0" name="Oval 299">
            <a:extLst>
              <a:ext uri="{FF2B5EF4-FFF2-40B4-BE49-F238E27FC236}">
                <a16:creationId xmlns:a16="http://schemas.microsoft.com/office/drawing/2014/main" xmlns="" id="{DAE00863-4D61-4C3D-94A4-316B439C243B}"/>
              </a:ext>
            </a:extLst>
          </p:cNvPr>
          <p:cNvSpPr/>
          <p:nvPr/>
        </p:nvSpPr>
        <p:spPr>
          <a:xfrm>
            <a:off x="6090349" y="3833433"/>
            <a:ext cx="444523" cy="444523"/>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1" name="Oval 300">
            <a:extLst>
              <a:ext uri="{FF2B5EF4-FFF2-40B4-BE49-F238E27FC236}">
                <a16:creationId xmlns:a16="http://schemas.microsoft.com/office/drawing/2014/main" xmlns="" id="{3D85E6E7-9DDC-4859-9557-72166BC1C8ED}"/>
              </a:ext>
            </a:extLst>
          </p:cNvPr>
          <p:cNvSpPr/>
          <p:nvPr/>
        </p:nvSpPr>
        <p:spPr>
          <a:xfrm>
            <a:off x="5955100" y="2652387"/>
            <a:ext cx="444523" cy="444523"/>
          </a:xfrm>
          <a:prstGeom prst="ellipse">
            <a:avLst/>
          </a:prstGeom>
          <a:solidFill>
            <a:schemeClr val="accent6">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2" name="Oval 301">
            <a:extLst>
              <a:ext uri="{FF2B5EF4-FFF2-40B4-BE49-F238E27FC236}">
                <a16:creationId xmlns:a16="http://schemas.microsoft.com/office/drawing/2014/main" xmlns="" id="{24A7BB74-8382-4F1E-AC2E-253C4A117E47}"/>
              </a:ext>
            </a:extLst>
          </p:cNvPr>
          <p:cNvSpPr/>
          <p:nvPr/>
        </p:nvSpPr>
        <p:spPr>
          <a:xfrm>
            <a:off x="7365981" y="3142405"/>
            <a:ext cx="444523" cy="444523"/>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9AB854"/>
              </a:solidFill>
            </a:endParaRPr>
          </a:p>
        </p:txBody>
      </p:sp>
      <p:sp>
        <p:nvSpPr>
          <p:cNvPr id="303" name="Oval 302">
            <a:extLst>
              <a:ext uri="{FF2B5EF4-FFF2-40B4-BE49-F238E27FC236}">
                <a16:creationId xmlns:a16="http://schemas.microsoft.com/office/drawing/2014/main" xmlns="" id="{81CB2070-B225-4C94-A9C6-E095D212B164}"/>
              </a:ext>
            </a:extLst>
          </p:cNvPr>
          <p:cNvSpPr/>
          <p:nvPr/>
        </p:nvSpPr>
        <p:spPr>
          <a:xfrm>
            <a:off x="7663739" y="4009763"/>
            <a:ext cx="444523" cy="444523"/>
          </a:xfrm>
          <a:prstGeom prst="ellipse">
            <a:avLst/>
          </a:prstGeom>
          <a:solidFill>
            <a:schemeClr val="accent5">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9AB854"/>
              </a:solidFill>
            </a:endParaRPr>
          </a:p>
        </p:txBody>
      </p:sp>
      <p:cxnSp>
        <p:nvCxnSpPr>
          <p:cNvPr id="304" name="Elbow Connector 22">
            <a:extLst>
              <a:ext uri="{FF2B5EF4-FFF2-40B4-BE49-F238E27FC236}">
                <a16:creationId xmlns:a16="http://schemas.microsoft.com/office/drawing/2014/main" xmlns="" id="{B50895E6-9360-4152-B88C-795F3294E8E3}"/>
              </a:ext>
            </a:extLst>
          </p:cNvPr>
          <p:cNvCxnSpPr>
            <a:cxnSpLocks/>
            <a:stCxn id="301" idx="0"/>
            <a:endCxn id="281" idx="1"/>
          </p:cNvCxnSpPr>
          <p:nvPr/>
        </p:nvCxnSpPr>
        <p:spPr>
          <a:xfrm rot="5400000" flipH="1" flipV="1">
            <a:off x="7118752" y="1036993"/>
            <a:ext cx="674005" cy="2556784"/>
          </a:xfrm>
          <a:prstGeom prst="bentConnector2">
            <a:avLst/>
          </a:prstGeom>
          <a:ln w="12700">
            <a:solidFill>
              <a:schemeClr val="accent6"/>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5" name="Elbow Connector 26">
            <a:extLst>
              <a:ext uri="{FF2B5EF4-FFF2-40B4-BE49-F238E27FC236}">
                <a16:creationId xmlns:a16="http://schemas.microsoft.com/office/drawing/2014/main" xmlns="" id="{69173C47-5CC6-4F62-9278-1C43DEE944C8}"/>
              </a:ext>
            </a:extLst>
          </p:cNvPr>
          <p:cNvCxnSpPr>
            <a:cxnSpLocks/>
            <a:stCxn id="302" idx="6"/>
            <a:endCxn id="284" idx="1"/>
          </p:cNvCxnSpPr>
          <p:nvPr/>
        </p:nvCxnSpPr>
        <p:spPr>
          <a:xfrm flipV="1">
            <a:off x="7810504" y="2914811"/>
            <a:ext cx="965205" cy="449856"/>
          </a:xfrm>
          <a:prstGeom prst="bentConnector3">
            <a:avLst>
              <a:gd name="adj1" fmla="val 50000"/>
            </a:avLst>
          </a:prstGeom>
          <a:ln w="12700">
            <a:solidFill>
              <a:schemeClr val="accent3"/>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6" name="Elbow Connector 29">
            <a:extLst>
              <a:ext uri="{FF2B5EF4-FFF2-40B4-BE49-F238E27FC236}">
                <a16:creationId xmlns:a16="http://schemas.microsoft.com/office/drawing/2014/main" xmlns="" id="{C0331D1E-908D-40DB-BE2E-6220DE960CE6}"/>
              </a:ext>
            </a:extLst>
          </p:cNvPr>
          <p:cNvCxnSpPr>
            <a:stCxn id="303" idx="6"/>
            <a:endCxn id="287" idx="1"/>
          </p:cNvCxnSpPr>
          <p:nvPr/>
        </p:nvCxnSpPr>
        <p:spPr>
          <a:xfrm flipV="1">
            <a:off x="8108262" y="4072913"/>
            <a:ext cx="639740" cy="159112"/>
          </a:xfrm>
          <a:prstGeom prst="bentConnector3">
            <a:avLst>
              <a:gd name="adj1" fmla="val 50000"/>
            </a:avLst>
          </a:prstGeom>
          <a:ln w="12700">
            <a:solidFill>
              <a:schemeClr val="accent5"/>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8" name="Elbow Connector 36">
            <a:extLst>
              <a:ext uri="{FF2B5EF4-FFF2-40B4-BE49-F238E27FC236}">
                <a16:creationId xmlns:a16="http://schemas.microsoft.com/office/drawing/2014/main" xmlns="" id="{04FB8671-766F-4EE4-A4E1-C88A19A85CD2}"/>
              </a:ext>
            </a:extLst>
          </p:cNvPr>
          <p:cNvCxnSpPr>
            <a:cxnSpLocks/>
            <a:stCxn id="299" idx="0"/>
            <a:endCxn id="293" idx="3"/>
          </p:cNvCxnSpPr>
          <p:nvPr/>
        </p:nvCxnSpPr>
        <p:spPr>
          <a:xfrm rot="16200000" flipV="1">
            <a:off x="3687498" y="2069733"/>
            <a:ext cx="1157644" cy="1357241"/>
          </a:xfrm>
          <a:prstGeom prst="bentConnector2">
            <a:avLst/>
          </a:prstGeom>
          <a:ln w="1270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9" name="Elbow Connector 39">
            <a:extLst>
              <a:ext uri="{FF2B5EF4-FFF2-40B4-BE49-F238E27FC236}">
                <a16:creationId xmlns:a16="http://schemas.microsoft.com/office/drawing/2014/main" xmlns="" id="{BB135DCC-1CD9-43A1-8B15-BCC57C43CD2C}"/>
              </a:ext>
            </a:extLst>
          </p:cNvPr>
          <p:cNvCxnSpPr>
            <a:cxnSpLocks/>
            <a:stCxn id="300" idx="2"/>
            <a:endCxn id="296" idx="3"/>
          </p:cNvCxnSpPr>
          <p:nvPr/>
        </p:nvCxnSpPr>
        <p:spPr>
          <a:xfrm rot="10800000">
            <a:off x="3540403" y="3684987"/>
            <a:ext cx="2549947" cy="370709"/>
          </a:xfrm>
          <a:prstGeom prst="bentConnector3">
            <a:avLst>
              <a:gd name="adj1" fmla="val 100039"/>
            </a:avLst>
          </a:prstGeom>
          <a:ln w="12700">
            <a:solidFill>
              <a:schemeClr val="accent4"/>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11" name="Chart 310">
            <a:extLst>
              <a:ext uri="{FF2B5EF4-FFF2-40B4-BE49-F238E27FC236}">
                <a16:creationId xmlns:a16="http://schemas.microsoft.com/office/drawing/2014/main" xmlns="" id="{7D107909-7900-4460-85BF-10440F3D6812}"/>
              </a:ext>
            </a:extLst>
          </p:cNvPr>
          <p:cNvGraphicFramePr/>
          <p:nvPr>
            <p:extLst>
              <p:ext uri="{D42A27DB-BD31-4B8C-83A1-F6EECF244321}">
                <p14:modId xmlns:p14="http://schemas.microsoft.com/office/powerpoint/2010/main" xmlns="" val="543473743"/>
              </p:ext>
            </p:extLst>
          </p:nvPr>
        </p:nvGraphicFramePr>
        <p:xfrm>
          <a:off x="1994034" y="4976300"/>
          <a:ext cx="1711035" cy="1264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2" name="Chart 311">
            <a:extLst>
              <a:ext uri="{FF2B5EF4-FFF2-40B4-BE49-F238E27FC236}">
                <a16:creationId xmlns:a16="http://schemas.microsoft.com/office/drawing/2014/main" xmlns="" id="{4770BC66-2442-4AC7-9B05-4181CC149737}"/>
              </a:ext>
            </a:extLst>
          </p:cNvPr>
          <p:cNvGraphicFramePr/>
          <p:nvPr>
            <p:extLst>
              <p:ext uri="{D42A27DB-BD31-4B8C-83A1-F6EECF244321}">
                <p14:modId xmlns:p14="http://schemas.microsoft.com/office/powerpoint/2010/main" xmlns="" val="2410162779"/>
              </p:ext>
            </p:extLst>
          </p:nvPr>
        </p:nvGraphicFramePr>
        <p:xfrm>
          <a:off x="3712342" y="4976300"/>
          <a:ext cx="1711035" cy="1264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3" name="Chart 312">
            <a:extLst>
              <a:ext uri="{FF2B5EF4-FFF2-40B4-BE49-F238E27FC236}">
                <a16:creationId xmlns:a16="http://schemas.microsoft.com/office/drawing/2014/main" xmlns="" id="{66576FB7-9DA7-4AEF-A4A4-8A49EB96368D}"/>
              </a:ext>
            </a:extLst>
          </p:cNvPr>
          <p:cNvGraphicFramePr/>
          <p:nvPr>
            <p:extLst>
              <p:ext uri="{D42A27DB-BD31-4B8C-83A1-F6EECF244321}">
                <p14:modId xmlns:p14="http://schemas.microsoft.com/office/powerpoint/2010/main" xmlns="" val="3462064086"/>
              </p:ext>
            </p:extLst>
          </p:nvPr>
        </p:nvGraphicFramePr>
        <p:xfrm>
          <a:off x="5430650" y="4976300"/>
          <a:ext cx="1711035" cy="1264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4" name="Chart 313">
            <a:extLst>
              <a:ext uri="{FF2B5EF4-FFF2-40B4-BE49-F238E27FC236}">
                <a16:creationId xmlns:a16="http://schemas.microsoft.com/office/drawing/2014/main" xmlns="" id="{EC0FB02A-3CFA-42A8-A342-C0C5342E6623}"/>
              </a:ext>
            </a:extLst>
          </p:cNvPr>
          <p:cNvGraphicFramePr/>
          <p:nvPr>
            <p:extLst>
              <p:ext uri="{D42A27DB-BD31-4B8C-83A1-F6EECF244321}">
                <p14:modId xmlns:p14="http://schemas.microsoft.com/office/powerpoint/2010/main" xmlns="" val="3404426989"/>
              </p:ext>
            </p:extLst>
          </p:nvPr>
        </p:nvGraphicFramePr>
        <p:xfrm>
          <a:off x="7148958" y="4976300"/>
          <a:ext cx="1711035" cy="1264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5" name="Chart 314">
            <a:extLst>
              <a:ext uri="{FF2B5EF4-FFF2-40B4-BE49-F238E27FC236}">
                <a16:creationId xmlns:a16="http://schemas.microsoft.com/office/drawing/2014/main" xmlns="" id="{461937A4-132B-4742-BEA1-7EEA1AC2FD70}"/>
              </a:ext>
            </a:extLst>
          </p:cNvPr>
          <p:cNvGraphicFramePr/>
          <p:nvPr>
            <p:extLst>
              <p:ext uri="{D42A27DB-BD31-4B8C-83A1-F6EECF244321}">
                <p14:modId xmlns:p14="http://schemas.microsoft.com/office/powerpoint/2010/main" xmlns="" val="123912918"/>
              </p:ext>
            </p:extLst>
          </p:nvPr>
        </p:nvGraphicFramePr>
        <p:xfrm>
          <a:off x="8867264" y="4976300"/>
          <a:ext cx="1711035" cy="1264175"/>
        </p:xfrm>
        <a:graphic>
          <a:graphicData uri="http://schemas.openxmlformats.org/drawingml/2006/chart">
            <c:chart xmlns:c="http://schemas.openxmlformats.org/drawingml/2006/chart" xmlns:r="http://schemas.openxmlformats.org/officeDocument/2006/relationships" r:id="rId6"/>
          </a:graphicData>
        </a:graphic>
      </p:graphicFrame>
      <p:sp>
        <p:nvSpPr>
          <p:cNvPr id="430" name="TextBox 429">
            <a:extLst>
              <a:ext uri="{FF2B5EF4-FFF2-40B4-BE49-F238E27FC236}">
                <a16:creationId xmlns:a16="http://schemas.microsoft.com/office/drawing/2014/main" xmlns="" id="{9CBF970F-45AB-4D27-A0ED-A6FD52AE4A37}"/>
              </a:ext>
            </a:extLst>
          </p:cNvPr>
          <p:cNvSpPr txBox="1"/>
          <p:nvPr/>
        </p:nvSpPr>
        <p:spPr>
          <a:xfrm>
            <a:off x="2028964" y="6237557"/>
            <a:ext cx="1641174" cy="307777"/>
          </a:xfrm>
          <a:prstGeom prst="rect">
            <a:avLst/>
          </a:prstGeom>
          <a:noFill/>
        </p:spPr>
        <p:txBody>
          <a:bodyPr wrap="square" rtlCol="0">
            <a:spAutoFit/>
          </a:bodyPr>
          <a:lstStyle/>
          <a:p>
            <a:pPr algn="ctr"/>
            <a:r>
              <a:rPr lang="el-GR" altLang="ko-KR" sz="1400" b="1" dirty="0" smtClean="0">
                <a:solidFill>
                  <a:schemeClr val="accent2"/>
                </a:solidFill>
                <a:cs typeface="Arial" pitchFamily="34" charset="0"/>
              </a:rPr>
              <a:t>Αμερική </a:t>
            </a:r>
            <a:endParaRPr lang="ko-KR" altLang="en-US" sz="1400" b="1" dirty="0">
              <a:solidFill>
                <a:schemeClr val="accent2"/>
              </a:solidFill>
              <a:cs typeface="Arial" pitchFamily="34" charset="0"/>
            </a:endParaRPr>
          </a:p>
        </p:txBody>
      </p:sp>
      <p:sp>
        <p:nvSpPr>
          <p:cNvPr id="431" name="TextBox 430">
            <a:extLst>
              <a:ext uri="{FF2B5EF4-FFF2-40B4-BE49-F238E27FC236}">
                <a16:creationId xmlns:a16="http://schemas.microsoft.com/office/drawing/2014/main" xmlns="" id="{721A8426-FC9E-4CAB-A38B-3C6C98A9A421}"/>
              </a:ext>
            </a:extLst>
          </p:cNvPr>
          <p:cNvSpPr txBox="1"/>
          <p:nvPr/>
        </p:nvSpPr>
        <p:spPr>
          <a:xfrm>
            <a:off x="3747272" y="6237557"/>
            <a:ext cx="1641174" cy="307777"/>
          </a:xfrm>
          <a:prstGeom prst="rect">
            <a:avLst/>
          </a:prstGeom>
          <a:noFill/>
        </p:spPr>
        <p:txBody>
          <a:bodyPr wrap="square" rtlCol="0">
            <a:spAutoFit/>
          </a:bodyPr>
          <a:lstStyle/>
          <a:p>
            <a:pPr algn="ctr"/>
            <a:r>
              <a:rPr lang="el-GR" altLang="ko-KR" sz="1400" b="1" dirty="0" smtClean="0">
                <a:solidFill>
                  <a:schemeClr val="accent4"/>
                </a:solidFill>
                <a:cs typeface="Arial" pitchFamily="34" charset="0"/>
              </a:rPr>
              <a:t>Αφρική</a:t>
            </a:r>
            <a:endParaRPr lang="ko-KR" altLang="en-US" sz="1400" b="1" dirty="0">
              <a:solidFill>
                <a:schemeClr val="accent4"/>
              </a:solidFill>
              <a:cs typeface="Arial" pitchFamily="34" charset="0"/>
            </a:endParaRPr>
          </a:p>
        </p:txBody>
      </p:sp>
      <p:sp>
        <p:nvSpPr>
          <p:cNvPr id="432" name="TextBox 431">
            <a:extLst>
              <a:ext uri="{FF2B5EF4-FFF2-40B4-BE49-F238E27FC236}">
                <a16:creationId xmlns:a16="http://schemas.microsoft.com/office/drawing/2014/main" xmlns="" id="{1775A83A-3317-4141-B8BD-DBB5D000DE5A}"/>
              </a:ext>
            </a:extLst>
          </p:cNvPr>
          <p:cNvSpPr txBox="1"/>
          <p:nvPr/>
        </p:nvSpPr>
        <p:spPr>
          <a:xfrm>
            <a:off x="5465580" y="6237557"/>
            <a:ext cx="1641174" cy="307777"/>
          </a:xfrm>
          <a:prstGeom prst="rect">
            <a:avLst/>
          </a:prstGeom>
          <a:noFill/>
        </p:spPr>
        <p:txBody>
          <a:bodyPr wrap="square" rtlCol="0">
            <a:spAutoFit/>
          </a:bodyPr>
          <a:lstStyle/>
          <a:p>
            <a:pPr algn="ctr"/>
            <a:r>
              <a:rPr lang="el-GR" altLang="ko-KR" sz="1400" b="1" dirty="0" smtClean="0">
                <a:solidFill>
                  <a:schemeClr val="accent6"/>
                </a:solidFill>
                <a:cs typeface="Arial" pitchFamily="34" charset="0"/>
              </a:rPr>
              <a:t>Ευρώπη</a:t>
            </a:r>
            <a:endParaRPr lang="ko-KR" altLang="en-US" sz="1400" b="1" dirty="0">
              <a:solidFill>
                <a:schemeClr val="accent6"/>
              </a:solidFill>
              <a:cs typeface="Arial" pitchFamily="34" charset="0"/>
            </a:endParaRPr>
          </a:p>
        </p:txBody>
      </p:sp>
      <p:sp>
        <p:nvSpPr>
          <p:cNvPr id="433" name="TextBox 432">
            <a:extLst>
              <a:ext uri="{FF2B5EF4-FFF2-40B4-BE49-F238E27FC236}">
                <a16:creationId xmlns:a16="http://schemas.microsoft.com/office/drawing/2014/main" xmlns="" id="{694527AF-E3B3-4FD6-B2CD-0A11A86217B4}"/>
              </a:ext>
            </a:extLst>
          </p:cNvPr>
          <p:cNvSpPr txBox="1"/>
          <p:nvPr/>
        </p:nvSpPr>
        <p:spPr>
          <a:xfrm>
            <a:off x="7183888" y="6237557"/>
            <a:ext cx="1641174" cy="307777"/>
          </a:xfrm>
          <a:prstGeom prst="rect">
            <a:avLst/>
          </a:prstGeom>
          <a:noFill/>
        </p:spPr>
        <p:txBody>
          <a:bodyPr wrap="square" rtlCol="0">
            <a:spAutoFit/>
          </a:bodyPr>
          <a:lstStyle/>
          <a:p>
            <a:pPr algn="ctr"/>
            <a:r>
              <a:rPr lang="el-GR" altLang="ko-KR" sz="1400" b="1" dirty="0" smtClean="0">
                <a:solidFill>
                  <a:schemeClr val="accent3"/>
                </a:solidFill>
                <a:cs typeface="Arial" pitchFamily="34" charset="0"/>
              </a:rPr>
              <a:t>Ασία</a:t>
            </a:r>
            <a:endParaRPr lang="ko-KR" altLang="en-US" sz="1400" b="1" dirty="0">
              <a:solidFill>
                <a:schemeClr val="accent3"/>
              </a:solidFill>
              <a:cs typeface="Arial" pitchFamily="34" charset="0"/>
            </a:endParaRPr>
          </a:p>
        </p:txBody>
      </p:sp>
      <p:sp>
        <p:nvSpPr>
          <p:cNvPr id="434" name="TextBox 433">
            <a:extLst>
              <a:ext uri="{FF2B5EF4-FFF2-40B4-BE49-F238E27FC236}">
                <a16:creationId xmlns:a16="http://schemas.microsoft.com/office/drawing/2014/main" xmlns="" id="{F06688A6-C490-44A9-BBF7-A864031C3FB8}"/>
              </a:ext>
            </a:extLst>
          </p:cNvPr>
          <p:cNvSpPr txBox="1"/>
          <p:nvPr/>
        </p:nvSpPr>
        <p:spPr>
          <a:xfrm>
            <a:off x="8902194" y="6237557"/>
            <a:ext cx="1641174" cy="307777"/>
          </a:xfrm>
          <a:prstGeom prst="rect">
            <a:avLst/>
          </a:prstGeom>
          <a:noFill/>
        </p:spPr>
        <p:txBody>
          <a:bodyPr wrap="square" rtlCol="0">
            <a:spAutoFit/>
          </a:bodyPr>
          <a:lstStyle/>
          <a:p>
            <a:pPr algn="ctr"/>
            <a:r>
              <a:rPr lang="el-GR" altLang="ko-KR" sz="1400" b="1" dirty="0" smtClean="0">
                <a:solidFill>
                  <a:schemeClr val="accent5"/>
                </a:solidFill>
                <a:cs typeface="Arial" pitchFamily="34" charset="0"/>
              </a:rPr>
              <a:t>Ωκεανία</a:t>
            </a:r>
            <a:endParaRPr lang="ko-KR" altLang="en-US" sz="1400" b="1" dirty="0">
              <a:solidFill>
                <a:schemeClr val="accent5"/>
              </a:solidFill>
              <a:cs typeface="Arial" pitchFamily="34" charset="0"/>
            </a:endParaRPr>
          </a:p>
        </p:txBody>
      </p:sp>
    </p:spTree>
    <p:extLst>
      <p:ext uri="{BB962C8B-B14F-4D97-AF65-F5344CB8AC3E}">
        <p14:creationId xmlns:p14="http://schemas.microsoft.com/office/powerpoint/2010/main" xmlns="" val="330685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AA7A68B5-3A98-4EA6-A764-23DFE2AC0AE7}"/>
              </a:ext>
            </a:extLst>
          </p:cNvPr>
          <p:cNvSpPr txBox="1">
            <a:spLocks/>
          </p:cNvSpPr>
          <p:nvPr/>
        </p:nvSpPr>
        <p:spPr>
          <a:xfrm>
            <a:off x="2538264" y="5646390"/>
            <a:ext cx="3957786" cy="5760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l-GR" altLang="ko-KR" sz="1800" b="1" dirty="0" smtClean="0">
                <a:solidFill>
                  <a:schemeClr val="bg1"/>
                </a:solidFill>
                <a:latin typeface="+mj-lt"/>
                <a:cs typeface="Arial" pitchFamily="34" charset="0"/>
              </a:rPr>
              <a:t>Εργοστάσιο παραγωγής ηλεκτρισμού</a:t>
            </a:r>
            <a:r>
              <a:rPr lang="en-US" altLang="ko-KR" sz="1800" b="1" dirty="0" smtClean="0">
                <a:solidFill>
                  <a:schemeClr val="bg1"/>
                </a:solidFill>
                <a:latin typeface="+mj-lt"/>
                <a:cs typeface="Arial" pitchFamily="34" charset="0"/>
              </a:rPr>
              <a:t> </a:t>
            </a:r>
            <a:r>
              <a:rPr lang="el-GR" altLang="ko-KR" sz="1800" b="1" dirty="0" smtClean="0">
                <a:solidFill>
                  <a:schemeClr val="bg1"/>
                </a:solidFill>
                <a:latin typeface="+mj-lt"/>
                <a:cs typeface="Arial" pitchFamily="34" charset="0"/>
              </a:rPr>
              <a:t>από βιομάζα</a:t>
            </a:r>
            <a:endParaRPr lang="en-US" altLang="ko-KR" sz="1800" b="1" dirty="0">
              <a:solidFill>
                <a:schemeClr val="bg1"/>
              </a:solidFill>
              <a:latin typeface="+mj-lt"/>
              <a:cs typeface="Arial" pitchFamily="34" charset="0"/>
            </a:endParaRPr>
          </a:p>
        </p:txBody>
      </p:sp>
      <p:sp>
        <p:nvSpPr>
          <p:cNvPr id="12" name="자유형: 도형 54">
            <a:extLst>
              <a:ext uri="{FF2B5EF4-FFF2-40B4-BE49-F238E27FC236}">
                <a16:creationId xmlns="" xmlns:a16="http://schemas.microsoft.com/office/drawing/2014/main" id="{E26C7B0B-5796-429D-80CE-D2660E2BD37B}"/>
              </a:ext>
            </a:extLst>
          </p:cNvPr>
          <p:cNvSpPr/>
          <p:nvPr/>
        </p:nvSpPr>
        <p:spPr>
          <a:xfrm>
            <a:off x="7495321" y="1967532"/>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2" name="그룹 3">
            <a:extLst>
              <a:ext uri="{FF2B5EF4-FFF2-40B4-BE49-F238E27FC236}">
                <a16:creationId xmlns="" xmlns:a16="http://schemas.microsoft.com/office/drawing/2014/main" id="{C6AEEC4A-7D24-4C0C-A4EC-6A6B8B0E839B}"/>
              </a:ext>
            </a:extLst>
          </p:cNvPr>
          <p:cNvGrpSpPr/>
          <p:nvPr/>
        </p:nvGrpSpPr>
        <p:grpSpPr>
          <a:xfrm>
            <a:off x="8428087" y="2012442"/>
            <a:ext cx="3240038" cy="1209058"/>
            <a:chOff x="7742163" y="1857469"/>
            <a:chExt cx="3816000" cy="1209058"/>
          </a:xfrm>
        </p:grpSpPr>
        <p:sp>
          <p:nvSpPr>
            <p:cNvPr id="15" name="TextBox 14">
              <a:extLst>
                <a:ext uri="{FF2B5EF4-FFF2-40B4-BE49-F238E27FC236}">
                  <a16:creationId xmlns="" xmlns:a16="http://schemas.microsoft.com/office/drawing/2014/main" id="{2B6A0A35-B8F2-4FAE-A461-1D8875DDC616}"/>
                </a:ext>
              </a:extLst>
            </p:cNvPr>
            <p:cNvSpPr txBox="1"/>
            <p:nvPr/>
          </p:nvSpPr>
          <p:spPr>
            <a:xfrm>
              <a:off x="7742163" y="1857469"/>
              <a:ext cx="3816000" cy="307777"/>
            </a:xfrm>
            <a:prstGeom prst="rect">
              <a:avLst/>
            </a:prstGeom>
            <a:noFill/>
          </p:spPr>
          <p:txBody>
            <a:bodyPr wrap="square" lIns="0" rtlCol="0" anchor="ctr">
              <a:spAutoFit/>
            </a:bodyPr>
            <a:lstStyle/>
            <a:p>
              <a:r>
                <a:rPr lang="el-GR" altLang="ko-KR" sz="1400" b="1" dirty="0" smtClean="0">
                  <a:solidFill>
                    <a:schemeClr val="accent2"/>
                  </a:solidFill>
                  <a:cs typeface="Arial" pitchFamily="34" charset="0"/>
                </a:rPr>
                <a:t>Αέρια Καύσιμα</a:t>
              </a:r>
              <a:endParaRPr lang="ko-KR" altLang="en-US" sz="1400" b="1" dirty="0">
                <a:solidFill>
                  <a:schemeClr val="accent2"/>
                </a:solidFill>
                <a:cs typeface="Arial" pitchFamily="34" charset="0"/>
              </a:endParaRPr>
            </a:p>
          </p:txBody>
        </p:sp>
        <p:sp>
          <p:nvSpPr>
            <p:cNvPr id="16" name="TextBox 15">
              <a:extLst>
                <a:ext uri="{FF2B5EF4-FFF2-40B4-BE49-F238E27FC236}">
                  <a16:creationId xmlns="" xmlns:a16="http://schemas.microsoft.com/office/drawing/2014/main" id="{DC34F146-67E0-444E-BEF7-78BBCA00F6D8}"/>
                </a:ext>
              </a:extLst>
            </p:cNvPr>
            <p:cNvSpPr txBox="1"/>
            <p:nvPr/>
          </p:nvSpPr>
          <p:spPr>
            <a:xfrm>
              <a:off x="7742163" y="2127808"/>
              <a:ext cx="3816000" cy="938719"/>
            </a:xfrm>
            <a:prstGeom prst="rect">
              <a:avLst/>
            </a:prstGeom>
            <a:noFill/>
          </p:spPr>
          <p:txBody>
            <a:bodyPr wrap="square" lIns="0" rtlCol="0">
              <a:spAutoFit/>
            </a:bodyPr>
            <a:lstStyle/>
            <a:p>
              <a:r>
                <a:rPr lang="el-GR" sz="1100" dirty="0" smtClean="0"/>
                <a:t>Το αέριο που αποτελείται κυρίως από μεθάνιο και διοξείδιο του άνθρακα που παράγεται από την αναερόβια χώνευση της βιομάζας ή από θερμικές διεργασίες από βιομάζα, συμπεριλαμβανομένης της βιομάζας στα απόβλητα.</a:t>
              </a:r>
              <a:endParaRPr lang="en-US" altLang="ko-KR" sz="1100" dirty="0">
                <a:solidFill>
                  <a:schemeClr val="tx1">
                    <a:lumMod val="75000"/>
                    <a:lumOff val="25000"/>
                  </a:schemeClr>
                </a:solidFill>
                <a:cs typeface="Arial" pitchFamily="34" charset="0"/>
              </a:endParaRPr>
            </a:p>
          </p:txBody>
        </p:sp>
      </p:grpSp>
      <p:grpSp>
        <p:nvGrpSpPr>
          <p:cNvPr id="4" name="그룹 4">
            <a:extLst>
              <a:ext uri="{FF2B5EF4-FFF2-40B4-BE49-F238E27FC236}">
                <a16:creationId xmlns="" xmlns:a16="http://schemas.microsoft.com/office/drawing/2014/main" id="{9EB7A3CF-FC19-462D-9147-0898CB95D74D}"/>
              </a:ext>
            </a:extLst>
          </p:cNvPr>
          <p:cNvGrpSpPr/>
          <p:nvPr/>
        </p:nvGrpSpPr>
        <p:grpSpPr>
          <a:xfrm>
            <a:off x="8428087" y="3192491"/>
            <a:ext cx="3240038" cy="1039780"/>
            <a:chOff x="7742163" y="2983865"/>
            <a:chExt cx="3816000" cy="1039780"/>
          </a:xfrm>
        </p:grpSpPr>
        <p:sp>
          <p:nvSpPr>
            <p:cNvPr id="18" name="TextBox 17">
              <a:extLst>
                <a:ext uri="{FF2B5EF4-FFF2-40B4-BE49-F238E27FC236}">
                  <a16:creationId xmlns="" xmlns:a16="http://schemas.microsoft.com/office/drawing/2014/main" id="{95664E64-5F66-44C9-97E8-F5E3CFA459CB}"/>
                </a:ext>
              </a:extLst>
            </p:cNvPr>
            <p:cNvSpPr txBox="1"/>
            <p:nvPr/>
          </p:nvSpPr>
          <p:spPr>
            <a:xfrm>
              <a:off x="7742163" y="2983865"/>
              <a:ext cx="3816000" cy="307777"/>
            </a:xfrm>
            <a:prstGeom prst="rect">
              <a:avLst/>
            </a:prstGeom>
            <a:noFill/>
          </p:spPr>
          <p:txBody>
            <a:bodyPr wrap="square" lIns="0" rtlCol="0" anchor="ctr">
              <a:spAutoFit/>
            </a:bodyPr>
            <a:lstStyle/>
            <a:p>
              <a:r>
                <a:rPr lang="el-GR" altLang="ko-KR" sz="1400" b="1" dirty="0" smtClean="0">
                  <a:solidFill>
                    <a:schemeClr val="accent3"/>
                  </a:solidFill>
                  <a:cs typeface="Arial" pitchFamily="34" charset="0"/>
                </a:rPr>
                <a:t>Υγρά Καύσιμα</a:t>
              </a:r>
              <a:endParaRPr lang="ko-KR" altLang="en-US" sz="1400" b="1" dirty="0">
                <a:solidFill>
                  <a:schemeClr val="accent3"/>
                </a:solidFill>
                <a:cs typeface="Arial" pitchFamily="34" charset="0"/>
              </a:endParaRPr>
            </a:p>
          </p:txBody>
        </p:sp>
        <p:sp>
          <p:nvSpPr>
            <p:cNvPr id="19" name="TextBox 18">
              <a:extLst>
                <a:ext uri="{FF2B5EF4-FFF2-40B4-BE49-F238E27FC236}">
                  <a16:creationId xmlns="" xmlns:a16="http://schemas.microsoft.com/office/drawing/2014/main" id="{4F7FB3A0-A6C3-47BD-A855-57FCB81C0EFD}"/>
                </a:ext>
              </a:extLst>
            </p:cNvPr>
            <p:cNvSpPr txBox="1"/>
            <p:nvPr/>
          </p:nvSpPr>
          <p:spPr>
            <a:xfrm>
              <a:off x="7742163" y="3254204"/>
              <a:ext cx="3816000" cy="769441"/>
            </a:xfrm>
            <a:prstGeom prst="rect">
              <a:avLst/>
            </a:prstGeom>
            <a:noFill/>
          </p:spPr>
          <p:txBody>
            <a:bodyPr wrap="square" lIns="0" rtlCol="0">
              <a:spAutoFit/>
            </a:bodyPr>
            <a:lstStyle/>
            <a:p>
              <a:r>
                <a:rPr lang="el-GR" sz="1100" dirty="0" smtClean="0"/>
                <a:t>Τα υγρά </a:t>
              </a:r>
              <a:r>
                <a:rPr lang="el-GR" sz="1100" dirty="0" err="1" smtClean="0"/>
                <a:t>βιοκαύσιμα</a:t>
              </a:r>
              <a:r>
                <a:rPr lang="el-GR" sz="1100" dirty="0" smtClean="0"/>
                <a:t> περιλαμβάνουν όλα τα υγρά καύσιμα φυσικής προέλευσης, κατάλληλα για ανάμιξη ή αντικατάσταση υγρών καυσίμων από ορυκτά</a:t>
              </a:r>
              <a:endParaRPr lang="en-US" altLang="ko-KR" sz="1100" dirty="0">
                <a:solidFill>
                  <a:schemeClr val="tx1">
                    <a:lumMod val="75000"/>
                    <a:lumOff val="25000"/>
                  </a:schemeClr>
                </a:solidFill>
                <a:cs typeface="Arial" pitchFamily="34" charset="0"/>
              </a:endParaRPr>
            </a:p>
          </p:txBody>
        </p:sp>
      </p:grpSp>
      <p:grpSp>
        <p:nvGrpSpPr>
          <p:cNvPr id="5" name="그룹 5">
            <a:extLst>
              <a:ext uri="{FF2B5EF4-FFF2-40B4-BE49-F238E27FC236}">
                <a16:creationId xmlns="" xmlns:a16="http://schemas.microsoft.com/office/drawing/2014/main" id="{C3E12CD1-5290-491C-9D64-1DACBFB983F6}"/>
              </a:ext>
            </a:extLst>
          </p:cNvPr>
          <p:cNvGrpSpPr/>
          <p:nvPr/>
        </p:nvGrpSpPr>
        <p:grpSpPr>
          <a:xfrm>
            <a:off x="8428087" y="4261702"/>
            <a:ext cx="3240038" cy="1209058"/>
            <a:chOff x="7742163" y="4121147"/>
            <a:chExt cx="3816000" cy="1209058"/>
          </a:xfrm>
        </p:grpSpPr>
        <p:sp>
          <p:nvSpPr>
            <p:cNvPr id="21" name="TextBox 20">
              <a:extLst>
                <a:ext uri="{FF2B5EF4-FFF2-40B4-BE49-F238E27FC236}">
                  <a16:creationId xmlns="" xmlns:a16="http://schemas.microsoft.com/office/drawing/2014/main" id="{CE36FE46-D04F-46C2-A5E8-C9709C5A2548}"/>
                </a:ext>
              </a:extLst>
            </p:cNvPr>
            <p:cNvSpPr txBox="1"/>
            <p:nvPr/>
          </p:nvSpPr>
          <p:spPr>
            <a:xfrm>
              <a:off x="7742163" y="4121147"/>
              <a:ext cx="3816000" cy="307777"/>
            </a:xfrm>
            <a:prstGeom prst="rect">
              <a:avLst/>
            </a:prstGeom>
            <a:noFill/>
          </p:spPr>
          <p:txBody>
            <a:bodyPr wrap="square" lIns="0" rtlCol="0" anchor="ctr">
              <a:spAutoFit/>
            </a:bodyPr>
            <a:lstStyle/>
            <a:p>
              <a:r>
                <a:rPr lang="el-GR" altLang="ko-KR" sz="1400" b="1" dirty="0" smtClean="0">
                  <a:solidFill>
                    <a:schemeClr val="accent4"/>
                  </a:solidFill>
                  <a:cs typeface="Arial" pitchFamily="34" charset="0"/>
                </a:rPr>
                <a:t>Στερεά Καύσιμα</a:t>
              </a:r>
              <a:endParaRPr lang="ko-KR" altLang="en-US" sz="1400" b="1" dirty="0">
                <a:solidFill>
                  <a:schemeClr val="accent4"/>
                </a:solidFill>
                <a:cs typeface="Arial" pitchFamily="34" charset="0"/>
              </a:endParaRPr>
            </a:p>
          </p:txBody>
        </p:sp>
        <p:sp>
          <p:nvSpPr>
            <p:cNvPr id="22" name="TextBox 21">
              <a:extLst>
                <a:ext uri="{FF2B5EF4-FFF2-40B4-BE49-F238E27FC236}">
                  <a16:creationId xmlns="" xmlns:a16="http://schemas.microsoft.com/office/drawing/2014/main" id="{B53D8239-0CB2-4D0B-950B-CA327581F4D4}"/>
                </a:ext>
              </a:extLst>
            </p:cNvPr>
            <p:cNvSpPr txBox="1"/>
            <p:nvPr/>
          </p:nvSpPr>
          <p:spPr>
            <a:xfrm>
              <a:off x="7742163" y="4391486"/>
              <a:ext cx="3816000" cy="938719"/>
            </a:xfrm>
            <a:prstGeom prst="rect">
              <a:avLst/>
            </a:prstGeom>
            <a:noFill/>
          </p:spPr>
          <p:txBody>
            <a:bodyPr wrap="square" lIns="0" rtlCol="0">
              <a:spAutoFit/>
            </a:bodyPr>
            <a:lstStyle/>
            <a:p>
              <a:r>
                <a:rPr lang="el-GR" sz="1100" dirty="0" smtClean="0"/>
                <a:t>Τα στερεά </a:t>
              </a:r>
              <a:r>
                <a:rPr lang="el-GR" sz="1100" dirty="0" err="1" smtClean="0"/>
                <a:t>βιοκαύσιμα</a:t>
              </a:r>
              <a:r>
                <a:rPr lang="el-GR" sz="1100" dirty="0" smtClean="0"/>
                <a:t> καλύπτουν στερεό οργανικό, μη ορυκτό υλικό βιολογικής προέλευσης το οποίο μπορεί να χρησιμοποιηθεί ως καύσιμο για παραγωγή θερμότητας ή παραγωγή ηλεκτρικής ενέργειας</a:t>
              </a:r>
              <a:endParaRPr lang="en-US" altLang="ko-KR" sz="1100" dirty="0">
                <a:solidFill>
                  <a:schemeClr val="tx1">
                    <a:lumMod val="75000"/>
                    <a:lumOff val="25000"/>
                  </a:schemeClr>
                </a:solidFill>
                <a:cs typeface="Arial" pitchFamily="34" charset="0"/>
              </a:endParaRPr>
            </a:p>
          </p:txBody>
        </p:sp>
      </p:grpSp>
      <p:grpSp>
        <p:nvGrpSpPr>
          <p:cNvPr id="6" name="그룹 6">
            <a:extLst>
              <a:ext uri="{FF2B5EF4-FFF2-40B4-BE49-F238E27FC236}">
                <a16:creationId xmlns="" xmlns:a16="http://schemas.microsoft.com/office/drawing/2014/main" id="{F81CD0D4-1170-47EB-A4EE-280DB36239DA}"/>
              </a:ext>
            </a:extLst>
          </p:cNvPr>
          <p:cNvGrpSpPr/>
          <p:nvPr/>
        </p:nvGrpSpPr>
        <p:grpSpPr>
          <a:xfrm>
            <a:off x="8386524" y="5479665"/>
            <a:ext cx="3240038" cy="1378335"/>
            <a:chOff x="7742163" y="5269315"/>
            <a:chExt cx="3816000" cy="1378335"/>
          </a:xfrm>
        </p:grpSpPr>
        <p:sp>
          <p:nvSpPr>
            <p:cNvPr id="24" name="TextBox 23">
              <a:extLst>
                <a:ext uri="{FF2B5EF4-FFF2-40B4-BE49-F238E27FC236}">
                  <a16:creationId xmlns="" xmlns:a16="http://schemas.microsoft.com/office/drawing/2014/main" id="{464ED3BD-C5E1-4FF8-96F3-E12DE7295EC6}"/>
                </a:ext>
              </a:extLst>
            </p:cNvPr>
            <p:cNvSpPr txBox="1"/>
            <p:nvPr/>
          </p:nvSpPr>
          <p:spPr>
            <a:xfrm>
              <a:off x="7742163" y="5269315"/>
              <a:ext cx="3816000" cy="307777"/>
            </a:xfrm>
            <a:prstGeom prst="rect">
              <a:avLst/>
            </a:prstGeom>
            <a:noFill/>
          </p:spPr>
          <p:txBody>
            <a:bodyPr wrap="square" lIns="0" rtlCol="0" anchor="ctr">
              <a:spAutoFit/>
            </a:bodyPr>
            <a:lstStyle/>
            <a:p>
              <a:r>
                <a:rPr lang="el-GR" altLang="ko-KR" sz="1400" b="1" dirty="0" smtClean="0">
                  <a:solidFill>
                    <a:schemeClr val="accent1"/>
                  </a:solidFill>
                  <a:cs typeface="Arial" pitchFamily="34" charset="0"/>
                </a:rPr>
                <a:t>Άμεση Καύση</a:t>
              </a:r>
              <a:endParaRPr lang="ko-KR" altLang="en-US" sz="1400" b="1" dirty="0">
                <a:solidFill>
                  <a:schemeClr val="accent1"/>
                </a:solidFill>
                <a:cs typeface="Arial" pitchFamily="34" charset="0"/>
              </a:endParaRPr>
            </a:p>
          </p:txBody>
        </p:sp>
        <p:sp>
          <p:nvSpPr>
            <p:cNvPr id="25" name="TextBox 24">
              <a:extLst>
                <a:ext uri="{FF2B5EF4-FFF2-40B4-BE49-F238E27FC236}">
                  <a16:creationId xmlns="" xmlns:a16="http://schemas.microsoft.com/office/drawing/2014/main" id="{3A138526-F7E2-4413-849B-D6DEFEE75147}"/>
                </a:ext>
              </a:extLst>
            </p:cNvPr>
            <p:cNvSpPr txBox="1"/>
            <p:nvPr/>
          </p:nvSpPr>
          <p:spPr>
            <a:xfrm>
              <a:off x="7742163" y="5539654"/>
              <a:ext cx="3816000" cy="1107996"/>
            </a:xfrm>
            <a:prstGeom prst="rect">
              <a:avLst/>
            </a:prstGeom>
            <a:noFill/>
          </p:spPr>
          <p:txBody>
            <a:bodyPr wrap="square" lIns="0" rtlCol="0">
              <a:spAutoFit/>
            </a:bodyPr>
            <a:lstStyle/>
            <a:p>
              <a:r>
                <a:rPr lang="el-GR" altLang="ko-KR" sz="1100" dirty="0" smtClean="0">
                  <a:solidFill>
                    <a:schemeClr val="tx1">
                      <a:lumMod val="75000"/>
                      <a:lumOff val="25000"/>
                    </a:schemeClr>
                  </a:solidFill>
                  <a:cs typeface="Arial" pitchFamily="34" charset="0"/>
                </a:rPr>
                <a:t>Η άμεση καύση είναι μια </a:t>
              </a:r>
              <a:r>
                <a:rPr lang="el-GR" altLang="ko-KR" sz="1100" dirty="0" err="1" smtClean="0">
                  <a:solidFill>
                    <a:schemeClr val="tx1">
                      <a:lumMod val="75000"/>
                      <a:lumOff val="25000"/>
                    </a:schemeClr>
                  </a:solidFill>
                  <a:cs typeface="Arial" pitchFamily="34" charset="0"/>
                </a:rPr>
                <a:t>θερμοχημική</a:t>
              </a:r>
              <a:r>
                <a:rPr lang="el-GR" altLang="ko-KR" sz="1100" dirty="0" smtClean="0">
                  <a:solidFill>
                    <a:schemeClr val="tx1">
                      <a:lumMod val="75000"/>
                      <a:lumOff val="25000"/>
                    </a:schemeClr>
                  </a:solidFill>
                  <a:cs typeface="Arial" pitchFamily="34" charset="0"/>
                </a:rPr>
                <a:t> τεχνική κατά την οποία η βιομάζα καίγεται σε ανοιχτό αέρα ή παρουσία υπερβολικού αέρα. Σε αυτή τη διαδικασία, η φωτοσυνθετικά αποθηκευμένη χημική ενέργεια της βιομάζας θα μετατραπεί σε αέρια</a:t>
              </a:r>
              <a:r>
                <a:rPr lang="en-US" altLang="ko-KR" sz="1100" dirty="0" smtClean="0">
                  <a:solidFill>
                    <a:schemeClr val="tx1">
                      <a:lumMod val="75000"/>
                      <a:lumOff val="25000"/>
                    </a:schemeClr>
                  </a:solidFill>
                  <a:cs typeface="Arial" pitchFamily="34" charset="0"/>
                </a:rPr>
                <a:t>.</a:t>
              </a:r>
              <a:endParaRPr lang="en-US" altLang="ko-KR" sz="1100" dirty="0">
                <a:solidFill>
                  <a:schemeClr val="tx1">
                    <a:lumMod val="75000"/>
                    <a:lumOff val="25000"/>
                  </a:schemeClr>
                </a:solidFill>
                <a:cs typeface="Arial" pitchFamily="34" charset="0"/>
              </a:endParaRPr>
            </a:p>
          </p:txBody>
        </p:sp>
      </p:grpSp>
      <p:sp>
        <p:nvSpPr>
          <p:cNvPr id="26" name="자유형: 도형 63">
            <a:extLst>
              <a:ext uri="{FF2B5EF4-FFF2-40B4-BE49-F238E27FC236}">
                <a16:creationId xmlns="" xmlns:a16="http://schemas.microsoft.com/office/drawing/2014/main" id="{2340DA8F-28CA-4518-BD05-538ADCE7ED4F}"/>
              </a:ext>
            </a:extLst>
          </p:cNvPr>
          <p:cNvSpPr/>
          <p:nvPr/>
        </p:nvSpPr>
        <p:spPr>
          <a:xfrm>
            <a:off x="7495321" y="3092162"/>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 name="자유형: 도형 64">
            <a:extLst>
              <a:ext uri="{FF2B5EF4-FFF2-40B4-BE49-F238E27FC236}">
                <a16:creationId xmlns="" xmlns:a16="http://schemas.microsoft.com/office/drawing/2014/main" id="{BE3D4948-815F-4D43-B913-3934C07C1FB2}"/>
              </a:ext>
            </a:extLst>
          </p:cNvPr>
          <p:cNvSpPr/>
          <p:nvPr/>
        </p:nvSpPr>
        <p:spPr>
          <a:xfrm>
            <a:off x="7495321" y="4216792"/>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8" name="자유형: 도형 65">
            <a:extLst>
              <a:ext uri="{FF2B5EF4-FFF2-40B4-BE49-F238E27FC236}">
                <a16:creationId xmlns="" xmlns:a16="http://schemas.microsoft.com/office/drawing/2014/main" id="{E78E832B-4306-4716-8517-38A3F382E8DE}"/>
              </a:ext>
            </a:extLst>
          </p:cNvPr>
          <p:cNvSpPr/>
          <p:nvPr/>
        </p:nvSpPr>
        <p:spPr>
          <a:xfrm>
            <a:off x="7495321" y="5341421"/>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3" name="TextBox 32">
            <a:extLst>
              <a:ext uri="{FF2B5EF4-FFF2-40B4-BE49-F238E27FC236}">
                <a16:creationId xmlns="" xmlns:a16="http://schemas.microsoft.com/office/drawing/2014/main" id="{8CEC22C9-0F80-4B6D-862D-A709F0142EBF}"/>
              </a:ext>
            </a:extLst>
          </p:cNvPr>
          <p:cNvSpPr txBox="1"/>
          <p:nvPr/>
        </p:nvSpPr>
        <p:spPr>
          <a:xfrm>
            <a:off x="6918533" y="308238"/>
            <a:ext cx="4949617" cy="1477328"/>
          </a:xfrm>
          <a:prstGeom prst="rect">
            <a:avLst/>
          </a:prstGeom>
          <a:noFill/>
        </p:spPr>
        <p:txBody>
          <a:bodyPr wrap="square" rtlCol="0" anchor="ctr">
            <a:spAutoFit/>
          </a:bodyPr>
          <a:lstStyle/>
          <a:p>
            <a:r>
              <a:rPr lang="el-GR" altLang="ko-KR" b="1" dirty="0" smtClean="0">
                <a:solidFill>
                  <a:schemeClr val="accent3"/>
                </a:solidFill>
                <a:cs typeface="Arial" pitchFamily="34" charset="0"/>
              </a:rPr>
              <a:t>Ενεργειακή Αξιοποίηση:</a:t>
            </a:r>
            <a:r>
              <a:rPr lang="en-GB" altLang="ko-KR" b="1" dirty="0" smtClean="0">
                <a:solidFill>
                  <a:schemeClr val="accent3"/>
                </a:solidFill>
                <a:cs typeface="Arial" pitchFamily="34" charset="0"/>
              </a:rPr>
              <a:t> </a:t>
            </a:r>
            <a:r>
              <a:rPr lang="el-GR" dirty="0" smtClean="0"/>
              <a:t>Η βιομάζα μπορεί να αξιοποιηθεί για την κάλυψη ενεργειακών αναγκών, είτε με απ’ ευθείας καύση, είτε με μετατροπή της σε:</a:t>
            </a:r>
          </a:p>
          <a:p>
            <a:endParaRPr lang="en-GB" altLang="ko-KR" dirty="0">
              <a:cs typeface="Arial" pitchFamily="34" charset="0"/>
            </a:endParaRPr>
          </a:p>
        </p:txBody>
      </p:sp>
      <p:pic>
        <p:nvPicPr>
          <p:cNvPr id="34" name="33 - Θέση εικόνας" descr="what_does_a_biomass_power_plant_manager_do.jpg"/>
          <p:cNvPicPr>
            <a:picLocks noGrp="1" noChangeAspect="1"/>
          </p:cNvPicPr>
          <p:nvPr>
            <p:ph type="pic" idx="1"/>
          </p:nvPr>
        </p:nvPicPr>
        <p:blipFill>
          <a:blip r:embed="rId2" cstate="print"/>
          <a:srcRect l="16550" r="16550"/>
          <a:stretch>
            <a:fillRect/>
          </a:stretch>
        </p:blipFill>
        <p:spPr/>
      </p:pic>
      <p:pic>
        <p:nvPicPr>
          <p:cNvPr id="2050" name="Picture 2" descr="C:\Users\Da\Desktop\Επιστήμη και Τεχνολογία Περιβάλλοντος\Παρουσίαση\shillouete\good\biogas\White-Biogass.png"/>
          <p:cNvPicPr>
            <a:picLocks noChangeAspect="1" noChangeArrowheads="1"/>
          </p:cNvPicPr>
          <p:nvPr/>
        </p:nvPicPr>
        <p:blipFill>
          <a:blip r:embed="rId3" cstate="print"/>
          <a:srcRect/>
          <a:stretch>
            <a:fillRect/>
          </a:stretch>
        </p:blipFill>
        <p:spPr bwMode="auto">
          <a:xfrm>
            <a:off x="7562850" y="2032001"/>
            <a:ext cx="361950" cy="463518"/>
          </a:xfrm>
          <a:prstGeom prst="rect">
            <a:avLst/>
          </a:prstGeom>
          <a:noFill/>
        </p:spPr>
      </p:pic>
      <p:pic>
        <p:nvPicPr>
          <p:cNvPr id="2051" name="Picture 3" descr="C:\Users\Da\Desktop\Επιστήμη και Τεχνολογία Περιβάλλοντος\Παρουσίαση\shillouete\good\biofuel\White - biofuel - barrel.png"/>
          <p:cNvPicPr>
            <a:picLocks noChangeAspect="1" noChangeArrowheads="1"/>
          </p:cNvPicPr>
          <p:nvPr/>
        </p:nvPicPr>
        <p:blipFill>
          <a:blip r:embed="rId4" cstate="print"/>
          <a:srcRect/>
          <a:stretch>
            <a:fillRect/>
          </a:stretch>
        </p:blipFill>
        <p:spPr bwMode="auto">
          <a:xfrm>
            <a:off x="7662223" y="3211513"/>
            <a:ext cx="267355" cy="388937"/>
          </a:xfrm>
          <a:prstGeom prst="rect">
            <a:avLst/>
          </a:prstGeom>
          <a:noFill/>
        </p:spPr>
      </p:pic>
      <p:pic>
        <p:nvPicPr>
          <p:cNvPr id="1026" name="Picture 2" descr="C:\Users\Da\Desktop\Επιστήμη και Τεχνολογία Περιβάλλοντος\Παρουσίαση\shillouete\good\biomass\White- Pellet.png"/>
          <p:cNvPicPr>
            <a:picLocks noChangeAspect="1" noChangeArrowheads="1"/>
          </p:cNvPicPr>
          <p:nvPr/>
        </p:nvPicPr>
        <p:blipFill>
          <a:blip r:embed="rId5" cstate="print"/>
          <a:srcRect/>
          <a:stretch>
            <a:fillRect/>
          </a:stretch>
        </p:blipFill>
        <p:spPr bwMode="auto">
          <a:xfrm>
            <a:off x="7656761" y="4335670"/>
            <a:ext cx="275220" cy="366959"/>
          </a:xfrm>
          <a:prstGeom prst="rect">
            <a:avLst/>
          </a:prstGeom>
          <a:noFill/>
        </p:spPr>
      </p:pic>
      <p:pic>
        <p:nvPicPr>
          <p:cNvPr id="1027" name="Picture 3" descr="C:\Users\Da\Desktop\Επιστήμη και Τεχνολογία Περιβάλλοντος\Παρουσίαση\shillouete\good\biomass\White- biomass - fire.png"/>
          <p:cNvPicPr>
            <a:picLocks noChangeAspect="1" noChangeArrowheads="1"/>
          </p:cNvPicPr>
          <p:nvPr/>
        </p:nvPicPr>
        <p:blipFill>
          <a:blip r:embed="rId6" cstate="print"/>
          <a:srcRect/>
          <a:stretch>
            <a:fillRect/>
          </a:stretch>
        </p:blipFill>
        <p:spPr bwMode="auto">
          <a:xfrm>
            <a:off x="7662473" y="5462087"/>
            <a:ext cx="270245" cy="407270"/>
          </a:xfrm>
          <a:prstGeom prst="rect">
            <a:avLst/>
          </a:prstGeom>
          <a:noFill/>
        </p:spPr>
      </p:pic>
    </p:spTree>
    <p:extLst>
      <p:ext uri="{BB962C8B-B14F-4D97-AF65-F5344CB8AC3E}">
        <p14:creationId xmlns="" xmlns:p14="http://schemas.microsoft.com/office/powerpoint/2010/main" val="174283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dirty="0" err="1" smtClean="0"/>
              <a:t>θερμοχημική</a:t>
            </a:r>
            <a:r>
              <a:rPr lang="el-GR" dirty="0" smtClean="0"/>
              <a:t> </a:t>
            </a:r>
            <a:r>
              <a:rPr lang="el-GR" dirty="0" smtClean="0"/>
              <a:t>Μετατροπή</a:t>
            </a:r>
            <a:endParaRPr lang="en-US" dirty="0"/>
          </a:p>
        </p:txBody>
      </p:sp>
      <p:grpSp>
        <p:nvGrpSpPr>
          <p:cNvPr id="3" name="Group 2">
            <a:extLst>
              <a:ext uri="{FF2B5EF4-FFF2-40B4-BE49-F238E27FC236}">
                <a16:creationId xmlns:a16="http://schemas.microsoft.com/office/drawing/2014/main" xmlns="" id="{1BCD90D4-3608-4A2F-8AB8-AA14ED334214}"/>
              </a:ext>
            </a:extLst>
          </p:cNvPr>
          <p:cNvGrpSpPr/>
          <p:nvPr/>
        </p:nvGrpSpPr>
        <p:grpSpPr>
          <a:xfrm>
            <a:off x="8043361" y="2870352"/>
            <a:ext cx="3006000" cy="665766"/>
            <a:chOff x="6440400" y="2781881"/>
            <a:chExt cx="2092039" cy="665766"/>
          </a:xfrm>
        </p:grpSpPr>
        <p:sp>
          <p:nvSpPr>
            <p:cNvPr id="4" name="TextBox 3">
              <a:extLst>
                <a:ext uri="{FF2B5EF4-FFF2-40B4-BE49-F238E27FC236}">
                  <a16:creationId xmlns:a16="http://schemas.microsoft.com/office/drawing/2014/main" xmlns="" id="{4A2769A2-1585-4008-AFFA-0600871A663A}"/>
                </a:ext>
              </a:extLst>
            </p:cNvPr>
            <p:cNvSpPr txBox="1"/>
            <p:nvPr/>
          </p:nvSpPr>
          <p:spPr>
            <a:xfrm>
              <a:off x="6440400" y="2985982"/>
              <a:ext cx="2084242" cy="461665"/>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Αποσυνθέτει τα υλικά βιομάζας του με την χρήση πυρόλυσης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6AA2D139-774F-4604-92DA-7F64B9BD325F}"/>
                </a:ext>
              </a:extLst>
            </p:cNvPr>
            <p:cNvSpPr txBox="1"/>
            <p:nvPr/>
          </p:nvSpPr>
          <p:spPr>
            <a:xfrm>
              <a:off x="6442000" y="2781881"/>
              <a:ext cx="2090439"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Θερμική αποσύνθεση</a:t>
              </a:r>
              <a:endParaRPr lang="ko-KR" altLang="en-US" sz="12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xmlns="" id="{7DE56953-FED5-4199-B0A4-ADB4A1B2E3F5}"/>
              </a:ext>
            </a:extLst>
          </p:cNvPr>
          <p:cNvGrpSpPr/>
          <p:nvPr/>
        </p:nvGrpSpPr>
        <p:grpSpPr>
          <a:xfrm>
            <a:off x="8365613" y="3961460"/>
            <a:ext cx="3006000" cy="665766"/>
            <a:chOff x="6914356" y="4008592"/>
            <a:chExt cx="2122139" cy="665766"/>
          </a:xfrm>
        </p:grpSpPr>
        <p:sp>
          <p:nvSpPr>
            <p:cNvPr id="7" name="TextBox 6">
              <a:extLst>
                <a:ext uri="{FF2B5EF4-FFF2-40B4-BE49-F238E27FC236}">
                  <a16:creationId xmlns:a16="http://schemas.microsoft.com/office/drawing/2014/main" xmlns="" id="{6F35A6F6-61BC-4750-8163-43EF171E65B5}"/>
                </a:ext>
              </a:extLst>
            </p:cNvPr>
            <p:cNvSpPr txBox="1"/>
            <p:nvPr/>
          </p:nvSpPr>
          <p:spPr>
            <a:xfrm>
              <a:off x="6914356" y="4212693"/>
              <a:ext cx="2114252" cy="461665"/>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Αποσυνθέτει την βιομάζα στο νερό σε υψηλές θερμοκρασίες και πιέσεις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xmlns="" id="{8C65A139-AAAD-42F4-85BE-C020B6A5BDCB}"/>
                </a:ext>
              </a:extLst>
            </p:cNvPr>
            <p:cNvSpPr txBox="1"/>
            <p:nvPr/>
          </p:nvSpPr>
          <p:spPr>
            <a:xfrm>
              <a:off x="6915956" y="4008592"/>
              <a:ext cx="2120539"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Υδροθερμική υγροποίηση</a:t>
              </a:r>
              <a:endParaRPr lang="ko-KR" altLang="en-US" sz="12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xmlns="" id="{B5A84B59-596E-4787-BC24-8C23DCE31A1A}"/>
              </a:ext>
            </a:extLst>
          </p:cNvPr>
          <p:cNvGrpSpPr/>
          <p:nvPr/>
        </p:nvGrpSpPr>
        <p:grpSpPr>
          <a:xfrm>
            <a:off x="2965207" y="1748790"/>
            <a:ext cx="6320806" cy="709584"/>
            <a:chOff x="1927195" y="2102122"/>
            <a:chExt cx="5291678" cy="709584"/>
          </a:xfrm>
        </p:grpSpPr>
        <p:sp>
          <p:nvSpPr>
            <p:cNvPr id="10" name="TextBox 9">
              <a:extLst>
                <a:ext uri="{FF2B5EF4-FFF2-40B4-BE49-F238E27FC236}">
                  <a16:creationId xmlns:a16="http://schemas.microsoft.com/office/drawing/2014/main" xmlns="" id="{E29B783E-89D3-46EE-A2A3-F15FB4873713}"/>
                </a:ext>
              </a:extLst>
            </p:cNvPr>
            <p:cNvSpPr txBox="1"/>
            <p:nvPr/>
          </p:nvSpPr>
          <p:spPr>
            <a:xfrm>
              <a:off x="1927195" y="2350041"/>
              <a:ext cx="5291678" cy="461665"/>
            </a:xfrm>
            <a:prstGeom prst="rect">
              <a:avLst/>
            </a:prstGeom>
            <a:noFill/>
          </p:spPr>
          <p:txBody>
            <a:bodyPr wrap="square" rtlCol="0">
              <a:spAutoFit/>
            </a:bodyPr>
            <a:lstStyle/>
            <a:p>
              <a:pPr algn="ctr"/>
              <a:r>
                <a:rPr lang="el-GR" altLang="ko-KR" sz="1200" dirty="0" smtClean="0">
                  <a:solidFill>
                    <a:schemeClr val="tx1">
                      <a:lumMod val="75000"/>
                      <a:lumOff val="25000"/>
                    </a:schemeClr>
                  </a:solidFill>
                  <a:cs typeface="Arial" pitchFamily="34" charset="0"/>
                </a:rPr>
                <a:t>Αυτή η μέθοδος χρησιμοποιείται για να μετατρέψει τα εύφλεκτα μέρη τις βιομάζας σε αέρια (υδρογόνο, μονοξείδιο του άνθρακα και μεθάνιο)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6AAA5D72-6BAD-4875-9B0A-4F7344C2C1E7}"/>
                </a:ext>
              </a:extLst>
            </p:cNvPr>
            <p:cNvSpPr txBox="1"/>
            <p:nvPr/>
          </p:nvSpPr>
          <p:spPr>
            <a:xfrm>
              <a:off x="1927195" y="2102122"/>
              <a:ext cx="5291678" cy="276999"/>
            </a:xfrm>
            <a:prstGeom prst="rect">
              <a:avLst/>
            </a:prstGeom>
            <a:noFill/>
          </p:spPr>
          <p:txBody>
            <a:bodyPr wrap="square" rtlCol="0">
              <a:spAutoFit/>
            </a:bodyPr>
            <a:lstStyle/>
            <a:p>
              <a:pPr algn="ctr"/>
              <a:r>
                <a:rPr lang="el-GR" altLang="ko-KR" sz="1200" b="1" dirty="0" smtClean="0">
                  <a:solidFill>
                    <a:schemeClr val="tx1">
                      <a:lumMod val="75000"/>
                      <a:lumOff val="25000"/>
                    </a:schemeClr>
                  </a:solidFill>
                  <a:cs typeface="Arial" pitchFamily="34" charset="0"/>
                </a:rPr>
                <a:t>Αεριοποίηση</a:t>
              </a:r>
              <a:endParaRPr lang="ko-KR" altLang="en-US" sz="1200" b="1"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xmlns="" id="{41508AEC-1284-4A65-AF0D-B0407DA61820}"/>
              </a:ext>
            </a:extLst>
          </p:cNvPr>
          <p:cNvGrpSpPr/>
          <p:nvPr/>
        </p:nvGrpSpPr>
        <p:grpSpPr>
          <a:xfrm>
            <a:off x="1212963" y="2870352"/>
            <a:ext cx="3006000" cy="1035098"/>
            <a:chOff x="6440400" y="2781881"/>
            <a:chExt cx="2092039" cy="1035098"/>
          </a:xfrm>
        </p:grpSpPr>
        <p:sp>
          <p:nvSpPr>
            <p:cNvPr id="13" name="TextBox 12">
              <a:extLst>
                <a:ext uri="{FF2B5EF4-FFF2-40B4-BE49-F238E27FC236}">
                  <a16:creationId xmlns:a16="http://schemas.microsoft.com/office/drawing/2014/main" xmlns="" id="{FDB0FBC9-43BC-41C4-9482-D81655E8AFF8}"/>
                </a:ext>
              </a:extLst>
            </p:cNvPr>
            <p:cNvSpPr txBox="1"/>
            <p:nvPr/>
          </p:nvSpPr>
          <p:spPr>
            <a:xfrm>
              <a:off x="6440400" y="2985982"/>
              <a:ext cx="2084242" cy="830997"/>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Η  χημική ενέργεια της βιομάζας με θερμότητα  μετατρέπεται για την απόκτηση αέριων, υγρών ή στερεών καύσιμων υπό συνθήκες χωρίς αέρα</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114F9F18-2C37-447C-8970-B628BAEA7A66}"/>
                </a:ext>
              </a:extLst>
            </p:cNvPr>
            <p:cNvSpPr txBox="1"/>
            <p:nvPr/>
          </p:nvSpPr>
          <p:spPr>
            <a:xfrm>
              <a:off x="6442000" y="2781881"/>
              <a:ext cx="2090439"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Ενανθράκωση</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xmlns="" id="{5CA661E5-6289-4970-90E0-522749DC686A}"/>
              </a:ext>
            </a:extLst>
          </p:cNvPr>
          <p:cNvGrpSpPr/>
          <p:nvPr/>
        </p:nvGrpSpPr>
        <p:grpSpPr>
          <a:xfrm>
            <a:off x="811091" y="3961460"/>
            <a:ext cx="3006000" cy="1035098"/>
            <a:chOff x="6914356" y="4008592"/>
            <a:chExt cx="2122139" cy="1035098"/>
          </a:xfrm>
        </p:grpSpPr>
        <p:sp>
          <p:nvSpPr>
            <p:cNvPr id="16" name="TextBox 15">
              <a:extLst>
                <a:ext uri="{FF2B5EF4-FFF2-40B4-BE49-F238E27FC236}">
                  <a16:creationId xmlns:a16="http://schemas.microsoft.com/office/drawing/2014/main" xmlns="" id="{6A7FB1F2-5C3D-471F-978E-68F1029B8E15}"/>
                </a:ext>
              </a:extLst>
            </p:cNvPr>
            <p:cNvSpPr txBox="1"/>
            <p:nvPr/>
          </p:nvSpPr>
          <p:spPr>
            <a:xfrm>
              <a:off x="6914356" y="4212693"/>
              <a:ext cx="2114252" cy="830997"/>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Με την χρήση θερμότητας απελευθερώνεται κατά την οξείδωση απευθείας ενέργεια ή μετατρέπεται σε ισχύ.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6DAE5F55-1192-4EF9-9FE9-F49A6E4E015A}"/>
                </a:ext>
              </a:extLst>
            </p:cNvPr>
            <p:cNvSpPr txBox="1"/>
            <p:nvPr/>
          </p:nvSpPr>
          <p:spPr>
            <a:xfrm>
              <a:off x="6915956" y="4008592"/>
              <a:ext cx="2120539"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Καύση</a:t>
              </a:r>
              <a:endParaRPr lang="ko-KR" altLang="en-US" sz="1200" b="1" dirty="0">
                <a:solidFill>
                  <a:schemeClr val="tx1">
                    <a:lumMod val="75000"/>
                    <a:lumOff val="25000"/>
                  </a:schemeClr>
                </a:solidFill>
                <a:cs typeface="Arial" pitchFamily="34" charset="0"/>
              </a:endParaRPr>
            </a:p>
          </p:txBody>
        </p:sp>
      </p:grpSp>
      <p:sp>
        <p:nvSpPr>
          <p:cNvPr id="18" name="Oval 17">
            <a:extLst>
              <a:ext uri="{FF2B5EF4-FFF2-40B4-BE49-F238E27FC236}">
                <a16:creationId xmlns:a16="http://schemas.microsoft.com/office/drawing/2014/main" xmlns="" id="{1237CEB4-0394-447C-A5AE-58C69F24CEB1}"/>
              </a:ext>
            </a:extLst>
          </p:cNvPr>
          <p:cNvSpPr/>
          <p:nvPr/>
        </p:nvSpPr>
        <p:spPr>
          <a:xfrm>
            <a:off x="5145270"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8">
            <a:extLst>
              <a:ext uri="{FF2B5EF4-FFF2-40B4-BE49-F238E27FC236}">
                <a16:creationId xmlns:a16="http://schemas.microsoft.com/office/drawing/2014/main" xmlns="" id="{27B1438B-F4DA-427D-BBFE-71F8BCE23599}"/>
              </a:ext>
            </a:extLst>
          </p:cNvPr>
          <p:cNvGrpSpPr/>
          <p:nvPr/>
        </p:nvGrpSpPr>
        <p:grpSpPr>
          <a:xfrm>
            <a:off x="5323605" y="3588480"/>
            <a:ext cx="1605194" cy="2473012"/>
            <a:chOff x="3145556" y="2276871"/>
            <a:chExt cx="2025750" cy="3120934"/>
          </a:xfrm>
        </p:grpSpPr>
        <p:sp>
          <p:nvSpPr>
            <p:cNvPr id="20" name="Freeform 14">
              <a:extLst>
                <a:ext uri="{FF2B5EF4-FFF2-40B4-BE49-F238E27FC236}">
                  <a16:creationId xmlns:a16="http://schemas.microsoft.com/office/drawing/2014/main" xmlns="" id="{2FE13133-217D-40B5-B832-3D6E3E64A2B6}"/>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Rounded Rectangle 10">
              <a:extLst>
                <a:ext uri="{FF2B5EF4-FFF2-40B4-BE49-F238E27FC236}">
                  <a16:creationId xmlns:a16="http://schemas.microsoft.com/office/drawing/2014/main" xmlns="" id="{126A4BCC-9F16-41B0-BBB5-721D0D74CE59}"/>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10">
              <a:extLst>
                <a:ext uri="{FF2B5EF4-FFF2-40B4-BE49-F238E27FC236}">
                  <a16:creationId xmlns:a16="http://schemas.microsoft.com/office/drawing/2014/main" xmlns="" id="{53D94935-860E-4667-AE0D-8C0E2A73125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3" name="Straight Connector 22">
              <a:extLst>
                <a:ext uri="{FF2B5EF4-FFF2-40B4-BE49-F238E27FC236}">
                  <a16:creationId xmlns:a16="http://schemas.microsoft.com/office/drawing/2014/main" xmlns="" id="{16CC6FF1-9D6E-4DBB-BCE8-D41B59054219}"/>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3F8F78F-096F-4A50-BB15-79680E718C9B}"/>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A298E3E-FAB3-4F0A-9FC6-BEFE8BC2CB00}"/>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4AEA23BC-CA01-4092-8B60-A1FE8499C247}"/>
                </a:ext>
              </a:extLst>
            </p:cNvPr>
            <p:cNvGrpSpPr/>
            <p:nvPr/>
          </p:nvGrpSpPr>
          <p:grpSpPr>
            <a:xfrm>
              <a:off x="3962028" y="3275459"/>
              <a:ext cx="397074" cy="288031"/>
              <a:chOff x="3981078" y="3284984"/>
              <a:chExt cx="397074" cy="288031"/>
            </a:xfrm>
          </p:grpSpPr>
          <p:sp>
            <p:nvSpPr>
              <p:cNvPr id="27" name="Rounded Rectangle 65">
                <a:extLst>
                  <a:ext uri="{FF2B5EF4-FFF2-40B4-BE49-F238E27FC236}">
                    <a16:creationId xmlns:a16="http://schemas.microsoft.com/office/drawing/2014/main" xmlns="" id="{8318833C-F74B-44CC-AFAC-BA409D959412}"/>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66">
                <a:extLst>
                  <a:ext uri="{FF2B5EF4-FFF2-40B4-BE49-F238E27FC236}">
                    <a16:creationId xmlns:a16="http://schemas.microsoft.com/office/drawing/2014/main" xmlns="" id="{B7A887F2-CDFE-4717-ACC2-24028CB2E33E}"/>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67">
                <a:extLst>
                  <a:ext uri="{FF2B5EF4-FFF2-40B4-BE49-F238E27FC236}">
                    <a16:creationId xmlns:a16="http://schemas.microsoft.com/office/drawing/2014/main" xmlns="" id="{95278F8B-A2CB-4B4B-A1C1-93824CBA4C1E}"/>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Oval 29">
            <a:extLst>
              <a:ext uri="{FF2B5EF4-FFF2-40B4-BE49-F238E27FC236}">
                <a16:creationId xmlns:a16="http://schemas.microsoft.com/office/drawing/2014/main" xmlns="" id="{E4917E6F-E7C3-4C20-B6C4-A97746575DDC}"/>
              </a:ext>
            </a:extLst>
          </p:cNvPr>
          <p:cNvSpPr/>
          <p:nvPr/>
        </p:nvSpPr>
        <p:spPr>
          <a:xfrm>
            <a:off x="6055255"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xmlns="" id="{CED291FC-2949-42BF-9D15-A0D19312B765}"/>
              </a:ext>
            </a:extLst>
          </p:cNvPr>
          <p:cNvSpPr/>
          <p:nvPr/>
        </p:nvSpPr>
        <p:spPr>
          <a:xfrm>
            <a:off x="702511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6950F9D1-149F-4C76-82AE-A4650FDFA9B1}"/>
              </a:ext>
            </a:extLst>
          </p:cNvPr>
          <p:cNvSpPr/>
          <p:nvPr/>
        </p:nvSpPr>
        <p:spPr>
          <a:xfrm>
            <a:off x="508187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xmlns="" id="{DC9CA3ED-31A1-442B-8D6C-CF888084CDD0}"/>
              </a:ext>
            </a:extLst>
          </p:cNvPr>
          <p:cNvSpPr/>
          <p:nvPr/>
        </p:nvSpPr>
        <p:spPr>
          <a:xfrm>
            <a:off x="679868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2872221A-2E21-47F2-BFA1-96D6A45C2DBC}"/>
              </a:ext>
            </a:extLst>
          </p:cNvPr>
          <p:cNvSpPr/>
          <p:nvPr/>
        </p:nvSpPr>
        <p:spPr>
          <a:xfrm>
            <a:off x="532813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xmlns="" id="{7E0F1679-B2B8-43CF-8579-028A608CD1DC}"/>
              </a:ext>
            </a:extLst>
          </p:cNvPr>
          <p:cNvSpPr/>
          <p:nvPr/>
        </p:nvSpPr>
        <p:spPr>
          <a:xfrm>
            <a:off x="5823397" y="2523392"/>
            <a:ext cx="602086" cy="602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xmlns="" id="{F61F8EBE-D0EB-4F9C-876E-EFE40EC61D99}"/>
              </a:ext>
            </a:extLst>
          </p:cNvPr>
          <p:cNvSpPr/>
          <p:nvPr/>
        </p:nvSpPr>
        <p:spPr>
          <a:xfrm>
            <a:off x="4458259" y="3010926"/>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36">
            <a:extLst>
              <a:ext uri="{FF2B5EF4-FFF2-40B4-BE49-F238E27FC236}">
                <a16:creationId xmlns:a16="http://schemas.microsoft.com/office/drawing/2014/main" xmlns="" id="{850FAF3E-52AC-49EA-A84C-32CCBC0D07DA}"/>
              </a:ext>
            </a:extLst>
          </p:cNvPr>
          <p:cNvSpPr/>
          <p:nvPr/>
        </p:nvSpPr>
        <p:spPr>
          <a:xfrm>
            <a:off x="7188805" y="3010926"/>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a16="http://schemas.microsoft.com/office/drawing/2014/main" xmlns="" id="{9221E37E-4A46-4DD5-8F1B-96FA5F48DF62}"/>
              </a:ext>
            </a:extLst>
          </p:cNvPr>
          <p:cNvSpPr/>
          <p:nvPr/>
        </p:nvSpPr>
        <p:spPr>
          <a:xfrm>
            <a:off x="4112053" y="4073462"/>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xmlns="" id="{7D0CE629-94D9-4C39-802B-6A1CA3B098A6}"/>
              </a:ext>
            </a:extLst>
          </p:cNvPr>
          <p:cNvSpPr/>
          <p:nvPr/>
        </p:nvSpPr>
        <p:spPr>
          <a:xfrm>
            <a:off x="7535013" y="4073462"/>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26" name="Picture 2" descr="C:\Users\Da\Desktop\Επιστήμη και Τεχνολογία Περιβάλλοντος\Παρουσίαση\shillouete\good\biomass\White- biomass - fire.png"/>
          <p:cNvPicPr>
            <a:picLocks noChangeAspect="1" noChangeArrowheads="1"/>
          </p:cNvPicPr>
          <p:nvPr/>
        </p:nvPicPr>
        <p:blipFill>
          <a:blip r:embed="rId2" cstate="print"/>
          <a:srcRect/>
          <a:stretch>
            <a:fillRect/>
          </a:stretch>
        </p:blipFill>
        <p:spPr bwMode="auto">
          <a:xfrm>
            <a:off x="4269144" y="4138664"/>
            <a:ext cx="275560" cy="415280"/>
          </a:xfrm>
          <a:prstGeom prst="rect">
            <a:avLst/>
          </a:prstGeom>
          <a:noFill/>
        </p:spPr>
      </p:pic>
      <p:pic>
        <p:nvPicPr>
          <p:cNvPr id="1027" name="Picture 3" descr="C:\Users\Da\Desktop\Επιστήμη και Τεχνολογία Περιβάλλοντος\Παρουσίαση\shillouete\good\biomass\White- Pellet.png"/>
          <p:cNvPicPr>
            <a:picLocks noChangeAspect="1" noChangeArrowheads="1"/>
          </p:cNvPicPr>
          <p:nvPr/>
        </p:nvPicPr>
        <p:blipFill>
          <a:blip r:embed="rId3" cstate="print"/>
          <a:srcRect/>
          <a:stretch>
            <a:fillRect/>
          </a:stretch>
        </p:blipFill>
        <p:spPr bwMode="auto">
          <a:xfrm>
            <a:off x="4629717" y="3138250"/>
            <a:ext cx="256181" cy="341574"/>
          </a:xfrm>
          <a:prstGeom prst="rect">
            <a:avLst/>
          </a:prstGeom>
          <a:noFill/>
        </p:spPr>
      </p:pic>
      <p:pic>
        <p:nvPicPr>
          <p:cNvPr id="1028" name="Picture 4" descr="C:\Users\Da\Desktop\Επιστήμη και Τεχνολογία Περιβάλλοντος\Παρουσίαση\shillouete\good\biogas\White-Biogass.png"/>
          <p:cNvPicPr>
            <a:picLocks noChangeAspect="1" noChangeArrowheads="1"/>
          </p:cNvPicPr>
          <p:nvPr/>
        </p:nvPicPr>
        <p:blipFill>
          <a:blip r:embed="rId4" cstate="print"/>
          <a:srcRect/>
          <a:stretch>
            <a:fillRect/>
          </a:stretch>
        </p:blipFill>
        <p:spPr bwMode="auto">
          <a:xfrm>
            <a:off x="5909479" y="2624115"/>
            <a:ext cx="368491" cy="363186"/>
          </a:xfrm>
          <a:prstGeom prst="rect">
            <a:avLst/>
          </a:prstGeom>
          <a:noFill/>
        </p:spPr>
      </p:pic>
      <p:pic>
        <p:nvPicPr>
          <p:cNvPr id="1029" name="Picture 5" descr="C:\Users\Da\Desktop\Επιστήμη και Τεχνολογία Περιβάλλοντος\Παρουσίαση\shillouete\good\multiple\chemi.png"/>
          <p:cNvPicPr>
            <a:picLocks noChangeAspect="1" noChangeArrowheads="1"/>
          </p:cNvPicPr>
          <p:nvPr/>
        </p:nvPicPr>
        <p:blipFill>
          <a:blip r:embed="rId5" cstate="print"/>
          <a:srcRect/>
          <a:stretch>
            <a:fillRect/>
          </a:stretch>
        </p:blipFill>
        <p:spPr bwMode="auto">
          <a:xfrm>
            <a:off x="7369221" y="3118514"/>
            <a:ext cx="291362" cy="348018"/>
          </a:xfrm>
          <a:prstGeom prst="rect">
            <a:avLst/>
          </a:prstGeom>
          <a:noFill/>
        </p:spPr>
      </p:pic>
      <p:pic>
        <p:nvPicPr>
          <p:cNvPr id="1030" name="Picture 6" descr="C:\Users\Da\Desktop\Επιστήμη και Τεχνολογία Περιβάλλοντος\Παρουσίαση\shillouete\good\multiple\condenser.png"/>
          <p:cNvPicPr>
            <a:picLocks noChangeAspect="1" noChangeArrowheads="1"/>
          </p:cNvPicPr>
          <p:nvPr/>
        </p:nvPicPr>
        <p:blipFill>
          <a:blip r:embed="rId6" cstate="print"/>
          <a:srcRect/>
          <a:stretch>
            <a:fillRect/>
          </a:stretch>
        </p:blipFill>
        <p:spPr bwMode="auto">
          <a:xfrm>
            <a:off x="7672459" y="4223083"/>
            <a:ext cx="365002" cy="307974"/>
          </a:xfrm>
          <a:prstGeom prst="rect">
            <a:avLst/>
          </a:prstGeom>
          <a:noFill/>
        </p:spPr>
      </p:pic>
    </p:spTree>
    <p:extLst>
      <p:ext uri="{BB962C8B-B14F-4D97-AF65-F5344CB8AC3E}">
        <p14:creationId xmlns:p14="http://schemas.microsoft.com/office/powerpoint/2010/main" xmlns="" val="321767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A96865CE-F335-4B81-A5F1-075A491F59B0}"/>
              </a:ext>
            </a:extLst>
          </p:cNvPr>
          <p:cNvSpPr/>
          <p:nvPr/>
        </p:nvSpPr>
        <p:spPr>
          <a:xfrm>
            <a:off x="5960446" y="2229267"/>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직사각형 3">
            <a:extLst>
              <a:ext uri="{FF2B5EF4-FFF2-40B4-BE49-F238E27FC236}">
                <a16:creationId xmlns="" xmlns:a16="http://schemas.microsoft.com/office/drawing/2014/main" id="{40948F31-48B5-447A-90EF-1103F1BFC52C}"/>
              </a:ext>
            </a:extLst>
          </p:cNvPr>
          <p:cNvSpPr/>
          <p:nvPr/>
        </p:nvSpPr>
        <p:spPr>
          <a:xfrm>
            <a:off x="6757920" y="4630147"/>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4">
            <a:extLst>
              <a:ext uri="{FF2B5EF4-FFF2-40B4-BE49-F238E27FC236}">
                <a16:creationId xmlns="" xmlns:a16="http://schemas.microsoft.com/office/drawing/2014/main" id="{84E75B25-13E6-4BD4-AD64-67DDB68AD971}"/>
              </a:ext>
            </a:extLst>
          </p:cNvPr>
          <p:cNvSpPr/>
          <p:nvPr/>
        </p:nvSpPr>
        <p:spPr>
          <a:xfrm>
            <a:off x="7553854" y="303651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직사각형 7">
            <a:extLst>
              <a:ext uri="{FF2B5EF4-FFF2-40B4-BE49-F238E27FC236}">
                <a16:creationId xmlns="" xmlns:a16="http://schemas.microsoft.com/office/drawing/2014/main" id="{47006CEA-219C-494B-B57C-6B728C226DBF}"/>
              </a:ext>
            </a:extLst>
          </p:cNvPr>
          <p:cNvSpPr/>
          <p:nvPr/>
        </p:nvSpPr>
        <p:spPr>
          <a:xfrm>
            <a:off x="10746826" y="63563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사각형 8">
            <a:extLst>
              <a:ext uri="{FF2B5EF4-FFF2-40B4-BE49-F238E27FC236}">
                <a16:creationId xmlns="" xmlns:a16="http://schemas.microsoft.com/office/drawing/2014/main" id="{287DD349-0E78-4365-84FF-6168DCC001B0}"/>
              </a:ext>
            </a:extLst>
          </p:cNvPr>
          <p:cNvSpPr/>
          <p:nvPr/>
        </p:nvSpPr>
        <p:spPr>
          <a:xfrm>
            <a:off x="9148802" y="4624709"/>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직사각형 9">
            <a:extLst>
              <a:ext uri="{FF2B5EF4-FFF2-40B4-BE49-F238E27FC236}">
                <a16:creationId xmlns="" xmlns:a16="http://schemas.microsoft.com/office/drawing/2014/main" id="{615C1B7C-EBEF-4BF9-B395-70ABCD83376E}"/>
              </a:ext>
            </a:extLst>
          </p:cNvPr>
          <p:cNvSpPr/>
          <p:nvPr/>
        </p:nvSpPr>
        <p:spPr>
          <a:xfrm>
            <a:off x="5955830" y="2250131"/>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직사각형 10">
            <a:extLst>
              <a:ext uri="{FF2B5EF4-FFF2-40B4-BE49-F238E27FC236}">
                <a16:creationId xmlns="" xmlns:a16="http://schemas.microsoft.com/office/drawing/2014/main" id="{EB52D5DD-0F7B-4936-AB3B-80486B9F36E8}"/>
              </a:ext>
            </a:extLst>
          </p:cNvPr>
          <p:cNvSpPr/>
          <p:nvPr/>
        </p:nvSpPr>
        <p:spPr>
          <a:xfrm>
            <a:off x="8351328" y="3843763"/>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 Placeholder 13">
            <a:extLst>
              <a:ext uri="{FF2B5EF4-FFF2-40B4-BE49-F238E27FC236}">
                <a16:creationId xmlns="" xmlns:a16="http://schemas.microsoft.com/office/drawing/2014/main" id="{BDCD5E4D-3E4F-42EC-BB6F-1FB36C855F5E}"/>
              </a:ext>
            </a:extLst>
          </p:cNvPr>
          <p:cNvSpPr txBox="1">
            <a:spLocks/>
          </p:cNvSpPr>
          <p:nvPr/>
        </p:nvSpPr>
        <p:spPr>
          <a:xfrm>
            <a:off x="846765" y="635634"/>
            <a:ext cx="3096344"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sz="3600" dirty="0" smtClean="0"/>
              <a:t>Καύση</a:t>
            </a:r>
            <a:endParaRPr lang="en-US" altLang="ko-KR" sz="3600" dirty="0">
              <a:cs typeface="Arial" pitchFamily="34" charset="0"/>
            </a:endParaRPr>
          </a:p>
        </p:txBody>
      </p:sp>
      <p:sp>
        <p:nvSpPr>
          <p:cNvPr id="36" name="TextBox 35">
            <a:extLst>
              <a:ext uri="{FF2B5EF4-FFF2-40B4-BE49-F238E27FC236}">
                <a16:creationId xmlns="" xmlns:a16="http://schemas.microsoft.com/office/drawing/2014/main" id="{FF24D8F5-EB2D-4DC5-BA57-85BB37A0ED26}"/>
              </a:ext>
            </a:extLst>
          </p:cNvPr>
          <p:cNvSpPr txBox="1"/>
          <p:nvPr/>
        </p:nvSpPr>
        <p:spPr>
          <a:xfrm>
            <a:off x="846765" y="4468040"/>
            <a:ext cx="3096344" cy="1569660"/>
          </a:xfrm>
          <a:prstGeom prst="rect">
            <a:avLst/>
          </a:prstGeom>
          <a:noFill/>
        </p:spPr>
        <p:txBody>
          <a:bodyPr wrap="square" rtlCol="0">
            <a:spAutoFit/>
          </a:bodyPr>
          <a:lstStyle/>
          <a:p>
            <a:r>
              <a:rPr lang="el-GR" sz="1200" dirty="0" smtClean="0"/>
              <a:t>Στην καύση της βιομάζας γίνεται θερμική οξείδωση παρουσία περίσσειας οξυγόνου. </a:t>
            </a:r>
          </a:p>
          <a:p>
            <a:r>
              <a:rPr lang="el-GR" sz="1200" dirty="0" smtClean="0"/>
              <a:t>Η καύση του άνθρακα όπως θα δούμε και παρακάτω, διαφέρει με την καύση της βιομάζας, καθώς το 75% της ενέργειάς της βρίσκεται στα πτητικά συστατικά της βιομάζας, ενώ στον άνθρακα η ενέργεια αυτή είναι μικρότερη από 50%. </a:t>
            </a:r>
            <a:endParaRPr lang="el-GR" sz="1200" dirty="0"/>
          </a:p>
        </p:txBody>
      </p:sp>
      <p:sp>
        <p:nvSpPr>
          <p:cNvPr id="15" name="직사각형 117">
            <a:extLst>
              <a:ext uri="{FF2B5EF4-FFF2-40B4-BE49-F238E27FC236}">
                <a16:creationId xmlns="" xmlns:a16="http://schemas.microsoft.com/office/drawing/2014/main" id="{6A41FB24-FD3D-4E89-89B3-A592DBDB819A}"/>
              </a:ext>
            </a:extLst>
          </p:cNvPr>
          <p:cNvSpPr/>
          <p:nvPr/>
        </p:nvSpPr>
        <p:spPr>
          <a:xfrm>
            <a:off x="4367036" y="1432562"/>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직사각형 118">
            <a:extLst>
              <a:ext uri="{FF2B5EF4-FFF2-40B4-BE49-F238E27FC236}">
                <a16:creationId xmlns="" xmlns:a16="http://schemas.microsoft.com/office/drawing/2014/main" id="{C3DFD94A-5B5A-4579-8EB3-39626A38760C}"/>
              </a:ext>
            </a:extLst>
          </p:cNvPr>
          <p:cNvSpPr/>
          <p:nvPr/>
        </p:nvSpPr>
        <p:spPr>
          <a:xfrm>
            <a:off x="4367036" y="3826513"/>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직사각형 119">
            <a:extLst>
              <a:ext uri="{FF2B5EF4-FFF2-40B4-BE49-F238E27FC236}">
                <a16:creationId xmlns="" xmlns:a16="http://schemas.microsoft.com/office/drawing/2014/main" id="{CBC36B82-7EAD-43AB-ACB7-87E939E12576}"/>
              </a:ext>
            </a:extLst>
          </p:cNvPr>
          <p:cNvSpPr/>
          <p:nvPr/>
        </p:nvSpPr>
        <p:spPr>
          <a:xfrm>
            <a:off x="5164510" y="4627245"/>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8" name="17 - Θέση εικόνας" descr="Consequences-of-Biomass-Burning-in-India.jpg"/>
          <p:cNvPicPr>
            <a:picLocks noGrp="1" noChangeAspect="1"/>
          </p:cNvPicPr>
          <p:nvPr>
            <p:ph type="pic" sz="quarter" idx="65"/>
          </p:nvPr>
        </p:nvPicPr>
        <p:blipFill>
          <a:blip r:embed="rId2" cstate="print"/>
          <a:srcRect l="21456" r="21456"/>
          <a:stretch>
            <a:fillRect/>
          </a:stretch>
        </p:blipFill>
        <p:spPr/>
      </p:pic>
    </p:spTree>
    <p:extLst>
      <p:ext uri="{BB962C8B-B14F-4D97-AF65-F5344CB8AC3E}">
        <p14:creationId xmlns="" xmlns:p14="http://schemas.microsoft.com/office/powerpoint/2010/main" val="12991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4">
            <a:extLst>
              <a:ext uri="{FF2B5EF4-FFF2-40B4-BE49-F238E27FC236}">
                <a16:creationId xmlns="" xmlns:a16="http://schemas.microsoft.com/office/drawing/2014/main" id="{772A62E9-B790-456B-AC12-2EC3465688DC}"/>
              </a:ext>
            </a:extLst>
          </p:cNvPr>
          <p:cNvGrpSpPr/>
          <p:nvPr/>
        </p:nvGrpSpPr>
        <p:grpSpPr>
          <a:xfrm>
            <a:off x="3093018" y="1854436"/>
            <a:ext cx="5098327" cy="5098327"/>
            <a:chOff x="2817898" y="2640907"/>
            <a:chExt cx="3960000" cy="3960000"/>
          </a:xfrm>
        </p:grpSpPr>
        <p:grpSp>
          <p:nvGrpSpPr>
            <p:cNvPr id="4" name="Group 75">
              <a:extLst>
                <a:ext uri="{FF2B5EF4-FFF2-40B4-BE49-F238E27FC236}">
                  <a16:creationId xmlns="" xmlns:a16="http://schemas.microsoft.com/office/drawing/2014/main" id="{C7AF3D1F-2CFD-4727-9F1C-193393885C1F}"/>
                </a:ext>
              </a:extLst>
            </p:cNvPr>
            <p:cNvGrpSpPr/>
            <p:nvPr/>
          </p:nvGrpSpPr>
          <p:grpSpPr>
            <a:xfrm>
              <a:off x="2817898" y="2640907"/>
              <a:ext cx="3960000" cy="3960000"/>
              <a:chOff x="2817898" y="2640907"/>
              <a:chExt cx="3960000" cy="3960000"/>
            </a:xfrm>
          </p:grpSpPr>
          <p:sp>
            <p:nvSpPr>
              <p:cNvPr id="79" name="Pie 56">
                <a:extLst>
                  <a:ext uri="{FF2B5EF4-FFF2-40B4-BE49-F238E27FC236}">
                    <a16:creationId xmlns="" xmlns:a16="http://schemas.microsoft.com/office/drawing/2014/main" id="{6669A8EE-75C9-4888-A775-828A7B2A017C}"/>
                  </a:ext>
                </a:extLst>
              </p:cNvPr>
              <p:cNvSpPr/>
              <p:nvPr/>
            </p:nvSpPr>
            <p:spPr>
              <a:xfrm rot="9731289">
                <a:off x="3627898" y="3450907"/>
                <a:ext cx="2340000" cy="2340000"/>
              </a:xfrm>
              <a:prstGeom prst="pie">
                <a:avLst>
                  <a:gd name="adj1" fmla="val 1375109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Pie 57">
                <a:extLst>
                  <a:ext uri="{FF2B5EF4-FFF2-40B4-BE49-F238E27FC236}">
                    <a16:creationId xmlns="" xmlns:a16="http://schemas.microsoft.com/office/drawing/2014/main" id="{C80B65BC-FDA5-461E-B0C4-C949AC716722}"/>
                  </a:ext>
                </a:extLst>
              </p:cNvPr>
              <p:cNvSpPr/>
              <p:nvPr/>
            </p:nvSpPr>
            <p:spPr>
              <a:xfrm rot="7294677">
                <a:off x="3345371" y="3185469"/>
                <a:ext cx="2880000" cy="2880000"/>
              </a:xfrm>
              <a:prstGeom prst="pie">
                <a:avLst>
                  <a:gd name="adj1" fmla="val 1375109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1" name="Pie 58">
                <a:extLst>
                  <a:ext uri="{FF2B5EF4-FFF2-40B4-BE49-F238E27FC236}">
                    <a16:creationId xmlns="" xmlns:a16="http://schemas.microsoft.com/office/drawing/2014/main" id="{C9A723F1-926F-4024-957A-E44FCBE53A91}"/>
                  </a:ext>
                </a:extLst>
              </p:cNvPr>
              <p:cNvSpPr/>
              <p:nvPr/>
            </p:nvSpPr>
            <p:spPr>
              <a:xfrm rot="4918033">
                <a:off x="3075371" y="2915469"/>
                <a:ext cx="3420000" cy="3420000"/>
              </a:xfrm>
              <a:prstGeom prst="pie">
                <a:avLst>
                  <a:gd name="adj1" fmla="val 13751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2" name="Pie 59">
                <a:extLst>
                  <a:ext uri="{FF2B5EF4-FFF2-40B4-BE49-F238E27FC236}">
                    <a16:creationId xmlns="" xmlns:a16="http://schemas.microsoft.com/office/drawing/2014/main" id="{ECD920CE-07FD-4702-804D-3A2E13833783}"/>
                  </a:ext>
                </a:extLst>
              </p:cNvPr>
              <p:cNvSpPr/>
              <p:nvPr/>
            </p:nvSpPr>
            <p:spPr>
              <a:xfrm rot="2490880">
                <a:off x="2817898" y="2640907"/>
                <a:ext cx="3960000" cy="3960000"/>
              </a:xfrm>
              <a:prstGeom prst="pie">
                <a:avLst>
                  <a:gd name="adj1" fmla="val 1375109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77" name="Oval 76">
              <a:extLst>
                <a:ext uri="{FF2B5EF4-FFF2-40B4-BE49-F238E27FC236}">
                  <a16:creationId xmlns="" xmlns:a16="http://schemas.microsoft.com/office/drawing/2014/main" id="{FCC7DE08-A80E-426D-88AA-623BCEECA2D7}"/>
                </a:ext>
              </a:extLst>
            </p:cNvPr>
            <p:cNvSpPr/>
            <p:nvPr/>
          </p:nvSpPr>
          <p:spPr>
            <a:xfrm>
              <a:off x="4340698" y="4163707"/>
              <a:ext cx="914400" cy="9144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p:cNvSpPr>
            <a:spLocks noGrp="1"/>
          </p:cNvSpPr>
          <p:nvPr>
            <p:ph type="body" sz="quarter" idx="10"/>
          </p:nvPr>
        </p:nvSpPr>
        <p:spPr/>
        <p:txBody>
          <a:bodyPr>
            <a:normAutofit fontScale="92500" lnSpcReduction="10000"/>
          </a:bodyPr>
          <a:lstStyle/>
          <a:p>
            <a:r>
              <a:rPr lang="el-GR" dirty="0" smtClean="0"/>
              <a:t>Ανθρακοποίηση</a:t>
            </a:r>
            <a:endParaRPr lang="en-US" dirty="0"/>
          </a:p>
        </p:txBody>
      </p:sp>
      <p:cxnSp>
        <p:nvCxnSpPr>
          <p:cNvPr id="44" name="Straight Arrow Connector 43">
            <a:extLst>
              <a:ext uri="{FF2B5EF4-FFF2-40B4-BE49-F238E27FC236}">
                <a16:creationId xmlns="" xmlns:a16="http://schemas.microsoft.com/office/drawing/2014/main" id="{71DFF1AE-1FD0-4FD3-B938-1BE7AA931AF4}"/>
              </a:ext>
            </a:extLst>
          </p:cNvPr>
          <p:cNvCxnSpPr/>
          <p:nvPr/>
        </p:nvCxnSpPr>
        <p:spPr>
          <a:xfrm>
            <a:off x="7455325" y="3430092"/>
            <a:ext cx="1439293" cy="5835"/>
          </a:xfrm>
          <a:prstGeom prst="straightConnector1">
            <a:avLst/>
          </a:prstGeom>
          <a:ln w="38100">
            <a:solidFill>
              <a:schemeClr val="accent2"/>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4ABB802B-A7C8-490E-9549-1985B6E3D2E7}"/>
              </a:ext>
            </a:extLst>
          </p:cNvPr>
          <p:cNvCxnSpPr/>
          <p:nvPr/>
        </p:nvCxnSpPr>
        <p:spPr>
          <a:xfrm>
            <a:off x="7450691" y="4509901"/>
            <a:ext cx="1080000" cy="0"/>
          </a:xfrm>
          <a:prstGeom prst="straightConnector1">
            <a:avLst/>
          </a:prstGeom>
          <a:ln w="38100">
            <a:solidFill>
              <a:schemeClr val="accent3"/>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06826A30-F212-48C7-B8E3-726EDDABB68B}"/>
              </a:ext>
            </a:extLst>
          </p:cNvPr>
          <p:cNvCxnSpPr/>
          <p:nvPr/>
        </p:nvCxnSpPr>
        <p:spPr>
          <a:xfrm flipV="1">
            <a:off x="6220691" y="5718991"/>
            <a:ext cx="1776987" cy="30646"/>
          </a:xfrm>
          <a:prstGeom prst="straightConnector1">
            <a:avLst/>
          </a:prstGeom>
          <a:ln w="38100">
            <a:solidFill>
              <a:schemeClr val="accent5"/>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AD22EA86-731E-46D4-B886-CC5481DF8F0C}"/>
              </a:ext>
            </a:extLst>
          </p:cNvPr>
          <p:cNvCxnSpPr/>
          <p:nvPr/>
        </p:nvCxnSpPr>
        <p:spPr>
          <a:xfrm>
            <a:off x="6636327" y="2161310"/>
            <a:ext cx="1499896" cy="13075"/>
          </a:xfrm>
          <a:prstGeom prst="straightConnector1">
            <a:avLst/>
          </a:prstGeom>
          <a:ln w="38100">
            <a:solidFill>
              <a:schemeClr val="accent1"/>
            </a:solidFill>
            <a:prstDash val="soli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D1FEA79E-7688-4F33-AD91-0ABBE17F7003}"/>
              </a:ext>
            </a:extLst>
          </p:cNvPr>
          <p:cNvSpPr txBox="1"/>
          <p:nvPr/>
        </p:nvSpPr>
        <p:spPr>
          <a:xfrm>
            <a:off x="845457" y="1880834"/>
            <a:ext cx="3700497" cy="1015663"/>
          </a:xfrm>
          <a:prstGeom prst="rect">
            <a:avLst/>
          </a:prstGeom>
          <a:noFill/>
        </p:spPr>
        <p:txBody>
          <a:bodyPr wrap="square" rtlCol="0">
            <a:spAutoFit/>
          </a:bodyPr>
          <a:lstStyle/>
          <a:p>
            <a:pPr algn="just"/>
            <a:r>
              <a:rPr lang="el-GR" sz="1200" dirty="0" smtClean="0"/>
              <a:t>Η ανθρακοποίηση είναι μία διεργασία όπου η βιομάζα (π.χ. ξύλο)  θερμαίνεται παρουσία αέρα σε αναλογία μικρότερη από τη </a:t>
            </a:r>
            <a:r>
              <a:rPr lang="el-GR" sz="1200" dirty="0" err="1" smtClean="0"/>
              <a:t>στοιχειομετρική</a:t>
            </a:r>
            <a:r>
              <a:rPr lang="el-GR" sz="1200" dirty="0" smtClean="0"/>
              <a:t> και σαν προϊόν παράγεται το κάρβουνο καθώς και υγρά και αέρια παραπροϊόντα. </a:t>
            </a:r>
          </a:p>
        </p:txBody>
      </p:sp>
      <p:grpSp>
        <p:nvGrpSpPr>
          <p:cNvPr id="5" name="그룹 12">
            <a:extLst>
              <a:ext uri="{FF2B5EF4-FFF2-40B4-BE49-F238E27FC236}">
                <a16:creationId xmlns="" xmlns:a16="http://schemas.microsoft.com/office/drawing/2014/main" id="{25318EFC-E799-4805-B855-CC59634ACE0C}"/>
              </a:ext>
            </a:extLst>
          </p:cNvPr>
          <p:cNvGrpSpPr/>
          <p:nvPr/>
        </p:nvGrpSpPr>
        <p:grpSpPr>
          <a:xfrm>
            <a:off x="8451190" y="1898922"/>
            <a:ext cx="2433995" cy="550295"/>
            <a:chOff x="8900664" y="1704956"/>
            <a:chExt cx="2433995" cy="550295"/>
          </a:xfrm>
        </p:grpSpPr>
        <p:sp>
          <p:nvSpPr>
            <p:cNvPr id="55" name="TextBox 54">
              <a:extLst>
                <a:ext uri="{FF2B5EF4-FFF2-40B4-BE49-F238E27FC236}">
                  <a16:creationId xmlns="" xmlns:a16="http://schemas.microsoft.com/office/drawing/2014/main" id="{D935B284-36AC-4F63-9D97-98332FDE6623}"/>
                </a:ext>
              </a:extLst>
            </p:cNvPr>
            <p:cNvSpPr txBox="1"/>
            <p:nvPr/>
          </p:nvSpPr>
          <p:spPr>
            <a:xfrm>
              <a:off x="8900664" y="1704956"/>
              <a:ext cx="878954" cy="523220"/>
            </a:xfrm>
            <a:prstGeom prst="rect">
              <a:avLst/>
            </a:prstGeom>
            <a:noFill/>
          </p:spPr>
          <p:txBody>
            <a:bodyPr wrap="square" rtlCol="0" anchor="ctr">
              <a:spAutoFit/>
            </a:bodyPr>
            <a:lstStyle/>
            <a:p>
              <a:pPr algn="ctr"/>
              <a:r>
                <a:rPr lang="el-GR" altLang="ko-KR" sz="2800" b="1" dirty="0" smtClean="0">
                  <a:solidFill>
                    <a:schemeClr val="accent1"/>
                  </a:solidFill>
                  <a:cs typeface="Arial" pitchFamily="34" charset="0"/>
                </a:rPr>
                <a:t>04</a:t>
              </a:r>
              <a:endParaRPr lang="ko-KR" altLang="en-US" sz="2700" b="1" dirty="0">
                <a:solidFill>
                  <a:schemeClr val="accent1"/>
                </a:solidFill>
                <a:cs typeface="Arial" pitchFamily="34" charset="0"/>
              </a:endParaRPr>
            </a:p>
          </p:txBody>
        </p:sp>
        <p:sp>
          <p:nvSpPr>
            <p:cNvPr id="56" name="Text Placeholder 12">
              <a:extLst>
                <a:ext uri="{FF2B5EF4-FFF2-40B4-BE49-F238E27FC236}">
                  <a16:creationId xmlns="" xmlns:a16="http://schemas.microsoft.com/office/drawing/2014/main" id="{6DB3B6EA-A734-420C-A2D2-1E48ABEC7DC2}"/>
                </a:ext>
              </a:extLst>
            </p:cNvPr>
            <p:cNvSpPr txBox="1">
              <a:spLocks/>
            </p:cNvSpPr>
            <p:nvPr/>
          </p:nvSpPr>
          <p:spPr>
            <a:xfrm>
              <a:off x="9834314" y="1788718"/>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1200" b="1" dirty="0" smtClean="0">
                  <a:solidFill>
                    <a:schemeClr val="tx1">
                      <a:lumMod val="75000"/>
                      <a:lumOff val="25000"/>
                    </a:schemeClr>
                  </a:solidFill>
                  <a:cs typeface="Arial" pitchFamily="34" charset="0"/>
                </a:rPr>
                <a:t>Αποστέγνωση</a:t>
              </a:r>
              <a:endParaRPr lang="ko-KR" altLang="en-US" sz="1200" b="1" dirty="0">
                <a:solidFill>
                  <a:schemeClr val="tx1">
                    <a:lumMod val="75000"/>
                    <a:lumOff val="25000"/>
                  </a:schemeClr>
                </a:solidFill>
                <a:cs typeface="Arial" pitchFamily="34" charset="0"/>
              </a:endParaRPr>
            </a:p>
          </p:txBody>
        </p:sp>
      </p:grpSp>
      <p:grpSp>
        <p:nvGrpSpPr>
          <p:cNvPr id="6" name="그룹 11">
            <a:extLst>
              <a:ext uri="{FF2B5EF4-FFF2-40B4-BE49-F238E27FC236}">
                <a16:creationId xmlns="" xmlns:a16="http://schemas.microsoft.com/office/drawing/2014/main" id="{87F23A57-19D8-4BE2-87F3-55B899F44AC6}"/>
              </a:ext>
            </a:extLst>
          </p:cNvPr>
          <p:cNvGrpSpPr/>
          <p:nvPr/>
        </p:nvGrpSpPr>
        <p:grpSpPr>
          <a:xfrm>
            <a:off x="9013636" y="3155683"/>
            <a:ext cx="2447849" cy="564149"/>
            <a:chOff x="8900664" y="2587911"/>
            <a:chExt cx="2447849" cy="564149"/>
          </a:xfrm>
        </p:grpSpPr>
        <p:sp>
          <p:nvSpPr>
            <p:cNvPr id="58" name="TextBox 57">
              <a:extLst>
                <a:ext uri="{FF2B5EF4-FFF2-40B4-BE49-F238E27FC236}">
                  <a16:creationId xmlns="" xmlns:a16="http://schemas.microsoft.com/office/drawing/2014/main" id="{F1A94EBA-FF98-4BDB-9C07-4EA80313EA64}"/>
                </a:ext>
              </a:extLst>
            </p:cNvPr>
            <p:cNvSpPr txBox="1"/>
            <p:nvPr/>
          </p:nvSpPr>
          <p:spPr>
            <a:xfrm>
              <a:off x="8900664" y="2587911"/>
              <a:ext cx="878954" cy="523220"/>
            </a:xfrm>
            <a:prstGeom prst="rect">
              <a:avLst/>
            </a:prstGeom>
            <a:noFill/>
          </p:spPr>
          <p:txBody>
            <a:bodyPr wrap="square" rtlCol="0" anchor="ctr">
              <a:spAutoFit/>
            </a:bodyPr>
            <a:lstStyle/>
            <a:p>
              <a:pPr algn="ctr"/>
              <a:r>
                <a:rPr lang="el-GR" altLang="ko-KR" sz="2800" b="1" dirty="0" smtClean="0">
                  <a:solidFill>
                    <a:schemeClr val="accent2"/>
                  </a:solidFill>
                  <a:cs typeface="Arial" pitchFamily="34" charset="0"/>
                </a:rPr>
                <a:t>03</a:t>
              </a:r>
              <a:endParaRPr lang="ko-KR" altLang="en-US" sz="2700" b="1" dirty="0">
                <a:solidFill>
                  <a:schemeClr val="accent2"/>
                </a:solidFill>
                <a:cs typeface="Arial" pitchFamily="34" charset="0"/>
              </a:endParaRPr>
            </a:p>
          </p:txBody>
        </p:sp>
        <p:sp>
          <p:nvSpPr>
            <p:cNvPr id="59" name="Text Placeholder 12">
              <a:extLst>
                <a:ext uri="{FF2B5EF4-FFF2-40B4-BE49-F238E27FC236}">
                  <a16:creationId xmlns="" xmlns:a16="http://schemas.microsoft.com/office/drawing/2014/main" id="{5B570EDB-26E0-495A-A74E-6041781A178D}"/>
                </a:ext>
              </a:extLst>
            </p:cNvPr>
            <p:cNvSpPr txBox="1">
              <a:spLocks/>
            </p:cNvSpPr>
            <p:nvPr/>
          </p:nvSpPr>
          <p:spPr>
            <a:xfrm>
              <a:off x="9848168" y="2685527"/>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200" b="1" dirty="0" smtClean="0">
                  <a:solidFill>
                    <a:schemeClr val="tx1">
                      <a:lumMod val="65000"/>
                      <a:lumOff val="35000"/>
                    </a:schemeClr>
                  </a:solidFill>
                </a:rPr>
                <a:t>Ανθρακοποιήσεις</a:t>
              </a:r>
              <a:endParaRPr lang="ko-KR" altLang="en-US" sz="1200" b="1" dirty="0">
                <a:solidFill>
                  <a:schemeClr val="tx1">
                    <a:lumMod val="75000"/>
                    <a:lumOff val="25000"/>
                  </a:schemeClr>
                </a:solidFill>
                <a:cs typeface="Arial" pitchFamily="34" charset="0"/>
              </a:endParaRPr>
            </a:p>
          </p:txBody>
        </p:sp>
      </p:grpSp>
      <p:grpSp>
        <p:nvGrpSpPr>
          <p:cNvPr id="7" name="그룹 10">
            <a:extLst>
              <a:ext uri="{FF2B5EF4-FFF2-40B4-BE49-F238E27FC236}">
                <a16:creationId xmlns="" xmlns:a16="http://schemas.microsoft.com/office/drawing/2014/main" id="{6A2DE3DF-0222-43C3-B3C9-FE445CCF1521}"/>
              </a:ext>
            </a:extLst>
          </p:cNvPr>
          <p:cNvGrpSpPr/>
          <p:nvPr/>
        </p:nvGrpSpPr>
        <p:grpSpPr>
          <a:xfrm>
            <a:off x="8775975" y="4343171"/>
            <a:ext cx="2917261" cy="550295"/>
            <a:chOff x="8900664" y="3470866"/>
            <a:chExt cx="2917261" cy="550295"/>
          </a:xfrm>
        </p:grpSpPr>
        <p:sp>
          <p:nvSpPr>
            <p:cNvPr id="61" name="TextBox 60">
              <a:extLst>
                <a:ext uri="{FF2B5EF4-FFF2-40B4-BE49-F238E27FC236}">
                  <a16:creationId xmlns="" xmlns:a16="http://schemas.microsoft.com/office/drawing/2014/main" id="{8BD16F0D-1EE2-43DA-94D3-E1E16305C580}"/>
                </a:ext>
              </a:extLst>
            </p:cNvPr>
            <p:cNvSpPr txBox="1"/>
            <p:nvPr/>
          </p:nvSpPr>
          <p:spPr>
            <a:xfrm>
              <a:off x="8900664" y="3470866"/>
              <a:ext cx="878954" cy="523220"/>
            </a:xfrm>
            <a:prstGeom prst="rect">
              <a:avLst/>
            </a:prstGeom>
            <a:noFill/>
          </p:spPr>
          <p:txBody>
            <a:bodyPr wrap="square" rtlCol="0" anchor="ctr">
              <a:spAutoFit/>
            </a:bodyPr>
            <a:lstStyle/>
            <a:p>
              <a:pPr algn="ctr"/>
              <a:r>
                <a:rPr lang="el-GR" altLang="ko-KR" sz="2700" b="1" dirty="0" smtClean="0">
                  <a:solidFill>
                    <a:schemeClr val="accent3"/>
                  </a:solidFill>
                  <a:cs typeface="Arial" pitchFamily="34" charset="0"/>
                </a:rPr>
                <a:t>02</a:t>
              </a:r>
              <a:endParaRPr lang="ko-KR" altLang="en-US" sz="2700" b="1" dirty="0">
                <a:solidFill>
                  <a:schemeClr val="accent3"/>
                </a:solidFill>
                <a:cs typeface="Arial" pitchFamily="34" charset="0"/>
              </a:endParaRPr>
            </a:p>
          </p:txBody>
        </p:sp>
        <p:sp>
          <p:nvSpPr>
            <p:cNvPr id="62" name="Text Placeholder 12">
              <a:extLst>
                <a:ext uri="{FF2B5EF4-FFF2-40B4-BE49-F238E27FC236}">
                  <a16:creationId xmlns="" xmlns:a16="http://schemas.microsoft.com/office/drawing/2014/main" id="{94569798-852D-4A45-81F4-C627437E1581}"/>
                </a:ext>
              </a:extLst>
            </p:cNvPr>
            <p:cNvSpPr txBox="1">
              <a:spLocks/>
            </p:cNvSpPr>
            <p:nvPr/>
          </p:nvSpPr>
          <p:spPr>
            <a:xfrm>
              <a:off x="9834314" y="3554628"/>
              <a:ext cx="1983611"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200" b="1" dirty="0" err="1" smtClean="0">
                  <a:solidFill>
                    <a:schemeClr val="tx1">
                      <a:lumMod val="65000"/>
                      <a:lumOff val="35000"/>
                    </a:schemeClr>
                  </a:solidFill>
                </a:rPr>
                <a:t>Προανθρακοποίησης</a:t>
              </a:r>
              <a:endParaRPr lang="ko-KR" altLang="en-US" sz="1200" b="1" dirty="0">
                <a:solidFill>
                  <a:schemeClr val="tx1">
                    <a:lumMod val="75000"/>
                    <a:lumOff val="25000"/>
                  </a:schemeClr>
                </a:solidFill>
                <a:cs typeface="Arial" pitchFamily="34" charset="0"/>
              </a:endParaRPr>
            </a:p>
          </p:txBody>
        </p:sp>
      </p:grpSp>
      <p:grpSp>
        <p:nvGrpSpPr>
          <p:cNvPr id="8" name="그룹 3">
            <a:extLst>
              <a:ext uri="{FF2B5EF4-FFF2-40B4-BE49-F238E27FC236}">
                <a16:creationId xmlns="" xmlns:a16="http://schemas.microsoft.com/office/drawing/2014/main" id="{AE6288DA-F56E-42D9-A829-8D5182F08C1B}"/>
              </a:ext>
            </a:extLst>
          </p:cNvPr>
          <p:cNvGrpSpPr/>
          <p:nvPr/>
        </p:nvGrpSpPr>
        <p:grpSpPr>
          <a:xfrm>
            <a:off x="8104826" y="5471238"/>
            <a:ext cx="2420141" cy="536441"/>
            <a:chOff x="8900664" y="5236777"/>
            <a:chExt cx="2420141" cy="536441"/>
          </a:xfrm>
        </p:grpSpPr>
        <p:sp>
          <p:nvSpPr>
            <p:cNvPr id="64" name="TextBox 63">
              <a:extLst>
                <a:ext uri="{FF2B5EF4-FFF2-40B4-BE49-F238E27FC236}">
                  <a16:creationId xmlns="" xmlns:a16="http://schemas.microsoft.com/office/drawing/2014/main" id="{77F18770-BA81-4BAF-9502-309A29A60077}"/>
                </a:ext>
              </a:extLst>
            </p:cNvPr>
            <p:cNvSpPr txBox="1"/>
            <p:nvPr/>
          </p:nvSpPr>
          <p:spPr>
            <a:xfrm>
              <a:off x="8900664" y="5236777"/>
              <a:ext cx="878954" cy="523220"/>
            </a:xfrm>
            <a:prstGeom prst="rect">
              <a:avLst/>
            </a:prstGeom>
            <a:noFill/>
          </p:spPr>
          <p:txBody>
            <a:bodyPr wrap="square" rtlCol="0" anchor="ctr">
              <a:spAutoFit/>
            </a:bodyPr>
            <a:lstStyle/>
            <a:p>
              <a:pPr algn="ctr"/>
              <a:r>
                <a:rPr lang="el-GR" altLang="ko-KR" sz="2800" b="1" dirty="0" smtClean="0">
                  <a:solidFill>
                    <a:schemeClr val="accent5"/>
                  </a:solidFill>
                  <a:cs typeface="Arial" pitchFamily="34" charset="0"/>
                </a:rPr>
                <a:t>01</a:t>
              </a:r>
              <a:endParaRPr lang="ko-KR" altLang="en-US" sz="2700" b="1" dirty="0">
                <a:solidFill>
                  <a:schemeClr val="accent5"/>
                </a:solidFill>
                <a:cs typeface="Arial" pitchFamily="34" charset="0"/>
              </a:endParaRPr>
            </a:p>
          </p:txBody>
        </p:sp>
        <p:sp>
          <p:nvSpPr>
            <p:cNvPr id="65" name="Text Placeholder 12">
              <a:extLst>
                <a:ext uri="{FF2B5EF4-FFF2-40B4-BE49-F238E27FC236}">
                  <a16:creationId xmlns="" xmlns:a16="http://schemas.microsoft.com/office/drawing/2014/main" id="{ED2284E6-0A4B-4809-957E-A9F702613DF6}"/>
                </a:ext>
              </a:extLst>
            </p:cNvPr>
            <p:cNvSpPr txBox="1">
              <a:spLocks/>
            </p:cNvSpPr>
            <p:nvPr/>
          </p:nvSpPr>
          <p:spPr>
            <a:xfrm>
              <a:off x="9820460" y="530668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200" b="1" dirty="0" smtClean="0">
                  <a:solidFill>
                    <a:schemeClr val="tx1">
                      <a:lumMod val="65000"/>
                      <a:lumOff val="35000"/>
                    </a:schemeClr>
                  </a:solidFill>
                </a:rPr>
                <a:t>Ξήρανση</a:t>
              </a:r>
              <a:endParaRPr lang="ko-KR" altLang="en-US" sz="1200" b="1" dirty="0">
                <a:solidFill>
                  <a:schemeClr val="tx1">
                    <a:lumMod val="65000"/>
                    <a:lumOff val="35000"/>
                  </a:schemeClr>
                </a:solidFill>
                <a:cs typeface="Arial" pitchFamily="34" charset="0"/>
              </a:endParaRPr>
            </a:p>
          </p:txBody>
        </p:sp>
      </p:grpSp>
      <p:pic>
        <p:nvPicPr>
          <p:cNvPr id="2050" name="Picture 2" descr="C:\Users\Da\Desktop\Επιστήμη και Τεχνολογία Περιβάλλοντος\Παρουσίαση\shillouete\good\ανθρακοποίηση\bag-charcoal.png"/>
          <p:cNvPicPr>
            <a:picLocks noChangeAspect="1" noChangeArrowheads="1"/>
          </p:cNvPicPr>
          <p:nvPr/>
        </p:nvPicPr>
        <p:blipFill>
          <a:blip r:embed="rId2" cstate="print"/>
          <a:srcRect/>
          <a:stretch>
            <a:fillRect/>
          </a:stretch>
        </p:blipFill>
        <p:spPr bwMode="auto">
          <a:xfrm>
            <a:off x="5399666" y="4039325"/>
            <a:ext cx="453713" cy="685077"/>
          </a:xfrm>
          <a:prstGeom prst="rect">
            <a:avLst/>
          </a:prstGeom>
          <a:noFill/>
        </p:spPr>
      </p:pic>
      <p:pic>
        <p:nvPicPr>
          <p:cNvPr id="2051" name="Picture 3" descr="C:\Users\Da\Desktop\Επιστήμη και Τεχνολογία Περιβάλλοντος\Παρουσίαση\shillouete\good\ανθρακοποίηση\4th stage-white.png"/>
          <p:cNvPicPr>
            <a:picLocks noChangeAspect="1" noChangeArrowheads="1"/>
          </p:cNvPicPr>
          <p:nvPr/>
        </p:nvPicPr>
        <p:blipFill>
          <a:blip r:embed="rId3" cstate="print"/>
          <a:srcRect/>
          <a:stretch>
            <a:fillRect/>
          </a:stretch>
        </p:blipFill>
        <p:spPr bwMode="auto">
          <a:xfrm>
            <a:off x="6137274" y="2225098"/>
            <a:ext cx="433672" cy="351847"/>
          </a:xfrm>
          <a:prstGeom prst="rect">
            <a:avLst/>
          </a:prstGeom>
          <a:noFill/>
        </p:spPr>
      </p:pic>
      <p:pic>
        <p:nvPicPr>
          <p:cNvPr id="2052" name="Picture 4" descr="C:\Users\Da\Desktop\Επιστήμη και Τεχνολογία Περιβάλλοντος\Παρουσίαση\shillouete\good\ανθρακοποίηση\karbuno-white.png"/>
          <p:cNvPicPr>
            <a:picLocks noChangeAspect="1" noChangeArrowheads="1"/>
          </p:cNvPicPr>
          <p:nvPr/>
        </p:nvPicPr>
        <p:blipFill>
          <a:blip r:embed="rId4" cstate="print"/>
          <a:srcRect/>
          <a:stretch>
            <a:fillRect/>
          </a:stretch>
        </p:blipFill>
        <p:spPr bwMode="auto">
          <a:xfrm>
            <a:off x="6855402" y="3324947"/>
            <a:ext cx="432090" cy="337122"/>
          </a:xfrm>
          <a:prstGeom prst="rect">
            <a:avLst/>
          </a:prstGeom>
          <a:noFill/>
        </p:spPr>
      </p:pic>
      <p:pic>
        <p:nvPicPr>
          <p:cNvPr id="2053" name="Picture 5" descr="C:\Users\Da\Desktop\Επιστήμη και Τεχνολογία Περιβάλλοντος\Παρουσίαση\shillouete\good\ανθρακοποίηση\proan8rakopoihsh-white.png"/>
          <p:cNvPicPr>
            <a:picLocks noChangeAspect="1" noChangeArrowheads="1"/>
          </p:cNvPicPr>
          <p:nvPr/>
        </p:nvPicPr>
        <p:blipFill>
          <a:blip r:embed="rId5" cstate="print"/>
          <a:srcRect/>
          <a:stretch>
            <a:fillRect/>
          </a:stretch>
        </p:blipFill>
        <p:spPr bwMode="auto">
          <a:xfrm>
            <a:off x="6823220" y="4387706"/>
            <a:ext cx="428625" cy="427037"/>
          </a:xfrm>
          <a:prstGeom prst="rect">
            <a:avLst/>
          </a:prstGeom>
          <a:noFill/>
        </p:spPr>
      </p:pic>
      <p:pic>
        <p:nvPicPr>
          <p:cNvPr id="2054" name="Picture 6" descr="C:\Users\Da\Desktop\Επιστήμη και Τεχνολογία Περιβάλλοντος\Παρουσίαση\shillouete\good\ανθρακοποίηση\dry-woods-white.png"/>
          <p:cNvPicPr>
            <a:picLocks noChangeAspect="1" noChangeArrowheads="1"/>
          </p:cNvPicPr>
          <p:nvPr/>
        </p:nvPicPr>
        <p:blipFill>
          <a:blip r:embed="rId6" cstate="print"/>
          <a:srcRect/>
          <a:stretch>
            <a:fillRect/>
          </a:stretch>
        </p:blipFill>
        <p:spPr bwMode="auto">
          <a:xfrm>
            <a:off x="6139872" y="5171787"/>
            <a:ext cx="379081" cy="356177"/>
          </a:xfrm>
          <a:prstGeom prst="rect">
            <a:avLst/>
          </a:prstGeom>
          <a:noFill/>
        </p:spPr>
      </p:pic>
      <p:sp>
        <p:nvSpPr>
          <p:cNvPr id="83" name="TextBox 3">
            <a:extLst>
              <a:ext uri="{FF2B5EF4-FFF2-40B4-BE49-F238E27FC236}">
                <a16:creationId xmlns="" xmlns:a16="http://schemas.microsoft.com/office/drawing/2014/main" id="{F6FDAAD4-1915-4F5D-B55B-922158F802B2}"/>
              </a:ext>
            </a:extLst>
          </p:cNvPr>
          <p:cNvSpPr txBox="1"/>
          <p:nvPr/>
        </p:nvSpPr>
        <p:spPr>
          <a:xfrm>
            <a:off x="8823029" y="5836818"/>
            <a:ext cx="2537698" cy="461665"/>
          </a:xfrm>
          <a:prstGeom prst="rect">
            <a:avLst/>
          </a:prstGeom>
          <a:noFill/>
        </p:spPr>
        <p:txBody>
          <a:bodyPr wrap="square" rtlCol="0">
            <a:spAutoFit/>
          </a:bodyPr>
          <a:lstStyle/>
          <a:p>
            <a:r>
              <a:rPr lang="el-GR" sz="1200" dirty="0" smtClean="0">
                <a:solidFill>
                  <a:schemeClr val="tx1">
                    <a:lumMod val="65000"/>
                    <a:lumOff val="35000"/>
                  </a:schemeClr>
                </a:solidFill>
              </a:rPr>
              <a:t>Ξήρανση της βιομάζας  σε θερμοκρασία  περίπου 200°C.</a:t>
            </a:r>
            <a:r>
              <a:rPr lang="en-US" altLang="ko-KR" sz="1200" dirty="0" smtClean="0">
                <a:solidFill>
                  <a:schemeClr val="tx1">
                    <a:lumMod val="65000"/>
                    <a:lumOff val="35000"/>
                  </a:schemeClr>
                </a:solidFill>
                <a:cs typeface="Arial" pitchFamily="34" charset="0"/>
              </a:rPr>
              <a:t>.</a:t>
            </a:r>
            <a:r>
              <a:rPr lang="el-GR" sz="1200" dirty="0" smtClean="0"/>
              <a:t> </a:t>
            </a:r>
            <a:endParaRPr lang="el-GR" sz="1200" dirty="0" smtClean="0">
              <a:solidFill>
                <a:schemeClr val="tx1">
                  <a:lumMod val="65000"/>
                  <a:lumOff val="35000"/>
                </a:schemeClr>
              </a:solidFill>
            </a:endParaRPr>
          </a:p>
        </p:txBody>
      </p:sp>
      <p:sp>
        <p:nvSpPr>
          <p:cNvPr id="86" name="TextBox 3">
            <a:extLst>
              <a:ext uri="{FF2B5EF4-FFF2-40B4-BE49-F238E27FC236}">
                <a16:creationId xmlns="" xmlns:a16="http://schemas.microsoft.com/office/drawing/2014/main" id="{F6FDAAD4-1915-4F5D-B55B-922158F802B2}"/>
              </a:ext>
            </a:extLst>
          </p:cNvPr>
          <p:cNvSpPr txBox="1"/>
          <p:nvPr/>
        </p:nvSpPr>
        <p:spPr>
          <a:xfrm>
            <a:off x="9432630" y="4693227"/>
            <a:ext cx="2454570" cy="830997"/>
          </a:xfrm>
          <a:prstGeom prst="rect">
            <a:avLst/>
          </a:prstGeom>
          <a:noFill/>
        </p:spPr>
        <p:txBody>
          <a:bodyPr wrap="square" rtlCol="0">
            <a:spAutoFit/>
          </a:bodyPr>
          <a:lstStyle/>
          <a:p>
            <a:r>
              <a:rPr lang="el-GR" sz="1200" dirty="0" smtClean="0">
                <a:solidFill>
                  <a:schemeClr val="tx1">
                    <a:lumMod val="65000"/>
                    <a:lumOff val="35000"/>
                  </a:schemeClr>
                </a:solidFill>
              </a:rPr>
              <a:t>Στη φάση της </a:t>
            </a:r>
            <a:r>
              <a:rPr lang="el-GR" sz="1200" dirty="0" err="1" smtClean="0">
                <a:solidFill>
                  <a:schemeClr val="tx1">
                    <a:lumMod val="65000"/>
                    <a:lumOff val="35000"/>
                  </a:schemeClr>
                </a:solidFill>
              </a:rPr>
              <a:t>προανθρακοποίησης</a:t>
            </a:r>
            <a:r>
              <a:rPr lang="el-GR" sz="1200" dirty="0" smtClean="0">
                <a:solidFill>
                  <a:schemeClr val="tx1">
                    <a:lumMod val="65000"/>
                    <a:lumOff val="35000"/>
                  </a:schemeClr>
                </a:solidFill>
              </a:rPr>
              <a:t> με παραγωγή υγρών και αέριων προϊόντων</a:t>
            </a:r>
          </a:p>
        </p:txBody>
      </p:sp>
      <p:sp>
        <p:nvSpPr>
          <p:cNvPr id="87" name="TextBox 3">
            <a:extLst>
              <a:ext uri="{FF2B5EF4-FFF2-40B4-BE49-F238E27FC236}">
                <a16:creationId xmlns="" xmlns:a16="http://schemas.microsoft.com/office/drawing/2014/main" id="{F6FDAAD4-1915-4F5D-B55B-922158F802B2}"/>
              </a:ext>
            </a:extLst>
          </p:cNvPr>
          <p:cNvSpPr txBox="1"/>
          <p:nvPr/>
        </p:nvSpPr>
        <p:spPr>
          <a:xfrm>
            <a:off x="9751284" y="3509253"/>
            <a:ext cx="2440716" cy="830997"/>
          </a:xfrm>
          <a:prstGeom prst="rect">
            <a:avLst/>
          </a:prstGeom>
          <a:noFill/>
        </p:spPr>
        <p:txBody>
          <a:bodyPr wrap="square" rtlCol="0">
            <a:spAutoFit/>
          </a:bodyPr>
          <a:lstStyle/>
          <a:p>
            <a:r>
              <a:rPr lang="el-GR" sz="1200" dirty="0" smtClean="0">
                <a:solidFill>
                  <a:schemeClr val="tx1">
                    <a:lumMod val="65000"/>
                    <a:lumOff val="35000"/>
                  </a:schemeClr>
                </a:solidFill>
              </a:rPr>
              <a:t>Στο στάδιο αυτό εκλύονται υγρά και αέρια παραπροϊόντα, ενώ η βιομάζα (π.χ. το ξύλο) </a:t>
            </a:r>
            <a:r>
              <a:rPr lang="el-GR" sz="1200" dirty="0" err="1" smtClean="0">
                <a:solidFill>
                  <a:schemeClr val="tx1">
                    <a:lumMod val="65000"/>
                    <a:lumOff val="35000"/>
                  </a:schemeClr>
                </a:solidFill>
              </a:rPr>
              <a:t>ανθρακοποιείται</a:t>
            </a:r>
            <a:r>
              <a:rPr lang="el-GR" sz="1200" dirty="0" smtClean="0">
                <a:solidFill>
                  <a:schemeClr val="tx1">
                    <a:lumMod val="65000"/>
                    <a:lumOff val="35000"/>
                  </a:schemeClr>
                </a:solidFill>
              </a:rPr>
              <a:t> πλήρως</a:t>
            </a:r>
            <a:r>
              <a:rPr lang="el-GR" sz="1200" dirty="0" smtClean="0"/>
              <a:t> </a:t>
            </a:r>
            <a:endParaRPr lang="el-GR" sz="1200" dirty="0" smtClean="0">
              <a:solidFill>
                <a:schemeClr val="tx1">
                  <a:lumMod val="65000"/>
                  <a:lumOff val="35000"/>
                </a:schemeClr>
              </a:solidFill>
            </a:endParaRPr>
          </a:p>
        </p:txBody>
      </p:sp>
      <p:sp>
        <p:nvSpPr>
          <p:cNvPr id="88" name="TextBox 3">
            <a:extLst>
              <a:ext uri="{FF2B5EF4-FFF2-40B4-BE49-F238E27FC236}">
                <a16:creationId xmlns="" xmlns:a16="http://schemas.microsoft.com/office/drawing/2014/main" id="{F6FDAAD4-1915-4F5D-B55B-922158F802B2}"/>
              </a:ext>
            </a:extLst>
          </p:cNvPr>
          <p:cNvSpPr txBox="1"/>
          <p:nvPr/>
        </p:nvSpPr>
        <p:spPr>
          <a:xfrm>
            <a:off x="9266375" y="2248489"/>
            <a:ext cx="2385298" cy="830997"/>
          </a:xfrm>
          <a:prstGeom prst="rect">
            <a:avLst/>
          </a:prstGeom>
          <a:noFill/>
        </p:spPr>
        <p:txBody>
          <a:bodyPr wrap="square" rtlCol="0">
            <a:spAutoFit/>
          </a:bodyPr>
          <a:lstStyle/>
          <a:p>
            <a:r>
              <a:rPr lang="el-GR" sz="1200" dirty="0" smtClean="0">
                <a:solidFill>
                  <a:schemeClr val="tx1">
                    <a:lumMod val="65000"/>
                    <a:lumOff val="35000"/>
                  </a:schemeClr>
                </a:solidFill>
              </a:rPr>
              <a:t>Απομακρύνονται όλες οι πτητικές ουσίες από το κάρβουνο και το προϊόν είναι τώρα έτοιμο</a:t>
            </a:r>
            <a:endParaRPr lang="en-US" altLang="ko-KR" sz="1200" dirty="0" smtClean="0">
              <a:solidFill>
                <a:schemeClr val="tx1">
                  <a:lumMod val="65000"/>
                  <a:lumOff val="35000"/>
                </a:schemeClr>
              </a:solidFill>
              <a:cs typeface="Arial" pitchFamily="34" charset="0"/>
            </a:endParaRPr>
          </a:p>
        </p:txBody>
      </p:sp>
      <p:sp>
        <p:nvSpPr>
          <p:cNvPr id="104" name="TextBox 51">
            <a:extLst>
              <a:ext uri="{FF2B5EF4-FFF2-40B4-BE49-F238E27FC236}">
                <a16:creationId xmlns="" xmlns:a16="http://schemas.microsoft.com/office/drawing/2014/main" id="{A6E2F218-023A-49DF-82F8-D84DB0C350A0}"/>
              </a:ext>
            </a:extLst>
          </p:cNvPr>
          <p:cNvSpPr txBox="1"/>
          <p:nvPr/>
        </p:nvSpPr>
        <p:spPr>
          <a:xfrm>
            <a:off x="803894" y="2884366"/>
            <a:ext cx="1924733" cy="338554"/>
          </a:xfrm>
          <a:prstGeom prst="rect">
            <a:avLst/>
          </a:prstGeom>
          <a:noFill/>
        </p:spPr>
        <p:txBody>
          <a:bodyPr wrap="square" rtlCol="0">
            <a:spAutoFit/>
          </a:bodyPr>
          <a:lstStyle/>
          <a:p>
            <a:r>
              <a:rPr lang="el-GR" altLang="ko-KR" sz="1600" b="1" dirty="0" smtClean="0">
                <a:solidFill>
                  <a:schemeClr val="tx1">
                    <a:lumMod val="75000"/>
                    <a:lumOff val="25000"/>
                  </a:schemeClr>
                </a:solidFill>
                <a:cs typeface="Arial" pitchFamily="34" charset="0"/>
              </a:rPr>
              <a:t>Τελικά Προϊόντα</a:t>
            </a:r>
            <a:endParaRPr lang="ko-KR" altLang="en-US" sz="1600" b="1" dirty="0">
              <a:solidFill>
                <a:schemeClr val="tx1">
                  <a:lumMod val="75000"/>
                  <a:lumOff val="25000"/>
                </a:schemeClr>
              </a:solidFill>
              <a:cs typeface="Arial" pitchFamily="34" charset="0"/>
            </a:endParaRPr>
          </a:p>
        </p:txBody>
      </p:sp>
      <p:sp>
        <p:nvSpPr>
          <p:cNvPr id="105" name="TextBox 48">
            <a:extLst>
              <a:ext uri="{FF2B5EF4-FFF2-40B4-BE49-F238E27FC236}">
                <a16:creationId xmlns="" xmlns:a16="http://schemas.microsoft.com/office/drawing/2014/main" id="{D1FEA79E-7688-4F33-AD91-0ABBE17F7003}"/>
              </a:ext>
            </a:extLst>
          </p:cNvPr>
          <p:cNvSpPr txBox="1"/>
          <p:nvPr/>
        </p:nvSpPr>
        <p:spPr>
          <a:xfrm>
            <a:off x="859311" y="3210870"/>
            <a:ext cx="3700497" cy="1200329"/>
          </a:xfrm>
          <a:prstGeom prst="rect">
            <a:avLst/>
          </a:prstGeom>
          <a:noFill/>
        </p:spPr>
        <p:txBody>
          <a:bodyPr wrap="square" rtlCol="0">
            <a:spAutoFit/>
          </a:bodyPr>
          <a:lstStyle/>
          <a:p>
            <a:r>
              <a:rPr lang="el-GR" sz="1200" dirty="0" smtClean="0"/>
              <a:t>Το τελικό προϊόν μετά το τέλος της διαδικασίας, μπορεί να είναι είτε κάρβουνο είτε </a:t>
            </a:r>
            <a:r>
              <a:rPr lang="el-GR" sz="1200" dirty="0" err="1" smtClean="0"/>
              <a:t>εξανθράκωμα</a:t>
            </a:r>
            <a:endParaRPr lang="el-GR" sz="1200" dirty="0" smtClean="0"/>
          </a:p>
          <a:p>
            <a:r>
              <a:rPr lang="el-GR" sz="1200" dirty="0" smtClean="0"/>
              <a:t>Η χρήση του κάρβουνου περιορίζεται στο μαγείρεμα και στην παραγωγή ατσαλιού ενώ το </a:t>
            </a:r>
            <a:r>
              <a:rPr lang="el-GR" sz="1200" dirty="0" err="1" smtClean="0"/>
              <a:t>βιοεξανθράκωμα</a:t>
            </a:r>
            <a:r>
              <a:rPr lang="el-GR" sz="1200" dirty="0" smtClean="0"/>
              <a:t> παράγεται με κύριο σκοπό την εφαρμογή του στο έδαφος ως λίπασμα</a:t>
            </a:r>
            <a:endParaRPr lang="el-GR" sz="1200" dirty="0"/>
          </a:p>
        </p:txBody>
      </p:sp>
    </p:spTree>
    <p:extLst>
      <p:ext uri="{BB962C8B-B14F-4D97-AF65-F5344CB8AC3E}">
        <p14:creationId xmlns="" xmlns:p14="http://schemas.microsoft.com/office/powerpoint/2010/main" val="70728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dirty="0" smtClean="0"/>
              <a:t>Πυρόλυση</a:t>
            </a:r>
            <a:endParaRPr lang="en-US" dirty="0"/>
          </a:p>
        </p:txBody>
      </p:sp>
      <p:grpSp>
        <p:nvGrpSpPr>
          <p:cNvPr id="3" name="그룹 3">
            <a:extLst>
              <a:ext uri="{FF2B5EF4-FFF2-40B4-BE49-F238E27FC236}">
                <a16:creationId xmlns:a16="http://schemas.microsoft.com/office/drawing/2014/main" xmlns="" id="{41ED1A68-4C2A-4983-A282-6CB5AE5807C7}"/>
              </a:ext>
            </a:extLst>
          </p:cNvPr>
          <p:cNvGrpSpPr/>
          <p:nvPr/>
        </p:nvGrpSpPr>
        <p:grpSpPr>
          <a:xfrm>
            <a:off x="977322" y="2054064"/>
            <a:ext cx="10258382" cy="3787938"/>
            <a:chOff x="977322" y="1968339"/>
            <a:chExt cx="10258382" cy="3787938"/>
          </a:xfrm>
        </p:grpSpPr>
        <p:grpSp>
          <p:nvGrpSpPr>
            <p:cNvPr id="4" name="Group 3">
              <a:extLst>
                <a:ext uri="{FF2B5EF4-FFF2-40B4-BE49-F238E27FC236}">
                  <a16:creationId xmlns:a16="http://schemas.microsoft.com/office/drawing/2014/main" xmlns="" id="{E50133DA-2833-42BB-B417-520ECEF14EF1}"/>
                </a:ext>
              </a:extLst>
            </p:cNvPr>
            <p:cNvGrpSpPr/>
            <p:nvPr/>
          </p:nvGrpSpPr>
          <p:grpSpPr>
            <a:xfrm>
              <a:off x="977322" y="1968339"/>
              <a:ext cx="5132957" cy="1028614"/>
              <a:chOff x="-546679" y="1968338"/>
              <a:chExt cx="5132957" cy="1028614"/>
            </a:xfrm>
            <a:solidFill>
              <a:schemeClr val="accent1"/>
            </a:solidFill>
          </p:grpSpPr>
          <p:sp>
            <p:nvSpPr>
              <p:cNvPr id="20" name="Block Arc 19">
                <a:extLst>
                  <a:ext uri="{FF2B5EF4-FFF2-40B4-BE49-F238E27FC236}">
                    <a16:creationId xmlns:a16="http://schemas.microsoft.com/office/drawing/2014/main" xmlns="" id="{E6F04D43-F06A-469C-A3CD-9E5349FEA478}"/>
                  </a:ext>
                </a:extLst>
              </p:cNvPr>
              <p:cNvSpPr/>
              <p:nvPr/>
            </p:nvSpPr>
            <p:spPr>
              <a:xfrm>
                <a:off x="-546679" y="1968338"/>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Rectangle 20">
                <a:extLst>
                  <a:ext uri="{FF2B5EF4-FFF2-40B4-BE49-F238E27FC236}">
                    <a16:creationId xmlns:a16="http://schemas.microsoft.com/office/drawing/2014/main" xmlns="" id="{074EEC14-418A-4F28-986B-42B5D65F4B2C}"/>
                  </a:ext>
                </a:extLst>
              </p:cNvPr>
              <p:cNvSpPr/>
              <p:nvPr/>
            </p:nvSpPr>
            <p:spPr>
              <a:xfrm>
                <a:off x="-93722" y="1968338"/>
                <a:ext cx="46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a16="http://schemas.microsoft.com/office/drawing/2014/main" xmlns="" id="{D55F30DA-5C81-42CE-9CC9-A94E07930427}"/>
                  </a:ext>
                </a:extLst>
              </p:cNvPr>
              <p:cNvSpPr/>
              <p:nvPr/>
            </p:nvSpPr>
            <p:spPr>
              <a:xfrm>
                <a:off x="-36573" y="2888952"/>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xmlns="" id="{E04226BD-DB82-46A6-B945-C70E8C2EF029}"/>
                </a:ext>
              </a:extLst>
            </p:cNvPr>
            <p:cNvGrpSpPr/>
            <p:nvPr/>
          </p:nvGrpSpPr>
          <p:grpSpPr>
            <a:xfrm>
              <a:off x="977322" y="3801539"/>
              <a:ext cx="4110106" cy="1028614"/>
              <a:chOff x="-546678" y="3785456"/>
              <a:chExt cx="4110106" cy="1028614"/>
            </a:xfrm>
            <a:solidFill>
              <a:schemeClr val="accent3"/>
            </a:solidFill>
          </p:grpSpPr>
          <p:sp>
            <p:nvSpPr>
              <p:cNvPr id="17" name="Block Arc 16">
                <a:extLst>
                  <a:ext uri="{FF2B5EF4-FFF2-40B4-BE49-F238E27FC236}">
                    <a16:creationId xmlns:a16="http://schemas.microsoft.com/office/drawing/2014/main" xmlns="" id="{C1887D4C-4B5D-4FB2-A5CB-9BB7CAD79998}"/>
                  </a:ext>
                </a:extLst>
              </p:cNvPr>
              <p:cNvSpPr/>
              <p:nvPr/>
            </p:nvSpPr>
            <p:spPr>
              <a:xfrm>
                <a:off x="-546678"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Rectangle 17">
                <a:extLst>
                  <a:ext uri="{FF2B5EF4-FFF2-40B4-BE49-F238E27FC236}">
                    <a16:creationId xmlns:a16="http://schemas.microsoft.com/office/drawing/2014/main" xmlns="" id="{44956047-3D6B-4CBF-B636-B8D0967F9CC5}"/>
                  </a:ext>
                </a:extLst>
              </p:cNvPr>
              <p:cNvSpPr/>
              <p:nvPr/>
            </p:nvSpPr>
            <p:spPr>
              <a:xfrm>
                <a:off x="-36572"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xmlns="" id="{AFAFE5F1-C89F-42E1-84BB-3A5EC4B4F745}"/>
                  </a:ext>
                </a:extLst>
              </p:cNvPr>
              <p:cNvSpPr/>
              <p:nvPr/>
            </p:nvSpPr>
            <p:spPr>
              <a:xfrm>
                <a:off x="-36572" y="4706070"/>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5">
              <a:extLst>
                <a:ext uri="{FF2B5EF4-FFF2-40B4-BE49-F238E27FC236}">
                  <a16:creationId xmlns:a16="http://schemas.microsoft.com/office/drawing/2014/main" xmlns="" id="{0F784C8C-4771-4F30-AB59-99D88C82D1E5}"/>
                </a:ext>
              </a:extLst>
            </p:cNvPr>
            <p:cNvGrpSpPr/>
            <p:nvPr/>
          </p:nvGrpSpPr>
          <p:grpSpPr>
            <a:xfrm flipH="1">
              <a:off x="7131448" y="2884650"/>
              <a:ext cx="4104256" cy="1028903"/>
              <a:chOff x="-567704" y="3794692"/>
              <a:chExt cx="4104256" cy="1028903"/>
            </a:xfrm>
            <a:solidFill>
              <a:schemeClr val="accent2"/>
            </a:solidFill>
          </p:grpSpPr>
          <p:sp>
            <p:nvSpPr>
              <p:cNvPr id="14" name="Block Arc 13">
                <a:extLst>
                  <a:ext uri="{FF2B5EF4-FFF2-40B4-BE49-F238E27FC236}">
                    <a16:creationId xmlns:a16="http://schemas.microsoft.com/office/drawing/2014/main" xmlns="" id="{A5F7F9CF-5727-429C-9091-16E40BFDB5FF}"/>
                  </a:ext>
                </a:extLst>
              </p:cNvPr>
              <p:cNvSpPr/>
              <p:nvPr/>
            </p:nvSpPr>
            <p:spPr>
              <a:xfrm>
                <a:off x="-567704" y="3794692"/>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14">
                <a:extLst>
                  <a:ext uri="{FF2B5EF4-FFF2-40B4-BE49-F238E27FC236}">
                    <a16:creationId xmlns:a16="http://schemas.microsoft.com/office/drawing/2014/main" xmlns="" id="{2889AE57-3330-4DDF-B5EC-7A33E5F64D47}"/>
                  </a:ext>
                </a:extLst>
              </p:cNvPr>
              <p:cNvSpPr/>
              <p:nvPr/>
            </p:nvSpPr>
            <p:spPr>
              <a:xfrm>
                <a:off x="-76247" y="3794981"/>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a16="http://schemas.microsoft.com/office/drawing/2014/main" xmlns="" id="{6696663F-9B84-4D29-9166-62F2C954DA9E}"/>
                  </a:ext>
                </a:extLst>
              </p:cNvPr>
              <p:cNvSpPr/>
              <p:nvPr/>
            </p:nvSpPr>
            <p:spPr>
              <a:xfrm>
                <a:off x="-63448" y="4715595"/>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xmlns="" id="{3DAA46F2-55E6-40C3-B51C-8F285772B4C4}"/>
                </a:ext>
              </a:extLst>
            </p:cNvPr>
            <p:cNvGrpSpPr/>
            <p:nvPr/>
          </p:nvGrpSpPr>
          <p:grpSpPr>
            <a:xfrm flipH="1">
              <a:off x="6076128" y="4727663"/>
              <a:ext cx="5159576" cy="1028614"/>
              <a:chOff x="-555823" y="3785456"/>
              <a:chExt cx="5159576" cy="1028614"/>
            </a:xfrm>
            <a:solidFill>
              <a:schemeClr val="accent4"/>
            </a:solidFill>
          </p:grpSpPr>
          <p:sp>
            <p:nvSpPr>
              <p:cNvPr id="11" name="Block Arc 10">
                <a:extLst>
                  <a:ext uri="{FF2B5EF4-FFF2-40B4-BE49-F238E27FC236}">
                    <a16:creationId xmlns:a16="http://schemas.microsoft.com/office/drawing/2014/main" xmlns="" id="{CCF73803-ADD7-4E91-AC1C-C48CAD978078}"/>
                  </a:ext>
                </a:extLst>
              </p:cNvPr>
              <p:cNvSpPr/>
              <p:nvPr/>
            </p:nvSpPr>
            <p:spPr>
              <a:xfrm>
                <a:off x="-555823"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2" name="Rectangle 11">
                <a:extLst>
                  <a:ext uri="{FF2B5EF4-FFF2-40B4-BE49-F238E27FC236}">
                    <a16:creationId xmlns:a16="http://schemas.microsoft.com/office/drawing/2014/main" xmlns="" id="{5FC1EBEE-B99C-4658-9035-B510C45BE5D2}"/>
                  </a:ext>
                </a:extLst>
              </p:cNvPr>
              <p:cNvSpPr/>
              <p:nvPr/>
            </p:nvSpPr>
            <p:spPr>
              <a:xfrm>
                <a:off x="-76247"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xmlns="" id="{D6CD0D87-305B-41BB-A5DD-500D7170793D}"/>
                  </a:ext>
                </a:extLst>
              </p:cNvPr>
              <p:cNvSpPr/>
              <p:nvPr/>
            </p:nvSpPr>
            <p:spPr>
              <a:xfrm>
                <a:off x="-112247" y="4706070"/>
                <a:ext cx="471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Rectangle 7">
              <a:extLst>
                <a:ext uri="{FF2B5EF4-FFF2-40B4-BE49-F238E27FC236}">
                  <a16:creationId xmlns:a16="http://schemas.microsoft.com/office/drawing/2014/main" xmlns="" id="{A71F6740-BD08-49D6-95DC-948E4264A002}"/>
                </a:ext>
              </a:extLst>
            </p:cNvPr>
            <p:cNvSpPr/>
            <p:nvPr/>
          </p:nvSpPr>
          <p:spPr>
            <a:xfrm>
              <a:off x="5001022" y="2672976"/>
              <a:ext cx="21602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xmlns="" id="{94D2AD2F-9C3B-4D6F-9E12-10636CC4121F}"/>
                </a:ext>
              </a:extLst>
            </p:cNvPr>
            <p:cNvSpPr/>
            <p:nvPr/>
          </p:nvSpPr>
          <p:spPr>
            <a:xfrm>
              <a:off x="5001022" y="3591048"/>
              <a:ext cx="216024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xmlns="" id="{1DC96FC2-85F3-4EF2-B2BD-F44FC4439289}"/>
                </a:ext>
              </a:extLst>
            </p:cNvPr>
            <p:cNvSpPr/>
            <p:nvPr/>
          </p:nvSpPr>
          <p:spPr>
            <a:xfrm>
              <a:off x="5001022" y="4509120"/>
              <a:ext cx="216024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3" name="Oval 22">
            <a:extLst>
              <a:ext uri="{FF2B5EF4-FFF2-40B4-BE49-F238E27FC236}">
                <a16:creationId xmlns:a16="http://schemas.microsoft.com/office/drawing/2014/main" xmlns="" id="{F3EA7E0F-67AD-4E73-9E74-65D914848F35}"/>
              </a:ext>
            </a:extLst>
          </p:cNvPr>
          <p:cNvSpPr/>
          <p:nvPr/>
        </p:nvSpPr>
        <p:spPr>
          <a:xfrm>
            <a:off x="6133850" y="1835986"/>
            <a:ext cx="532746" cy="532746"/>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xmlns="" id="{CDF463D3-67A3-4A42-89E8-8191EB43D940}"/>
              </a:ext>
            </a:extLst>
          </p:cNvPr>
          <p:cNvSpPr/>
          <p:nvPr/>
        </p:nvSpPr>
        <p:spPr>
          <a:xfrm>
            <a:off x="5557158" y="5512104"/>
            <a:ext cx="532746" cy="53274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Left Arrow 9215">
            <a:extLst>
              <a:ext uri="{FF2B5EF4-FFF2-40B4-BE49-F238E27FC236}">
                <a16:creationId xmlns:a16="http://schemas.microsoft.com/office/drawing/2014/main" xmlns="" id="{DA929447-89F6-422C-8248-0C428F0681C5}"/>
              </a:ext>
            </a:extLst>
          </p:cNvPr>
          <p:cNvSpPr/>
          <p:nvPr/>
        </p:nvSpPr>
        <p:spPr>
          <a:xfrm>
            <a:off x="6292211" y="1981200"/>
            <a:ext cx="216024" cy="24231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Left Arrow 43">
            <a:extLst>
              <a:ext uri="{FF2B5EF4-FFF2-40B4-BE49-F238E27FC236}">
                <a16:creationId xmlns:a16="http://schemas.microsoft.com/office/drawing/2014/main" xmlns="" id="{A22B69BB-1005-40D9-8B93-BFCA1F89D22E}"/>
              </a:ext>
            </a:extLst>
          </p:cNvPr>
          <p:cNvSpPr/>
          <p:nvPr/>
        </p:nvSpPr>
        <p:spPr>
          <a:xfrm>
            <a:off x="5715519" y="5657318"/>
            <a:ext cx="216024" cy="242316"/>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xmlns="" id="{7AE807A2-CB17-414A-BF84-C43721194CCB}"/>
              </a:ext>
            </a:extLst>
          </p:cNvPr>
          <p:cNvSpPr txBox="1"/>
          <p:nvPr/>
        </p:nvSpPr>
        <p:spPr>
          <a:xfrm>
            <a:off x="5225808" y="2757093"/>
            <a:ext cx="1728192" cy="523220"/>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Αντιδραστήρας Πυρόλυσης</a:t>
            </a:r>
            <a:endParaRPr lang="ko-KR" altLang="en-US" sz="1400" b="1" dirty="0">
              <a:solidFill>
                <a:schemeClr val="bg1"/>
              </a:solidFill>
              <a:cs typeface="Arial" pitchFamily="34" charset="0"/>
            </a:endParaRPr>
          </a:p>
        </p:txBody>
      </p:sp>
      <p:sp>
        <p:nvSpPr>
          <p:cNvPr id="28" name="TextBox 27">
            <a:extLst>
              <a:ext uri="{FF2B5EF4-FFF2-40B4-BE49-F238E27FC236}">
                <a16:creationId xmlns:a16="http://schemas.microsoft.com/office/drawing/2014/main" xmlns="" id="{81F65969-1118-4CEE-BB23-E6552ED6EA51}"/>
              </a:ext>
            </a:extLst>
          </p:cNvPr>
          <p:cNvSpPr txBox="1"/>
          <p:nvPr/>
        </p:nvSpPr>
        <p:spPr>
          <a:xfrm>
            <a:off x="5225808" y="3693194"/>
            <a:ext cx="1728192" cy="523220"/>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Αντιδραστήρας </a:t>
            </a:r>
            <a:r>
              <a:rPr lang="el-GR" altLang="ko-KR" sz="1400" b="1" dirty="0" err="1" smtClean="0">
                <a:solidFill>
                  <a:schemeClr val="bg1"/>
                </a:solidFill>
                <a:cs typeface="Arial" pitchFamily="34" charset="0"/>
              </a:rPr>
              <a:t>Φυγοκέντρισης</a:t>
            </a:r>
            <a:endParaRPr lang="ko-KR" altLang="en-US" sz="1400" b="1" dirty="0">
              <a:solidFill>
                <a:schemeClr val="bg1"/>
              </a:solidFill>
              <a:cs typeface="Arial" pitchFamily="34" charset="0"/>
            </a:endParaRPr>
          </a:p>
        </p:txBody>
      </p:sp>
      <p:sp>
        <p:nvSpPr>
          <p:cNvPr id="29" name="TextBox 28">
            <a:extLst>
              <a:ext uri="{FF2B5EF4-FFF2-40B4-BE49-F238E27FC236}">
                <a16:creationId xmlns:a16="http://schemas.microsoft.com/office/drawing/2014/main" xmlns="" id="{C17FD17F-4CA6-4D0D-B126-7D57025C2E35}"/>
              </a:ext>
            </a:extLst>
          </p:cNvPr>
          <p:cNvSpPr txBox="1"/>
          <p:nvPr/>
        </p:nvSpPr>
        <p:spPr>
          <a:xfrm>
            <a:off x="5225808" y="4737016"/>
            <a:ext cx="1728192" cy="307777"/>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Ψυκτήρας</a:t>
            </a:r>
            <a:endParaRPr lang="ko-KR" altLang="en-US" sz="1400" b="1" dirty="0">
              <a:solidFill>
                <a:schemeClr val="bg1"/>
              </a:solidFill>
              <a:cs typeface="Arial" pitchFamily="34" charset="0"/>
            </a:endParaRPr>
          </a:p>
        </p:txBody>
      </p:sp>
      <p:grpSp>
        <p:nvGrpSpPr>
          <p:cNvPr id="30" name="Group 29">
            <a:extLst>
              <a:ext uri="{FF2B5EF4-FFF2-40B4-BE49-F238E27FC236}">
                <a16:creationId xmlns:a16="http://schemas.microsoft.com/office/drawing/2014/main" xmlns="" id="{5EB57903-4891-4D2F-AE16-F2E998355584}"/>
              </a:ext>
            </a:extLst>
          </p:cNvPr>
          <p:cNvGrpSpPr/>
          <p:nvPr/>
        </p:nvGrpSpPr>
        <p:grpSpPr>
          <a:xfrm>
            <a:off x="1596058" y="2171207"/>
            <a:ext cx="3246603" cy="923330"/>
            <a:chOff x="2551705" y="4283314"/>
            <a:chExt cx="2357003" cy="923330"/>
          </a:xfrm>
        </p:grpSpPr>
        <p:sp>
          <p:nvSpPr>
            <p:cNvPr id="31" name="TextBox 30">
              <a:extLst>
                <a:ext uri="{FF2B5EF4-FFF2-40B4-BE49-F238E27FC236}">
                  <a16:creationId xmlns:a16="http://schemas.microsoft.com/office/drawing/2014/main" xmlns="" id="{19B1FC49-8ECE-48E9-A996-B190A839308E}"/>
                </a:ext>
              </a:extLst>
            </p:cNvPr>
            <p:cNvSpPr txBox="1"/>
            <p:nvPr/>
          </p:nvSpPr>
          <p:spPr>
            <a:xfrm>
              <a:off x="2551706" y="4560313"/>
              <a:ext cx="2357002"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Αρχικά γίνεται αποξήρανση στο κάδο τροφοδοσίας της βιομάζας</a:t>
              </a:r>
            </a:p>
            <a:p>
              <a:endParaRPr lang="en-US" altLang="ko-KR"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23BF1312-9143-49EA-8105-62CE758D2DC6}"/>
                </a:ext>
              </a:extLst>
            </p:cNvPr>
            <p:cNvSpPr txBox="1"/>
            <p:nvPr/>
          </p:nvSpPr>
          <p:spPr>
            <a:xfrm>
              <a:off x="2551705" y="4283314"/>
              <a:ext cx="2336966" cy="276999"/>
            </a:xfrm>
            <a:prstGeom prst="rect">
              <a:avLst/>
            </a:prstGeom>
            <a:noFill/>
          </p:spPr>
          <p:txBody>
            <a:bodyPr wrap="square" rtlCol="0">
              <a:spAutoFit/>
            </a:bodyPr>
            <a:lstStyle/>
            <a:p>
              <a:r>
                <a:rPr lang="el-GR" altLang="ko-KR" sz="1200" b="1" dirty="0" smtClean="0">
                  <a:solidFill>
                    <a:schemeClr val="accent1"/>
                  </a:solidFill>
                  <a:cs typeface="Arial" pitchFamily="34" charset="0"/>
                </a:rPr>
                <a:t>Αποξήρανση</a:t>
              </a:r>
              <a:endParaRPr lang="ko-KR" altLang="en-US" sz="1200" b="1" dirty="0">
                <a:solidFill>
                  <a:schemeClr val="accent1"/>
                </a:solidFill>
                <a:cs typeface="Arial" pitchFamily="34" charset="0"/>
              </a:endParaRPr>
            </a:p>
          </p:txBody>
        </p:sp>
      </p:grpSp>
      <p:grpSp>
        <p:nvGrpSpPr>
          <p:cNvPr id="33" name="Group 32">
            <a:extLst>
              <a:ext uri="{FF2B5EF4-FFF2-40B4-BE49-F238E27FC236}">
                <a16:creationId xmlns:a16="http://schemas.microsoft.com/office/drawing/2014/main" xmlns="" id="{FE251F3D-2DDF-4FAB-9F7F-4A8A57D490C4}"/>
              </a:ext>
            </a:extLst>
          </p:cNvPr>
          <p:cNvGrpSpPr/>
          <p:nvPr/>
        </p:nvGrpSpPr>
        <p:grpSpPr>
          <a:xfrm>
            <a:off x="1596058" y="4061396"/>
            <a:ext cx="3284831" cy="738664"/>
            <a:chOff x="2551705" y="4283314"/>
            <a:chExt cx="2357003" cy="738664"/>
          </a:xfrm>
        </p:grpSpPr>
        <p:sp>
          <p:nvSpPr>
            <p:cNvPr id="34" name="TextBox 33">
              <a:extLst>
                <a:ext uri="{FF2B5EF4-FFF2-40B4-BE49-F238E27FC236}">
                  <a16:creationId xmlns:a16="http://schemas.microsoft.com/office/drawing/2014/main" xmlns="" id="{252ECEFC-57A3-4AEA-9B7A-ED97CED6085C}"/>
                </a:ext>
              </a:extLst>
            </p:cNvPr>
            <p:cNvSpPr txBox="1"/>
            <p:nvPr/>
          </p:nvSpPr>
          <p:spPr>
            <a:xfrm>
              <a:off x="2551707" y="4560313"/>
              <a:ext cx="2357001"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O </a:t>
              </a:r>
              <a:r>
                <a:rPr lang="el-GR" altLang="ko-KR" sz="1200" dirty="0" smtClean="0">
                  <a:solidFill>
                    <a:schemeClr val="tx1">
                      <a:lumMod val="75000"/>
                      <a:lumOff val="25000"/>
                    </a:schemeClr>
                  </a:solidFill>
                  <a:cs typeface="Arial" pitchFamily="34" charset="0"/>
                </a:rPr>
                <a:t>κυκλώνας χρησιμοποιείται για να διαχώριση τα αέρια με τα στέρεα πταίσματα</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301E282C-66C7-4A21-9BD6-0B97732273B2}"/>
                </a:ext>
              </a:extLst>
            </p:cNvPr>
            <p:cNvSpPr txBox="1"/>
            <p:nvPr/>
          </p:nvSpPr>
          <p:spPr>
            <a:xfrm>
              <a:off x="2551705" y="4283314"/>
              <a:ext cx="2336966" cy="276999"/>
            </a:xfrm>
            <a:prstGeom prst="rect">
              <a:avLst/>
            </a:prstGeom>
            <a:noFill/>
          </p:spPr>
          <p:txBody>
            <a:bodyPr wrap="square" rtlCol="0">
              <a:spAutoFit/>
            </a:bodyPr>
            <a:lstStyle/>
            <a:p>
              <a:r>
                <a:rPr lang="el-GR" altLang="ko-KR" sz="1200" b="1" dirty="0" smtClean="0">
                  <a:solidFill>
                    <a:schemeClr val="accent3"/>
                  </a:solidFill>
                  <a:cs typeface="Arial" pitchFamily="34" charset="0"/>
                </a:rPr>
                <a:t>Ενανθράκωση</a:t>
              </a:r>
              <a:endParaRPr lang="ko-KR" altLang="en-US" sz="1200" b="1" dirty="0">
                <a:solidFill>
                  <a:schemeClr val="accent3"/>
                </a:solidFill>
                <a:cs typeface="Arial" pitchFamily="34" charset="0"/>
              </a:endParaRPr>
            </a:p>
          </p:txBody>
        </p:sp>
      </p:grpSp>
      <p:grpSp>
        <p:nvGrpSpPr>
          <p:cNvPr id="36" name="Group 35">
            <a:extLst>
              <a:ext uri="{FF2B5EF4-FFF2-40B4-BE49-F238E27FC236}">
                <a16:creationId xmlns:a16="http://schemas.microsoft.com/office/drawing/2014/main" xmlns="" id="{FE123982-0235-451E-93C9-2C898F67164A}"/>
              </a:ext>
            </a:extLst>
          </p:cNvPr>
          <p:cNvGrpSpPr/>
          <p:nvPr/>
        </p:nvGrpSpPr>
        <p:grpSpPr>
          <a:xfrm>
            <a:off x="7372498" y="3138066"/>
            <a:ext cx="3279283" cy="738664"/>
            <a:chOff x="2551705" y="4283314"/>
            <a:chExt cx="2357003" cy="738664"/>
          </a:xfrm>
        </p:grpSpPr>
        <p:sp>
          <p:nvSpPr>
            <p:cNvPr id="37" name="TextBox 36">
              <a:extLst>
                <a:ext uri="{FF2B5EF4-FFF2-40B4-BE49-F238E27FC236}">
                  <a16:creationId xmlns:a16="http://schemas.microsoft.com/office/drawing/2014/main" xmlns="" id="{B8D0236F-A1FB-4324-87BD-CC919B6105BA}"/>
                </a:ext>
              </a:extLst>
            </p:cNvPr>
            <p:cNvSpPr txBox="1"/>
            <p:nvPr/>
          </p:nvSpPr>
          <p:spPr>
            <a:xfrm>
              <a:off x="2551706" y="4560313"/>
              <a:ext cx="2357002"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Το αποτέλεσμα από την πυρόλυση είναι ένα μείγμα αερίων.</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425C34DC-68A0-4636-B59F-8AA15CE9DBDD}"/>
                </a:ext>
              </a:extLst>
            </p:cNvPr>
            <p:cNvSpPr txBox="1"/>
            <p:nvPr/>
          </p:nvSpPr>
          <p:spPr>
            <a:xfrm>
              <a:off x="2551705" y="4283314"/>
              <a:ext cx="2336966" cy="276999"/>
            </a:xfrm>
            <a:prstGeom prst="rect">
              <a:avLst/>
            </a:prstGeom>
            <a:noFill/>
          </p:spPr>
          <p:txBody>
            <a:bodyPr wrap="square" rtlCol="0">
              <a:spAutoFit/>
            </a:bodyPr>
            <a:lstStyle/>
            <a:p>
              <a:pPr algn="r"/>
              <a:r>
                <a:rPr lang="el-GR" altLang="ko-KR" sz="1200" b="1" dirty="0" smtClean="0">
                  <a:solidFill>
                    <a:schemeClr val="accent2"/>
                  </a:solidFill>
                  <a:cs typeface="Arial" pitchFamily="34" charset="0"/>
                </a:rPr>
                <a:t>Αεριοποίηση</a:t>
              </a:r>
              <a:endParaRPr lang="ko-KR" altLang="en-US" sz="1200" b="1" dirty="0">
                <a:solidFill>
                  <a:schemeClr val="accent2"/>
                </a:solidFill>
                <a:cs typeface="Arial" pitchFamily="34" charset="0"/>
              </a:endParaRPr>
            </a:p>
          </p:txBody>
        </p:sp>
      </p:grpSp>
      <p:grpSp>
        <p:nvGrpSpPr>
          <p:cNvPr id="39" name="Group 38">
            <a:extLst>
              <a:ext uri="{FF2B5EF4-FFF2-40B4-BE49-F238E27FC236}">
                <a16:creationId xmlns:a16="http://schemas.microsoft.com/office/drawing/2014/main" xmlns="" id="{1198A13A-F2EC-4191-9F45-0C1622E0BD35}"/>
              </a:ext>
            </a:extLst>
          </p:cNvPr>
          <p:cNvGrpSpPr/>
          <p:nvPr/>
        </p:nvGrpSpPr>
        <p:grpSpPr>
          <a:xfrm>
            <a:off x="7334826" y="4978142"/>
            <a:ext cx="3316954" cy="738664"/>
            <a:chOff x="2551705" y="4283314"/>
            <a:chExt cx="2357003" cy="738664"/>
          </a:xfrm>
        </p:grpSpPr>
        <p:sp>
          <p:nvSpPr>
            <p:cNvPr id="40" name="TextBox 39">
              <a:extLst>
                <a:ext uri="{FF2B5EF4-FFF2-40B4-BE49-F238E27FC236}">
                  <a16:creationId xmlns:a16="http://schemas.microsoft.com/office/drawing/2014/main" xmlns="" id="{6BECB096-7EE7-441D-9D22-2B723EB44D05}"/>
                </a:ext>
              </a:extLst>
            </p:cNvPr>
            <p:cNvSpPr txBox="1"/>
            <p:nvPr/>
          </p:nvSpPr>
          <p:spPr>
            <a:xfrm>
              <a:off x="2551707" y="4560313"/>
              <a:ext cx="2357001"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Τα αέρια έπειτα ψύχονται και έτσι διαχωρίζονται σε υγρά και αέρια καύσιμα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75F0D63E-2299-4066-B3C4-63B893C6F3AF}"/>
                </a:ext>
              </a:extLst>
            </p:cNvPr>
            <p:cNvSpPr txBox="1"/>
            <p:nvPr/>
          </p:nvSpPr>
          <p:spPr>
            <a:xfrm>
              <a:off x="2551705" y="4283314"/>
              <a:ext cx="2336966" cy="276999"/>
            </a:xfrm>
            <a:prstGeom prst="rect">
              <a:avLst/>
            </a:prstGeom>
            <a:noFill/>
          </p:spPr>
          <p:txBody>
            <a:bodyPr wrap="square" rtlCol="0">
              <a:spAutoFit/>
            </a:bodyPr>
            <a:lstStyle/>
            <a:p>
              <a:pPr algn="r"/>
              <a:r>
                <a:rPr lang="el-GR" altLang="ko-KR" sz="1200" b="1" dirty="0" smtClean="0">
                  <a:solidFill>
                    <a:schemeClr val="accent4"/>
                  </a:solidFill>
                  <a:cs typeface="Arial" pitchFamily="34" charset="0"/>
                </a:rPr>
                <a:t>Συμπυκνωτής Αερίων</a:t>
              </a:r>
              <a:endParaRPr lang="ko-KR" altLang="en-US" sz="1200" b="1" dirty="0">
                <a:solidFill>
                  <a:schemeClr val="accent4"/>
                </a:solidFill>
                <a:cs typeface="Arial" pitchFamily="34" charset="0"/>
              </a:endParaRPr>
            </a:p>
          </p:txBody>
        </p:sp>
      </p:grpSp>
      <p:grpSp>
        <p:nvGrpSpPr>
          <p:cNvPr id="42" name="Group 41">
            <a:extLst>
              <a:ext uri="{FF2B5EF4-FFF2-40B4-BE49-F238E27FC236}">
                <a16:creationId xmlns:a16="http://schemas.microsoft.com/office/drawing/2014/main" xmlns="" id="{99F69221-868A-455F-B104-4C37B3D8098E}"/>
              </a:ext>
            </a:extLst>
          </p:cNvPr>
          <p:cNvGrpSpPr/>
          <p:nvPr/>
        </p:nvGrpSpPr>
        <p:grpSpPr>
          <a:xfrm>
            <a:off x="2449013" y="5418754"/>
            <a:ext cx="2945195" cy="719450"/>
            <a:chOff x="395534" y="3737445"/>
            <a:chExt cx="3972999" cy="719450"/>
          </a:xfrm>
        </p:grpSpPr>
        <p:sp>
          <p:nvSpPr>
            <p:cNvPr id="43" name="TextBox 42">
              <a:extLst>
                <a:ext uri="{FF2B5EF4-FFF2-40B4-BE49-F238E27FC236}">
                  <a16:creationId xmlns:a16="http://schemas.microsoft.com/office/drawing/2014/main" xmlns="" id="{1DD61686-556C-4C62-A42A-E2CC0EB407FD}"/>
                </a:ext>
              </a:extLst>
            </p:cNvPr>
            <p:cNvSpPr txBox="1"/>
            <p:nvPr/>
          </p:nvSpPr>
          <p:spPr>
            <a:xfrm>
              <a:off x="395534" y="3737445"/>
              <a:ext cx="3972999" cy="276999"/>
            </a:xfrm>
            <a:prstGeom prst="rect">
              <a:avLst/>
            </a:prstGeom>
            <a:noFill/>
          </p:spPr>
          <p:txBody>
            <a:bodyPr wrap="square" rtlCol="0" anchor="ctr">
              <a:spAutoFit/>
            </a:bodyPr>
            <a:lstStyle/>
            <a:p>
              <a:pPr algn="r"/>
              <a:r>
                <a:rPr lang="el-GR" altLang="ko-KR" sz="1200" b="1" dirty="0" smtClean="0">
                  <a:solidFill>
                    <a:schemeClr val="accent4"/>
                  </a:solidFill>
                  <a:cs typeface="Arial" pitchFamily="34" charset="0"/>
                </a:rPr>
                <a:t>Προϊόντα</a:t>
              </a:r>
              <a:endParaRPr lang="ko-KR" altLang="en-US" sz="1200" b="1" dirty="0">
                <a:solidFill>
                  <a:schemeClr val="accent4"/>
                </a:solidFill>
                <a:cs typeface="Arial" pitchFamily="34" charset="0"/>
              </a:endParaRPr>
            </a:p>
          </p:txBody>
        </p:sp>
        <p:sp>
          <p:nvSpPr>
            <p:cNvPr id="44" name="TextBox 43">
              <a:extLst>
                <a:ext uri="{FF2B5EF4-FFF2-40B4-BE49-F238E27FC236}">
                  <a16:creationId xmlns:a16="http://schemas.microsoft.com/office/drawing/2014/main" xmlns="" id="{D0EDDF27-89B7-4829-8791-8ABE27B4779A}"/>
                </a:ext>
              </a:extLst>
            </p:cNvPr>
            <p:cNvSpPr txBox="1"/>
            <p:nvPr/>
          </p:nvSpPr>
          <p:spPr>
            <a:xfrm>
              <a:off x="395537" y="3995230"/>
              <a:ext cx="3972996"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Παραγωγή </a:t>
              </a:r>
              <a:r>
                <a:rPr lang="el-GR" altLang="ko-KR" sz="1200" dirty="0" err="1" smtClean="0">
                  <a:solidFill>
                    <a:schemeClr val="tx1">
                      <a:lumMod val="75000"/>
                      <a:lumOff val="25000"/>
                    </a:schemeClr>
                  </a:solidFill>
                  <a:cs typeface="Arial" pitchFamily="34" charset="0"/>
                </a:rPr>
                <a:t>βιοαερίων</a:t>
              </a:r>
              <a:r>
                <a:rPr lang="el-GR" altLang="ko-KR" sz="1200" dirty="0" smtClean="0">
                  <a:solidFill>
                    <a:schemeClr val="tx1">
                      <a:lumMod val="75000"/>
                      <a:lumOff val="25000"/>
                    </a:schemeClr>
                  </a:solidFill>
                  <a:cs typeface="Arial" pitchFamily="34" charset="0"/>
                </a:rPr>
                <a:t>, </a:t>
              </a:r>
              <a:r>
                <a:rPr lang="el-GR" altLang="ko-KR" sz="1200" dirty="0" err="1" smtClean="0">
                  <a:solidFill>
                    <a:schemeClr val="tx1">
                      <a:lumMod val="75000"/>
                      <a:lumOff val="25000"/>
                    </a:schemeClr>
                  </a:solidFill>
                  <a:cs typeface="Arial" pitchFamily="34" charset="0"/>
                </a:rPr>
                <a:t>βιοελαίου</a:t>
              </a:r>
              <a:r>
                <a:rPr lang="el-GR" altLang="ko-KR" sz="1200" dirty="0" smtClean="0">
                  <a:solidFill>
                    <a:schemeClr val="tx1">
                      <a:lumMod val="75000"/>
                      <a:lumOff val="25000"/>
                    </a:schemeClr>
                  </a:solidFill>
                  <a:cs typeface="Arial" pitchFamily="34" charset="0"/>
                </a:rPr>
                <a:t> και </a:t>
              </a:r>
              <a:r>
                <a:rPr lang="el-GR" altLang="ko-KR" sz="1200" dirty="0" err="1" smtClean="0">
                  <a:solidFill>
                    <a:schemeClr val="tx1">
                      <a:lumMod val="75000"/>
                      <a:lumOff val="25000"/>
                    </a:schemeClr>
                  </a:solidFill>
                  <a:cs typeface="Arial" pitchFamily="34" charset="0"/>
                </a:rPr>
                <a:t>εξανθρακώματος</a:t>
              </a:r>
              <a:r>
                <a:rPr lang="el-GR"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grpSp>
        <p:nvGrpSpPr>
          <p:cNvPr id="45" name="Group 44">
            <a:extLst>
              <a:ext uri="{FF2B5EF4-FFF2-40B4-BE49-F238E27FC236}">
                <a16:creationId xmlns:a16="http://schemas.microsoft.com/office/drawing/2014/main" xmlns="" id="{F2D1BCA6-BF9D-4379-A47B-12552D1A8B64}"/>
              </a:ext>
            </a:extLst>
          </p:cNvPr>
          <p:cNvGrpSpPr/>
          <p:nvPr/>
        </p:nvGrpSpPr>
        <p:grpSpPr>
          <a:xfrm>
            <a:off x="6958128" y="1736860"/>
            <a:ext cx="2952000" cy="534784"/>
            <a:chOff x="395534" y="3737445"/>
            <a:chExt cx="3972999" cy="534784"/>
          </a:xfrm>
        </p:grpSpPr>
        <p:sp>
          <p:nvSpPr>
            <p:cNvPr id="46" name="TextBox 45">
              <a:extLst>
                <a:ext uri="{FF2B5EF4-FFF2-40B4-BE49-F238E27FC236}">
                  <a16:creationId xmlns:a16="http://schemas.microsoft.com/office/drawing/2014/main" xmlns="" id="{E46A5E88-11CB-4B39-A46E-9F882452DBCC}"/>
                </a:ext>
              </a:extLst>
            </p:cNvPr>
            <p:cNvSpPr txBox="1"/>
            <p:nvPr/>
          </p:nvSpPr>
          <p:spPr>
            <a:xfrm>
              <a:off x="395534" y="3737445"/>
              <a:ext cx="3972999" cy="276999"/>
            </a:xfrm>
            <a:prstGeom prst="rect">
              <a:avLst/>
            </a:prstGeom>
            <a:noFill/>
          </p:spPr>
          <p:txBody>
            <a:bodyPr wrap="square" rtlCol="0" anchor="ctr">
              <a:spAutoFit/>
            </a:bodyPr>
            <a:lstStyle/>
            <a:p>
              <a:r>
                <a:rPr lang="el-GR" altLang="ko-KR" sz="1200" b="1" dirty="0" smtClean="0">
                  <a:solidFill>
                    <a:schemeClr val="accent1"/>
                  </a:solidFill>
                  <a:cs typeface="Arial" pitchFamily="34" charset="0"/>
                </a:rPr>
                <a:t>Είσοδος</a:t>
              </a:r>
              <a:endParaRPr lang="ko-KR" altLang="en-US" sz="1200" b="1" dirty="0">
                <a:solidFill>
                  <a:schemeClr val="accent1"/>
                </a:solidFill>
                <a:cs typeface="Arial" pitchFamily="34" charset="0"/>
              </a:endParaRPr>
            </a:p>
          </p:txBody>
        </p:sp>
        <p:sp>
          <p:nvSpPr>
            <p:cNvPr id="47" name="TextBox 46">
              <a:extLst>
                <a:ext uri="{FF2B5EF4-FFF2-40B4-BE49-F238E27FC236}">
                  <a16:creationId xmlns:a16="http://schemas.microsoft.com/office/drawing/2014/main" xmlns="" id="{0CEE2347-E03F-4928-BE46-2F13D0DA794F}"/>
                </a:ext>
              </a:extLst>
            </p:cNvPr>
            <p:cNvSpPr txBox="1"/>
            <p:nvPr/>
          </p:nvSpPr>
          <p:spPr>
            <a:xfrm>
              <a:off x="395537" y="3995230"/>
              <a:ext cx="3972996" cy="276999"/>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Η βιομάζα είναι η πρ</a:t>
              </a:r>
              <a:r>
                <a:rPr lang="el-GR" altLang="ko-KR" sz="1200" dirty="0" smtClean="0">
                  <a:solidFill>
                    <a:schemeClr val="tx1">
                      <a:lumMod val="75000"/>
                      <a:lumOff val="25000"/>
                    </a:schemeClr>
                  </a:solidFill>
                  <a:cs typeface="Arial" pitchFamily="34" charset="0"/>
                </a:rPr>
                <a:t>ώτη ύλη</a:t>
              </a:r>
              <a:endParaRPr lang="en-US" altLang="ko-KR" sz="1200" dirty="0">
                <a:solidFill>
                  <a:schemeClr val="tx1">
                    <a:lumMod val="75000"/>
                    <a:lumOff val="25000"/>
                  </a:schemeClr>
                </a:solidFill>
                <a:cs typeface="Arial" pitchFamily="34" charset="0"/>
              </a:endParaRPr>
            </a:p>
          </p:txBody>
        </p:sp>
      </p:grpSp>
      <p:sp>
        <p:nvSpPr>
          <p:cNvPr id="48" name="TextBox 22">
            <a:extLst>
              <a:ext uri="{FF2B5EF4-FFF2-40B4-BE49-F238E27FC236}">
                <a16:creationId xmlns:a16="http://schemas.microsoft.com/office/drawing/2014/main" xmlns="" id="{C0C779B9-AD1A-401C-AA01-7FD4C4DBB032}"/>
              </a:ext>
            </a:extLst>
          </p:cNvPr>
          <p:cNvSpPr txBox="1"/>
          <p:nvPr/>
        </p:nvSpPr>
        <p:spPr>
          <a:xfrm>
            <a:off x="1094509" y="1120530"/>
            <a:ext cx="10044546" cy="461665"/>
          </a:xfrm>
          <a:prstGeom prst="rect">
            <a:avLst/>
          </a:prstGeom>
          <a:noFill/>
        </p:spPr>
        <p:txBody>
          <a:bodyPr wrap="square" rtlCol="0">
            <a:spAutoFit/>
          </a:bodyPr>
          <a:lstStyle/>
          <a:p>
            <a:pPr algn="just"/>
            <a:r>
              <a:rPr lang="el-GR" sz="1200" dirty="0" smtClean="0"/>
              <a:t>Σαν πυρόλυση ορίζουμε την θερμική αποδόμηση (διάσπαση) ενός οργανικού υλικού, από την οποία διαδικασία απουσιάζει οξυγόνο. Οι μονάδες πυρόλυσης λειτουργούν με τον εξής τρόπο:</a:t>
            </a:r>
          </a:p>
        </p:txBody>
      </p:sp>
    </p:spTree>
    <p:extLst>
      <p:ext uri="{BB962C8B-B14F-4D97-AF65-F5344CB8AC3E}">
        <p14:creationId xmlns:p14="http://schemas.microsoft.com/office/powerpoint/2010/main" xmlns="" val="370526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Προσαρμοσμένος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1532</Words>
  <Application>Microsoft Office PowerPoint</Application>
  <PresentationFormat>Προσαρμογή</PresentationFormat>
  <Paragraphs>184</Paragraphs>
  <Slides>25</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25</vt:i4>
      </vt:variant>
    </vt:vector>
  </HeadingPairs>
  <TitlesOfParts>
    <vt:vector size="28" baseType="lpstr">
      <vt:lpstr>Cover and End Slide Master</vt:lpstr>
      <vt:lpstr>Contents Slide Master</vt:lpstr>
      <vt:lpstr>Section Break Slide Master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Alex</cp:lastModifiedBy>
  <cp:revision>374</cp:revision>
  <dcterms:created xsi:type="dcterms:W3CDTF">2019-01-14T06:35:35Z</dcterms:created>
  <dcterms:modified xsi:type="dcterms:W3CDTF">2020-12-14T17:20:54Z</dcterms:modified>
</cp:coreProperties>
</file>