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5"/>
  </p:notesMasterIdLst>
  <p:handoutMasterIdLst>
    <p:handoutMasterId r:id="rId26"/>
  </p:handoutMasterIdLst>
  <p:sldIdLst>
    <p:sldId id="316" r:id="rId4"/>
    <p:sldId id="317" r:id="rId5"/>
    <p:sldId id="319" r:id="rId6"/>
    <p:sldId id="322" r:id="rId7"/>
    <p:sldId id="324" r:id="rId8"/>
    <p:sldId id="330" r:id="rId9"/>
    <p:sldId id="335" r:id="rId10"/>
    <p:sldId id="357" r:id="rId11"/>
    <p:sldId id="338" r:id="rId12"/>
    <p:sldId id="359" r:id="rId13"/>
    <p:sldId id="358" r:id="rId14"/>
    <p:sldId id="340" r:id="rId15"/>
    <p:sldId id="346" r:id="rId16"/>
    <p:sldId id="352" r:id="rId17"/>
    <p:sldId id="345" r:id="rId18"/>
    <p:sldId id="353" r:id="rId19"/>
    <p:sldId id="354" r:id="rId20"/>
    <p:sldId id="356" r:id="rId21"/>
    <p:sldId id="327" r:id="rId22"/>
    <p:sldId id="355" r:id="rId23"/>
    <p:sldId id="3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28" userDrawn="1">
          <p15:clr>
            <a:srgbClr val="A4A3A4"/>
          </p15:clr>
        </p15:guide>
        <p15:guide id="2" pos="3864"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96057" autoAdjust="0"/>
  </p:normalViewPr>
  <p:slideViewPr>
    <p:cSldViewPr showGuides="1">
      <p:cViewPr>
        <p:scale>
          <a:sx n="60" d="100"/>
          <a:sy n="60" d="100"/>
        </p:scale>
        <p:origin x="-1008" y="-222"/>
      </p:cViewPr>
      <p:guideLst>
        <p:guide orient="horz" pos="2328"/>
        <p:guide pos="3864"/>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83" d="100"/>
          <a:sy n="83" d="100"/>
        </p:scale>
        <p:origin x="5040" y="96"/>
      </p:cViewPr>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chemeClr val="accent2"/>
              </a:solidFill>
            </c:spPr>
            <c:extLst xmlns:c16r2="http://schemas.microsoft.com/office/drawing/2015/06/chart">
              <c:ext xmlns:c16="http://schemas.microsoft.com/office/drawing/2014/chart" uri="{C3380CC4-5D6E-409C-BE32-E72D297353CC}">
                <c16:uniqueId val="{00000001-D8D1-4404-B430-F815E991BEFD}"/>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D8D1-4404-B430-F815E991BEFD}"/>
              </c:ext>
            </c:extLst>
          </c:dPt>
          <c:dLbls>
            <c:dLbl>
              <c:idx val="0"/>
              <c:layout>
                <c:manualLayout>
                  <c:x val="0"/>
                  <c:y val="-7.0322542369529534E-2"/>
                </c:manualLayout>
              </c:layout>
              <c:tx>
                <c:rich>
                  <a:bodyPr/>
                  <a:lstStyle/>
                  <a:p>
                    <a:r>
                      <a:rPr lang="el-GR" sz="1000" b="1" dirty="0" smtClean="0"/>
                      <a:t>60%</a:t>
                    </a:r>
                    <a:endParaRPr lang="en-US" sz="1000" b="1" dirty="0"/>
                  </a:p>
                </c:rich>
              </c:tx>
              <c:dLblPos val="bestFit"/>
              <c:showCatName val="1"/>
              <c:showPercent val="1"/>
            </c:dLbl>
            <c:dLbl>
              <c:idx val="1"/>
              <c:delete val="1"/>
            </c:dLbl>
            <c:dLblPos val="bestFit"/>
            <c:showCatName val="1"/>
            <c:showPercent val="1"/>
            <c:showLeaderLines val="1"/>
          </c:dLbls>
          <c:cat>
            <c:strRef>
              <c:f>Sheet1!$A$2:$A$3</c:f>
              <c:strCache>
                <c:ptCount val="2"/>
                <c:pt idx="0">
                  <c:v>1st Qtr</c:v>
                </c:pt>
                <c:pt idx="1">
                  <c:v>2nd Qtr</c:v>
                </c:pt>
              </c:strCache>
            </c:strRef>
          </c:cat>
          <c:val>
            <c:numRef>
              <c:f>Sheet1!$B$2:$B$3</c:f>
              <c:numCache>
                <c:formatCode>0%</c:formatCode>
                <c:ptCount val="2"/>
                <c:pt idx="0">
                  <c:v>0.59000000000000041</c:v>
                </c:pt>
                <c:pt idx="1">
                  <c:v>0.31000000000000022</c:v>
                </c:pt>
              </c:numCache>
            </c:numRef>
          </c:val>
          <c:extLst xmlns:c16r2="http://schemas.microsoft.com/office/drawing/2015/06/chart">
            <c:ext xmlns:c16="http://schemas.microsoft.com/office/drawing/2014/chart" uri="{C3380CC4-5D6E-409C-BE32-E72D297353CC}">
              <c16:uniqueId val="{00000004-D8D1-4404-B430-F815E991BEFD}"/>
            </c:ext>
          </c:extLst>
        </c:ser>
        <c:dLbls>
          <c:showCatName val="1"/>
          <c:showPercent val="1"/>
        </c:dLbls>
        <c:firstSliceAng val="0"/>
      </c:pieChart>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chemeClr val="accent4"/>
              </a:solidFill>
            </c:spPr>
            <c:extLst xmlns:c16r2="http://schemas.microsoft.com/office/drawing/2015/06/chart">
              <c:ext xmlns:c16="http://schemas.microsoft.com/office/drawing/2014/chart" uri="{C3380CC4-5D6E-409C-BE32-E72D297353CC}">
                <c16:uniqueId val="{00000001-B360-4ED7-879E-CC0820CE3CBC}"/>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B360-4ED7-879E-CC0820CE3CBC}"/>
              </c:ext>
            </c:extLst>
          </c:dPt>
          <c:dLbls>
            <c:dLbl>
              <c:idx val="0"/>
              <c:layout/>
              <c:tx>
                <c:rich>
                  <a:bodyPr/>
                  <a:lstStyle/>
                  <a:p>
                    <a:pPr>
                      <a:defRPr b="1" i="0"/>
                    </a:pPr>
                    <a:r>
                      <a:rPr lang="el-GR" sz="1000" b="1" i="0" smtClean="0"/>
                      <a:t>95%</a:t>
                    </a:r>
                    <a:endParaRPr lang="en-US" sz="1000" b="1" i="0" dirty="0"/>
                  </a:p>
                </c:rich>
              </c:tx>
              <c:spPr/>
              <c:dLblPos val="outEnd"/>
              <c:showVal val="1"/>
            </c:dLbl>
            <c:dLbl>
              <c:idx val="1"/>
              <c:delete val="1"/>
            </c:dLbl>
            <c:dLblPos val="outEnd"/>
            <c:showVal val="1"/>
            <c:showLeaderLines val="1"/>
          </c:dLbls>
          <c:cat>
            <c:strRef>
              <c:f>Sheet1!$A$2:$A$3</c:f>
              <c:strCache>
                <c:ptCount val="2"/>
                <c:pt idx="0">
                  <c:v>1st Qtr</c:v>
                </c:pt>
                <c:pt idx="1">
                  <c:v>2nd Qtr</c:v>
                </c:pt>
              </c:strCache>
            </c:strRef>
          </c:cat>
          <c:val>
            <c:numRef>
              <c:f>Sheet1!$B$2:$B$3</c:f>
              <c:numCache>
                <c:formatCode>General</c:formatCode>
                <c:ptCount val="2"/>
                <c:pt idx="0">
                  <c:v>15.4</c:v>
                </c:pt>
                <c:pt idx="1">
                  <c:v>0.7000000000000004</c:v>
                </c:pt>
              </c:numCache>
            </c:numRef>
          </c:val>
          <c:extLst xmlns:c16r2="http://schemas.microsoft.com/office/drawing/2015/06/chart">
            <c:ext xmlns:c16="http://schemas.microsoft.com/office/drawing/2014/chart" uri="{C3380CC4-5D6E-409C-BE32-E72D297353CC}">
              <c16:uniqueId val="{00000004-B360-4ED7-879E-CC0820CE3CBC}"/>
            </c:ext>
          </c:extLst>
        </c:ser>
        <c:dLbls>
          <c:showVal val="1"/>
        </c:dLbls>
        <c:firstSliceAng val="0"/>
      </c:pie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chemeClr val="accent6"/>
              </a:solidFill>
            </c:spPr>
            <c:extLst xmlns:c16r2="http://schemas.microsoft.com/office/drawing/2015/06/chart">
              <c:ext xmlns:c16="http://schemas.microsoft.com/office/drawing/2014/chart" uri="{C3380CC4-5D6E-409C-BE32-E72D297353CC}">
                <c16:uniqueId val="{00000001-0E15-4DAC-8B2B-10BFF91A0FB3}"/>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0E15-4DAC-8B2B-10BFF91A0FB3}"/>
              </c:ext>
            </c:extLst>
          </c:dPt>
          <c:dLbls>
            <c:dLbl>
              <c:idx val="0"/>
              <c:layout/>
              <c:tx>
                <c:rich>
                  <a:bodyPr/>
                  <a:lstStyle/>
                  <a:p>
                    <a:r>
                      <a:rPr lang="el-GR" sz="1000" b="1" dirty="0" smtClean="0"/>
                      <a:t>60%</a:t>
                    </a:r>
                    <a:endParaRPr lang="en-US" sz="1000" b="1" dirty="0"/>
                  </a:p>
                </c:rich>
              </c:tx>
              <c:dLblPos val="outEnd"/>
              <c:showVal val="1"/>
            </c:dLbl>
            <c:dLbl>
              <c:idx val="1"/>
              <c:delete val="1"/>
            </c:dLbl>
            <c:dLblPos val="outEnd"/>
            <c:showVal val="1"/>
          </c:dLbls>
          <c:cat>
            <c:strRef>
              <c:f>Sheet1!$A$2:$A$3</c:f>
              <c:strCache>
                <c:ptCount val="2"/>
                <c:pt idx="0">
                  <c:v>1st Qtr</c:v>
                </c:pt>
                <c:pt idx="1">
                  <c:v>2nd Qtr</c:v>
                </c:pt>
              </c:strCache>
            </c:strRef>
          </c:cat>
          <c:val>
            <c:numRef>
              <c:f>Sheet1!$B$2:$B$3</c:f>
              <c:numCache>
                <c:formatCode>General</c:formatCode>
                <c:ptCount val="2"/>
                <c:pt idx="0">
                  <c:v>7.52</c:v>
                </c:pt>
                <c:pt idx="1">
                  <c:v>5.18</c:v>
                </c:pt>
              </c:numCache>
            </c:numRef>
          </c:val>
          <c:extLst xmlns:c16r2="http://schemas.microsoft.com/office/drawing/2015/06/chart">
            <c:ext xmlns:c16="http://schemas.microsoft.com/office/drawing/2014/chart" uri="{C3380CC4-5D6E-409C-BE32-E72D297353CC}">
              <c16:uniqueId val="{00000004-0E15-4DAC-8B2B-10BFF91A0FB3}"/>
            </c:ext>
          </c:extLst>
        </c:ser>
        <c:dLbls>
          <c:showVal val="1"/>
        </c:dLbls>
        <c:firstSliceAng val="0"/>
      </c:pie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chemeClr val="accent3"/>
              </a:solidFill>
            </c:spPr>
            <c:extLst xmlns:c16r2="http://schemas.microsoft.com/office/drawing/2015/06/chart">
              <c:ext xmlns:c16="http://schemas.microsoft.com/office/drawing/2014/chart" uri="{C3380CC4-5D6E-409C-BE32-E72D297353CC}">
                <c16:uniqueId val="{00000001-65A3-47B7-9001-5819CE437CDA}"/>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65A3-47B7-9001-5819CE437CDA}"/>
              </c:ext>
            </c:extLst>
          </c:dPt>
          <c:dLbls>
            <c:dLbl>
              <c:idx val="0"/>
              <c:layout/>
              <c:tx>
                <c:rich>
                  <a:bodyPr/>
                  <a:lstStyle/>
                  <a:p>
                    <a:r>
                      <a:rPr lang="el-GR" sz="1000" b="1" dirty="0" smtClean="0"/>
                      <a:t>65%</a:t>
                    </a:r>
                    <a:endParaRPr lang="en-US" sz="1000" b="1" dirty="0"/>
                  </a:p>
                </c:rich>
              </c:tx>
              <c:dLblPos val="outEnd"/>
              <c:showVal val="1"/>
            </c:dLbl>
            <c:delete val="1"/>
            <c:dLblPos val="outEnd"/>
          </c:dLbls>
          <c:cat>
            <c:strRef>
              <c:f>Sheet1!$A$2:$A$3</c:f>
              <c:strCache>
                <c:ptCount val="2"/>
                <c:pt idx="0">
                  <c:v>1st Qtr</c:v>
                </c:pt>
                <c:pt idx="1">
                  <c:v>2nd Qtr</c:v>
                </c:pt>
              </c:strCache>
            </c:strRef>
          </c:cat>
          <c:val>
            <c:numRef>
              <c:f>Sheet1!$B$2:$B$3</c:f>
              <c:numCache>
                <c:formatCode>General</c:formatCode>
                <c:ptCount val="2"/>
                <c:pt idx="0">
                  <c:v>21.6</c:v>
                </c:pt>
                <c:pt idx="1">
                  <c:v>11.600000000000001</c:v>
                </c:pt>
              </c:numCache>
            </c:numRef>
          </c:val>
          <c:extLst xmlns:c16r2="http://schemas.microsoft.com/office/drawing/2015/06/chart">
            <c:ext xmlns:c16="http://schemas.microsoft.com/office/drawing/2014/chart" uri="{C3380CC4-5D6E-409C-BE32-E72D297353CC}">
              <c16:uniqueId val="{00000004-65A3-47B7-9001-5819CE437CDA}"/>
            </c:ext>
          </c:extLst>
        </c:ser>
        <c:firstSliceAng val="0"/>
      </c:pie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chemeClr val="accent5"/>
              </a:solidFill>
            </c:spPr>
            <c:extLst xmlns:c16r2="http://schemas.microsoft.com/office/drawing/2015/06/chart">
              <c:ext xmlns:c16="http://schemas.microsoft.com/office/drawing/2014/chart" uri="{C3380CC4-5D6E-409C-BE32-E72D297353CC}">
                <c16:uniqueId val="{00000001-F122-4A4A-B825-7CEF9FBEAE9A}"/>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F122-4A4A-B825-7CEF9FBEAE9A}"/>
              </c:ext>
            </c:extLst>
          </c:dPt>
          <c:dLbls>
            <c:dLbl>
              <c:idx val="0"/>
              <c:layout/>
              <c:tx>
                <c:rich>
                  <a:bodyPr/>
                  <a:lstStyle/>
                  <a:p>
                    <a:r>
                      <a:rPr lang="el-GR" sz="1000" b="1" smtClean="0"/>
                      <a:t>38%</a:t>
                    </a:r>
                    <a:endParaRPr lang="en-US" sz="1000" b="1" dirty="0"/>
                  </a:p>
                </c:rich>
              </c:tx>
              <c:dLblPos val="outEnd"/>
              <c:showVal val="1"/>
            </c:dLbl>
            <c:dLbl>
              <c:idx val="1"/>
              <c:delete val="1"/>
            </c:dLbl>
            <c:dLblPos val="outEnd"/>
            <c:showVal val="1"/>
            <c:showLeaderLines val="1"/>
          </c:dLbls>
          <c:cat>
            <c:strRef>
              <c:f>Sheet1!$A$2:$A$3</c:f>
              <c:strCache>
                <c:ptCount val="2"/>
                <c:pt idx="0">
                  <c:v>1st Qtr</c:v>
                </c:pt>
                <c:pt idx="1">
                  <c:v>2nd Qtr</c:v>
                </c:pt>
              </c:strCache>
            </c:strRef>
          </c:cat>
          <c:val>
            <c:numRef>
              <c:f>Sheet1!$B$2:$B$3</c:f>
              <c:numCache>
                <c:formatCode>General</c:formatCode>
                <c:ptCount val="2"/>
                <c:pt idx="0">
                  <c:v>0.28000000000000008</c:v>
                </c:pt>
                <c:pt idx="1">
                  <c:v>0.45</c:v>
                </c:pt>
              </c:numCache>
            </c:numRef>
          </c:val>
          <c:extLst xmlns:c16r2="http://schemas.microsoft.com/office/drawing/2015/06/chart">
            <c:ext xmlns:c16="http://schemas.microsoft.com/office/drawing/2014/chart" uri="{C3380CC4-5D6E-409C-BE32-E72D297353CC}">
              <c16:uniqueId val="{00000004-F122-4A4A-B825-7CEF9FBEAE9A}"/>
            </c:ext>
          </c:extLst>
        </c:ser>
        <c:firstSliceAng val="0"/>
      </c:pieChart>
    </c:plotArea>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98439FE-94A4-4394-BEC7-0F98A6223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035EB94D-D734-48CF-9D74-A503AF9711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08336-F1CD-467F-8FDC-ABD4B658DC6B}" type="datetimeFigureOut">
              <a:rPr lang="en-US" smtClean="0"/>
              <a:pPr/>
              <a:t>15-Dec-20</a:t>
            </a:fld>
            <a:endParaRPr lang="en-US"/>
          </a:p>
        </p:txBody>
      </p:sp>
      <p:sp>
        <p:nvSpPr>
          <p:cNvPr id="4" name="Footer Placeholder 3">
            <a:extLst>
              <a:ext uri="{FF2B5EF4-FFF2-40B4-BE49-F238E27FC236}">
                <a16:creationId xmlns="" xmlns:a16="http://schemas.microsoft.com/office/drawing/2014/main" id="{99BB9547-E2B2-442A-99FE-388E5C7728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298DB4FD-0ECC-403B-9800-DA17BC88EF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982CE0-FBF7-4D86-8DEC-B86BC83DA857}" type="slidenum">
              <a:rPr lang="en-US" smtClean="0"/>
              <a:pPr/>
              <a:t>‹#›</a:t>
            </a:fld>
            <a:endParaRPr lang="en-US"/>
          </a:p>
        </p:txBody>
      </p:sp>
    </p:spTree>
    <p:extLst>
      <p:ext uri="{BB962C8B-B14F-4D97-AF65-F5344CB8AC3E}">
        <p14:creationId xmlns="" xmlns:p14="http://schemas.microsoft.com/office/powerpoint/2010/main" val="25608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1F036-9BEF-42F2-A356-589E868B7D72}" type="datetimeFigureOut">
              <a:rPr lang="en-US" smtClean="0"/>
              <a:pPr/>
              <a:t>15-Dec-20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B355F-7DE4-4D29-AD17-021F578115DC}" type="slidenum">
              <a:rPr lang="en-US" smtClean="0"/>
              <a:pPr/>
              <a:t>‹#›</a:t>
            </a:fld>
            <a:endParaRPr lang="en-US"/>
          </a:p>
        </p:txBody>
      </p:sp>
    </p:spTree>
    <p:extLst>
      <p:ext uri="{BB962C8B-B14F-4D97-AF65-F5344CB8AC3E}">
        <p14:creationId xmlns="" xmlns:p14="http://schemas.microsoft.com/office/powerpoint/2010/main" val="415781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2F3B355F-7DE4-4D29-AD17-021F578115DC}"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2F3B355F-7DE4-4D29-AD17-021F578115DC}"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2F3B355F-7DE4-4D29-AD17-021F578115DC}"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2F3B355F-7DE4-4D29-AD17-021F578115DC}"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384248DA-3409-4B5C-BDA8-2DF014F03B1D}" type="slidenum">
              <a:rPr lang="ko-KR" altLang="en-US" smtClean="0"/>
              <a:pPr/>
              <a:t>11</a:t>
            </a:fld>
            <a:endParaRPr lang="ko-KR" altLang="en-US"/>
          </a:p>
        </p:txBody>
      </p:sp>
    </p:spTree>
    <p:extLst>
      <p:ext uri="{BB962C8B-B14F-4D97-AF65-F5344CB8AC3E}">
        <p14:creationId xmlns:p14="http://schemas.microsoft.com/office/powerpoint/2010/main" xmlns="" val="136327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573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21371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4200000" y="4050000"/>
            <a:ext cx="7992000" cy="280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xmlns="" val="237256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Images &amp;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3356993"/>
            <a:ext cx="12192000" cy="3501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600">
                <a:solidFill>
                  <a:schemeClr val="tx1">
                    <a:lumMod val="85000"/>
                    <a:lumOff val="15000"/>
                  </a:schemeClr>
                </a:solidFill>
                <a:latin typeface="+mn-lt"/>
                <a:cs typeface="Arial" pitchFamily="34" charset="0"/>
              </a:defRPr>
            </a:lvl1pPr>
          </a:lstStyle>
          <a:p>
            <a:r>
              <a:rPr lang="en-US" altLang="ko-KR" dirty="0"/>
              <a:t>Your Picture Here And Send To Back</a:t>
            </a:r>
            <a:endParaRPr lang="ko-KR" altLang="en-US" dirty="0"/>
          </a:p>
        </p:txBody>
      </p:sp>
      <p:sp>
        <p:nvSpPr>
          <p:cNvPr id="20" name="Rectangle 19"/>
          <p:cNvSpPr/>
          <p:nvPr userDrawn="1"/>
        </p:nvSpPr>
        <p:spPr>
          <a:xfrm>
            <a:off x="0" y="3265714"/>
            <a:ext cx="12192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xmlns="" val="1999636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xmlns="" val="152320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 xmlns:a16="http://schemas.microsoft.com/office/drawing/2014/main" id="{D1DE2E88-6A87-4923-A695-C08C6C89DECA}"/>
              </a:ext>
            </a:extLst>
          </p:cNvPr>
          <p:cNvSpPr/>
          <p:nvPr userDrawn="1"/>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5115276D-F3BF-43F2-930C-943D3CCC450E}"/>
              </a:ext>
            </a:extLst>
          </p:cNvPr>
          <p:cNvSpPr/>
          <p:nvPr userDrawn="1"/>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Tree>
    <p:extLst>
      <p:ext uri="{BB962C8B-B14F-4D97-AF65-F5344CB8AC3E}">
        <p14:creationId xmlns="" xmlns:p14="http://schemas.microsoft.com/office/powerpoint/2010/main" val="4064022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 xmlns:a16="http://schemas.microsoft.com/office/drawing/2014/main"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 xmlns:a16="http://schemas.microsoft.com/office/drawing/2014/main"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 xmlns:a16="http://schemas.microsoft.com/office/drawing/2014/main"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 xmlns:a16="http://schemas.microsoft.com/office/drawing/2014/main"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 xmlns:p14="http://schemas.microsoft.com/office/powerpoint/2010/main" val="2410231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 xmlns:a16="http://schemas.microsoft.com/office/drawing/2014/main"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 xmlns:a16="http://schemas.microsoft.com/office/drawing/2014/main"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 xmlns:a16="http://schemas.microsoft.com/office/drawing/2014/main"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 xmlns:a16="http://schemas.microsoft.com/office/drawing/2014/main"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 xmlns:a16="http://schemas.microsoft.com/office/drawing/2014/main"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 xmlns:a16="http://schemas.microsoft.com/office/drawing/2014/main"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 xmlns:a16="http://schemas.microsoft.com/office/drawing/2014/main"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 xmlns:a16="http://schemas.microsoft.com/office/drawing/2014/main"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grpSp>
        <p:nvGrpSpPr>
          <p:cNvPr id="18" name="Group 17">
            <a:extLst>
              <a:ext uri="{FF2B5EF4-FFF2-40B4-BE49-F238E27FC236}">
                <a16:creationId xmlns="" xmlns:a16="http://schemas.microsoft.com/office/drawing/2014/main"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 xmlns:a16="http://schemas.microsoft.com/office/drawing/2014/main"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 xmlns:a16="http://schemas.microsoft.com/office/drawing/2014/main"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 xmlns:a16="http://schemas.microsoft.com/office/drawing/2014/main"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 xmlns:a16="http://schemas.microsoft.com/office/drawing/2014/main"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 xmlns:a16="http://schemas.microsoft.com/office/drawing/2014/main"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 xmlns:a16="http://schemas.microsoft.com/office/drawing/2014/main"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 xmlns:a16="http://schemas.microsoft.com/office/drawing/2014/main"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sp>
        <p:nvSpPr>
          <p:cNvPr id="8" name="Rectangle 7">
            <a:extLst>
              <a:ext uri="{FF2B5EF4-FFF2-40B4-BE49-F238E27FC236}">
                <a16:creationId xmlns="" xmlns:a16="http://schemas.microsoft.com/office/drawing/2014/main" id="{D758FE55-F2E3-411E-B08B-7BB726147569}"/>
              </a:ext>
            </a:extLst>
          </p:cNvPr>
          <p:cNvSpPr/>
          <p:nvPr userDrawn="1"/>
        </p:nvSpPr>
        <p:spPr>
          <a:xfrm>
            <a:off x="0" y="63597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B8BD529C-F177-4014-858A-48426744683D}"/>
              </a:ext>
            </a:extLst>
          </p:cNvPr>
          <p:cNvSpPr/>
          <p:nvPr userDrawn="1"/>
        </p:nvSpPr>
        <p:spPr>
          <a:xfrm>
            <a:off x="0" y="65121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729A4EDC-BC81-48B2-A5D1-5C42D2143CB0}"/>
              </a:ext>
            </a:extLst>
          </p:cNvPr>
          <p:cNvSpPr/>
          <p:nvPr userDrawn="1"/>
        </p:nvSpPr>
        <p:spPr>
          <a:xfrm>
            <a:off x="0" y="66645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9862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5323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60DE4DB8-95B1-490C-9ADC-E0A3E777B4A5}"/>
              </a:ext>
            </a:extLst>
          </p:cNvPr>
          <p:cNvSpPr/>
          <p:nvPr userDrawn="1"/>
        </p:nvSpPr>
        <p:spPr>
          <a:xfrm>
            <a:off x="419100" y="490537"/>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1382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5733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12995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 xmlns:a16="http://schemas.microsoft.com/office/drawing/2014/main" id="{B75548DB-9145-4C14-977F-BF3E634F8427}"/>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 xmlns:a16="http://schemas.microsoft.com/office/drawing/2014/main" id="{52E1BB11-CE0C-4E0F-902B-E0070B16AAE6}"/>
              </a:ext>
            </a:extLst>
          </p:cNvPr>
          <p:cNvSpPr>
            <a:spLocks noGrp="1"/>
          </p:cNvSpPr>
          <p:nvPr>
            <p:ph type="pic" idx="12" hasCustomPrompt="1"/>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 xmlns:a16="http://schemas.microsoft.com/office/drawing/2014/main" id="{637E444D-D0F8-454F-BC8D-5B07A2464039}"/>
              </a:ext>
            </a:extLst>
          </p:cNvPr>
          <p:cNvSpPr>
            <a:spLocks noGrp="1"/>
          </p:cNvSpPr>
          <p:nvPr>
            <p:ph type="pic" idx="13" hasCustomPrompt="1"/>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 xmlns:a16="http://schemas.microsoft.com/office/drawing/2014/main" id="{D017A26C-1F87-42E7-AD5B-9E66527C1297}"/>
              </a:ext>
            </a:extLst>
          </p:cNvPr>
          <p:cNvSpPr>
            <a:spLocks noGrp="1"/>
          </p:cNvSpPr>
          <p:nvPr>
            <p:ph type="pic" idx="14" hasCustomPrompt="1"/>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 xmlns:p14="http://schemas.microsoft.com/office/powerpoint/2010/main" val="621442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 xmlns:a16="http://schemas.microsoft.com/office/drawing/2014/main"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 xmlns:a16="http://schemas.microsoft.com/office/drawing/2014/main"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 xmlns:a16="http://schemas.microsoft.com/office/drawing/2014/main"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 xmlns:a16="http://schemas.microsoft.com/office/drawing/2014/main"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 xmlns:a16="http://schemas.microsoft.com/office/drawing/2014/main"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 xmlns:a16="http://schemas.microsoft.com/office/drawing/2014/main"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30676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3">
            <a:extLst>
              <a:ext uri="{FF2B5EF4-FFF2-40B4-BE49-F238E27FC236}">
                <a16:creationId xmlns="" xmlns:a16="http://schemas.microsoft.com/office/drawing/2014/main"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 xmlns:a16="http://schemas.microsoft.com/office/drawing/2014/main"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 xmlns:a16="http://schemas.microsoft.com/office/drawing/2014/main"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 xmlns:a16="http://schemas.microsoft.com/office/drawing/2014/main"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 xmlns:p14="http://schemas.microsoft.com/office/powerpoint/2010/main" val="241023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CAB6BE5-3958-49E8-8991-D22E07717048}"/>
              </a:ext>
            </a:extLst>
          </p:cNvPr>
          <p:cNvSpPr/>
          <p:nvPr userDrawn="1"/>
        </p:nvSpPr>
        <p:spPr>
          <a:xfrm>
            <a:off x="1500807" y="1260376"/>
            <a:ext cx="5040000" cy="50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hasCustomPrompt="1"/>
          </p:nvPr>
        </p:nvSpPr>
        <p:spPr>
          <a:xfrm>
            <a:off x="732721" y="548680"/>
            <a:ext cx="5040000" cy="50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75380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406402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xmlns=""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084888095"/>
      </p:ext>
    </p:extLst>
  </p:cSld>
  <p:clrMapOvr>
    <a:masterClrMapping/>
  </p:clrMapOvr>
  <p:extLst mod="1">
    <p:ext uri="{DCECCB84-F9BA-43D5-87BE-67443E8EF086}">
      <p15:sldGuideLst xmlns:p15="http://schemas.microsoft.com/office/powerpoint/2012/main" xmlns="">
        <p15:guide id="1" orient="horz" pos="1440">
          <p15:clr>
            <a:srgbClr val="FBAE40"/>
          </p15:clr>
        </p15:guide>
        <p15:guide id="2" pos="25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532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411899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8" r:id="rId3"/>
    <p:sldLayoutId id="2147483669" r:id="rId4"/>
    <p:sldLayoutId id="2147483670" r:id="rId5"/>
    <p:sldLayoutId id="2147483671" r:id="rId6"/>
    <p:sldLayoutId id="2147483673" r:id="rId7"/>
    <p:sldLayoutId id="2147483675" r:id="rId8"/>
    <p:sldLayoutId id="2147483677" r:id="rId9"/>
    <p:sldLayoutId id="2147483678" r:id="rId10"/>
    <p:sldLayoutId id="2147483679" r:id="rId11"/>
    <p:sldLayoutId id="2147483680" r:id="rId12"/>
    <p:sldLayoutId id="2147483681" r:id="rId13"/>
    <p:sldLayoutId id="214748368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8" r:id="rId4"/>
    <p:sldLayoutId id="2147483666" r:id="rId5"/>
    <p:sldLayoutId id="2147483665" r:id="rId6"/>
    <p:sldLayoutId id="2147483664" r:id="rId7"/>
    <p:sldLayoutId id="2147483667" r:id="rId8"/>
    <p:sldLayoutId id="214748366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Oval 419">
            <a:extLst>
              <a:ext uri="{FF2B5EF4-FFF2-40B4-BE49-F238E27FC236}">
                <a16:creationId xmlns="" xmlns:a16="http://schemas.microsoft.com/office/drawing/2014/main" id="{1AB10920-13D4-4C1E-9AC1-39B88C51974D}"/>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a:extLst>
              <a:ext uri="{FF2B5EF4-FFF2-40B4-BE49-F238E27FC236}">
                <a16:creationId xmlns="" xmlns:a16="http://schemas.microsoft.com/office/drawing/2014/main" id="{2FAA82C2-1E4E-472D-96A4-9AA743706C45}"/>
              </a:ext>
            </a:extLst>
          </p:cNvPr>
          <p:cNvGrpSpPr/>
          <p:nvPr/>
        </p:nvGrpSpPr>
        <p:grpSpPr>
          <a:xfrm>
            <a:off x="5766" y="4066485"/>
            <a:ext cx="12269851" cy="2822176"/>
            <a:chOff x="5766" y="3861713"/>
            <a:chExt cx="12269851" cy="3026948"/>
          </a:xfrm>
        </p:grpSpPr>
        <p:sp>
          <p:nvSpPr>
            <p:cNvPr id="348" name="Graphic 346">
              <a:extLst>
                <a:ext uri="{FF2B5EF4-FFF2-40B4-BE49-F238E27FC236}">
                  <a16:creationId xmlns="" xmlns:a16="http://schemas.microsoft.com/office/drawing/2014/main" id="{922012E8-225F-4604-AA9E-94F0160A2042}"/>
                </a:ext>
              </a:extLst>
            </p:cNvPr>
            <p:cNvSpPr/>
            <p:nvPr/>
          </p:nvSpPr>
          <p:spPr>
            <a:xfrm>
              <a:off x="5766" y="3861713"/>
              <a:ext cx="12186576" cy="3026948"/>
            </a:xfrm>
            <a:custGeom>
              <a:avLst/>
              <a:gdLst>
                <a:gd name="connsiteX0" fmla="*/ 0 w 6029325"/>
                <a:gd name="connsiteY0" fmla="*/ 578168 h 2667000"/>
                <a:gd name="connsiteX1" fmla="*/ 826770 w 6029325"/>
                <a:gd name="connsiteY1" fmla="*/ 521018 h 2667000"/>
                <a:gd name="connsiteX2" fmla="*/ 4795838 w 6029325"/>
                <a:gd name="connsiteY2" fmla="*/ 951548 h 2667000"/>
                <a:gd name="connsiteX3" fmla="*/ 6034088 w 6029325"/>
                <a:gd name="connsiteY3" fmla="*/ 0 h 2667000"/>
                <a:gd name="connsiteX4" fmla="*/ 6034088 w 6029325"/>
                <a:gd name="connsiteY4" fmla="*/ 2594610 h 2667000"/>
                <a:gd name="connsiteX5" fmla="*/ 0 w 6029325"/>
                <a:gd name="connsiteY5" fmla="*/ 2675573 h 2667000"/>
                <a:gd name="connsiteX6" fmla="*/ 0 w 6029325"/>
                <a:gd name="connsiteY6" fmla="*/ 578168 h 2667000"/>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335100 w 6034088"/>
                <a:gd name="connsiteY1" fmla="*/ 47935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80935 w 6034088"/>
                <a:gd name="connsiteY1" fmla="*/ 430744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62267 w 6034088"/>
                <a:gd name="connsiteY1" fmla="*/ 42247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494" h="243693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366" name="Freeform: Shape 365">
              <a:extLst>
                <a:ext uri="{FF2B5EF4-FFF2-40B4-BE49-F238E27FC236}">
                  <a16:creationId xmlns="" xmlns:a16="http://schemas.microsoft.com/office/drawing/2014/main" id="{77A79572-5308-4EBA-8E28-18D379155367}"/>
                </a:ext>
              </a:extLst>
            </p:cNvPr>
            <p:cNvSpPr/>
            <p:nvPr/>
          </p:nvSpPr>
          <p:spPr>
            <a:xfrm rot="21037873">
              <a:off x="6504119" y="4502327"/>
              <a:ext cx="5771498" cy="510387"/>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grpSp>
      <p:grpSp>
        <p:nvGrpSpPr>
          <p:cNvPr id="382" name="Group 381">
            <a:extLst>
              <a:ext uri="{FF2B5EF4-FFF2-40B4-BE49-F238E27FC236}">
                <a16:creationId xmlns="" xmlns:a16="http://schemas.microsoft.com/office/drawing/2014/main" id="{67C2B4FD-8EB5-4234-94DE-7FAC05593A4C}"/>
              </a:ext>
            </a:extLst>
          </p:cNvPr>
          <p:cNvGrpSpPr/>
          <p:nvPr/>
        </p:nvGrpSpPr>
        <p:grpSpPr>
          <a:xfrm>
            <a:off x="4172422" y="3065820"/>
            <a:ext cx="3935622" cy="2037936"/>
            <a:chOff x="4172422" y="3065820"/>
            <a:chExt cx="3935622" cy="2037936"/>
          </a:xfrm>
        </p:grpSpPr>
        <p:sp>
          <p:nvSpPr>
            <p:cNvPr id="30" name="Freeform: Shape 29">
              <a:extLst>
                <a:ext uri="{FF2B5EF4-FFF2-40B4-BE49-F238E27FC236}">
                  <a16:creationId xmlns="" xmlns:a16="http://schemas.microsoft.com/office/drawing/2014/main" id="{3B1C6AFA-88AF-4D8B-BC17-FEAA96E5DEF6}"/>
                </a:ext>
              </a:extLst>
            </p:cNvPr>
            <p:cNvSpPr/>
            <p:nvPr/>
          </p:nvSpPr>
          <p:spPr>
            <a:xfrm>
              <a:off x="4172422" y="3065820"/>
              <a:ext cx="3935622" cy="2037936"/>
            </a:xfrm>
            <a:custGeom>
              <a:avLst/>
              <a:gdLst>
                <a:gd name="connsiteX0" fmla="*/ 3541 w 3935622"/>
                <a:gd name="connsiteY0" fmla="*/ 0 h 2037936"/>
                <a:gd name="connsiteX1" fmla="*/ 3932081 w 3935622"/>
                <a:gd name="connsiteY1" fmla="*/ 0 h 2037936"/>
                <a:gd name="connsiteX2" fmla="*/ 3935622 w 3935622"/>
                <a:gd name="connsiteY2" fmla="*/ 70124 h 2037936"/>
                <a:gd name="connsiteX3" fmla="*/ 1967810 w 3935622"/>
                <a:gd name="connsiteY3" fmla="*/ 2037936 h 2037936"/>
                <a:gd name="connsiteX4" fmla="*/ 0 w 3935622"/>
                <a:gd name="connsiteY4" fmla="*/ 70124 h 2037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622" h="2037936">
                  <a:moveTo>
                    <a:pt x="3541" y="0"/>
                  </a:moveTo>
                  <a:lnTo>
                    <a:pt x="3932081" y="0"/>
                  </a:lnTo>
                  <a:lnTo>
                    <a:pt x="3935622" y="70124"/>
                  </a:lnTo>
                  <a:cubicBezTo>
                    <a:pt x="3935622" y="1156916"/>
                    <a:pt x="3054602" y="2037936"/>
                    <a:pt x="1967810" y="2037936"/>
                  </a:cubicBezTo>
                  <a:cubicBezTo>
                    <a:pt x="881018" y="2037936"/>
                    <a:pt x="0" y="1156916"/>
                    <a:pt x="0" y="70124"/>
                  </a:cubicBezTo>
                  <a:close/>
                </a:path>
              </a:pathLst>
            </a:custGeom>
            <a:solidFill>
              <a:schemeClr val="accent3">
                <a:lumMod val="20000"/>
                <a:lumOff val="80000"/>
              </a:schemeClr>
            </a:solidFill>
            <a:ln w="9525" cap="flat">
              <a:noFill/>
              <a:prstDash val="solid"/>
              <a:miter/>
            </a:ln>
            <a:effectLst/>
          </p:spPr>
          <p:txBody>
            <a:bodyPr wrap="square" rtlCol="0" anchor="ctr">
              <a:noAutofit/>
            </a:bodyPr>
            <a:lstStyle/>
            <a:p>
              <a:endParaRPr lang="en-US" dirty="0"/>
            </a:p>
          </p:txBody>
        </p:sp>
        <p:sp>
          <p:nvSpPr>
            <p:cNvPr id="31" name="Freeform: Shape 30">
              <a:extLst>
                <a:ext uri="{FF2B5EF4-FFF2-40B4-BE49-F238E27FC236}">
                  <a16:creationId xmlns="" xmlns:a16="http://schemas.microsoft.com/office/drawing/2014/main" id="{799CDF91-0782-4C4C-B05E-F5002EE9E7C0}"/>
                </a:ext>
              </a:extLst>
            </p:cNvPr>
            <p:cNvSpPr/>
            <p:nvPr/>
          </p:nvSpPr>
          <p:spPr>
            <a:xfrm>
              <a:off x="4209270" y="3065820"/>
              <a:ext cx="3879327" cy="1909892"/>
            </a:xfrm>
            <a:custGeom>
              <a:avLst/>
              <a:gdLst>
                <a:gd name="connsiteX0" fmla="*/ 3667412 w 3879327"/>
                <a:gd name="connsiteY0" fmla="*/ 737466 h 1909892"/>
                <a:gd name="connsiteX1" fmla="*/ 3643554 w 3879327"/>
                <a:gd name="connsiteY1" fmla="*/ 757958 h 1909892"/>
                <a:gd name="connsiteX2" fmla="*/ 3647224 w 3879327"/>
                <a:gd name="connsiteY2" fmla="*/ 824025 h 1909892"/>
                <a:gd name="connsiteX3" fmla="*/ 3698611 w 3879327"/>
                <a:gd name="connsiteY3" fmla="*/ 782428 h 1909892"/>
                <a:gd name="connsiteX4" fmla="*/ 3702281 w 3879327"/>
                <a:gd name="connsiteY4" fmla="*/ 775087 h 1909892"/>
                <a:gd name="connsiteX5" fmla="*/ 3702281 w 3879327"/>
                <a:gd name="connsiteY5" fmla="*/ 748170 h 1909892"/>
                <a:gd name="connsiteX6" fmla="*/ 3667412 w 3879327"/>
                <a:gd name="connsiteY6" fmla="*/ 737466 h 1909892"/>
                <a:gd name="connsiteX7" fmla="*/ 3140708 w 3879327"/>
                <a:gd name="connsiteY7" fmla="*/ 293040 h 1909892"/>
                <a:gd name="connsiteX8" fmla="*/ 3129696 w 3879327"/>
                <a:gd name="connsiteY8" fmla="*/ 306499 h 1909892"/>
                <a:gd name="connsiteX9" fmla="*/ 3159060 w 3879327"/>
                <a:gd name="connsiteY9" fmla="*/ 340756 h 1909892"/>
                <a:gd name="connsiteX10" fmla="*/ 3178635 w 3879327"/>
                <a:gd name="connsiteY10" fmla="*/ 324851 h 1909892"/>
                <a:gd name="connsiteX11" fmla="*/ 3140708 w 3879327"/>
                <a:gd name="connsiteY11" fmla="*/ 293040 h 1909892"/>
                <a:gd name="connsiteX12" fmla="*/ 1020437 w 3879327"/>
                <a:gd name="connsiteY12" fmla="*/ 138884 h 1909892"/>
                <a:gd name="connsiteX13" fmla="*/ 1032672 w 3879327"/>
                <a:gd name="connsiteY13" fmla="*/ 146224 h 1909892"/>
                <a:gd name="connsiteX14" fmla="*/ 1020437 w 3879327"/>
                <a:gd name="connsiteY14" fmla="*/ 159682 h 1909892"/>
                <a:gd name="connsiteX15" fmla="*/ 1006980 w 3879327"/>
                <a:gd name="connsiteY15" fmla="*/ 152341 h 1909892"/>
                <a:gd name="connsiteX16" fmla="*/ 1020437 w 3879327"/>
                <a:gd name="connsiteY16" fmla="*/ 138884 h 1909892"/>
                <a:gd name="connsiteX17" fmla="*/ 726805 w 3879327"/>
                <a:gd name="connsiteY17" fmla="*/ 131543 h 1909892"/>
                <a:gd name="connsiteX18" fmla="*/ 751274 w 3879327"/>
                <a:gd name="connsiteY18" fmla="*/ 146224 h 1909892"/>
                <a:gd name="connsiteX19" fmla="*/ 740264 w 3879327"/>
                <a:gd name="connsiteY19" fmla="*/ 156012 h 1909892"/>
                <a:gd name="connsiteX20" fmla="*/ 715795 w 3879327"/>
                <a:gd name="connsiteY20" fmla="*/ 143777 h 1909892"/>
                <a:gd name="connsiteX21" fmla="*/ 726805 w 3879327"/>
                <a:gd name="connsiteY21" fmla="*/ 131543 h 1909892"/>
                <a:gd name="connsiteX22" fmla="*/ 887079 w 3879327"/>
                <a:gd name="connsiteY22" fmla="*/ 96063 h 1909892"/>
                <a:gd name="connsiteX23" fmla="*/ 970275 w 3879327"/>
                <a:gd name="connsiteY23" fmla="*/ 149895 h 1909892"/>
                <a:gd name="connsiteX24" fmla="*/ 861387 w 3879327"/>
                <a:gd name="connsiteY24" fmla="*/ 149895 h 1909892"/>
                <a:gd name="connsiteX25" fmla="*/ 887079 w 3879327"/>
                <a:gd name="connsiteY25" fmla="*/ 96063 h 1909892"/>
                <a:gd name="connsiteX26" fmla="*/ 3767952 w 3879327"/>
                <a:gd name="connsiteY26" fmla="*/ 0 h 1909892"/>
                <a:gd name="connsiteX27" fmla="*/ 3877637 w 3879327"/>
                <a:gd name="connsiteY27" fmla="*/ 0 h 1909892"/>
                <a:gd name="connsiteX28" fmla="*/ 3878460 w 3879327"/>
                <a:gd name="connsiteY28" fmla="*/ 111967 h 1909892"/>
                <a:gd name="connsiteX29" fmla="*/ 3869895 w 3879327"/>
                <a:gd name="connsiteY29" fmla="*/ 153565 h 1909892"/>
                <a:gd name="connsiteX30" fmla="*/ 3789146 w 3879327"/>
                <a:gd name="connsiteY30" fmla="*/ 47124 h 1909892"/>
                <a:gd name="connsiteX31" fmla="*/ 3768959 w 3879327"/>
                <a:gd name="connsiteY31" fmla="*/ 1244 h 1909892"/>
                <a:gd name="connsiteX32" fmla="*/ 2364134 w 3879327"/>
                <a:gd name="connsiteY32" fmla="*/ 0 h 1909892"/>
                <a:gd name="connsiteX33" fmla="*/ 3723105 w 3879327"/>
                <a:gd name="connsiteY33" fmla="*/ 0 h 1909892"/>
                <a:gd name="connsiteX34" fmla="*/ 3753666 w 3879327"/>
                <a:gd name="connsiteY34" fmla="*/ 49571 h 1909892"/>
                <a:gd name="connsiteX35" fmla="*/ 3765901 w 3879327"/>
                <a:gd name="connsiteY35" fmla="*/ 91169 h 1909892"/>
                <a:gd name="connsiteX36" fmla="*/ 3795264 w 3879327"/>
                <a:gd name="connsiteY36" fmla="*/ 157236 h 1909892"/>
                <a:gd name="connsiteX37" fmla="*/ 3842979 w 3879327"/>
                <a:gd name="connsiteY37" fmla="*/ 267348 h 1909892"/>
                <a:gd name="connsiteX38" fmla="*/ 3858885 w 3879327"/>
                <a:gd name="connsiteY38" fmla="*/ 340756 h 1909892"/>
                <a:gd name="connsiteX39" fmla="*/ 3697387 w 3879327"/>
                <a:gd name="connsiteY39" fmla="*/ 877859 h 1909892"/>
                <a:gd name="connsiteX40" fmla="*/ 3639884 w 3879327"/>
                <a:gd name="connsiteY40" fmla="*/ 990417 h 1909892"/>
                <a:gd name="connsiteX41" fmla="*/ 3614191 w 3879327"/>
                <a:gd name="connsiteY41" fmla="*/ 1016111 h 1909892"/>
                <a:gd name="connsiteX42" fmla="*/ 3597062 w 3879327"/>
                <a:gd name="connsiteY42" fmla="*/ 983076 h 1909892"/>
                <a:gd name="connsiteX43" fmla="*/ 3567699 w 3879327"/>
                <a:gd name="connsiteY43" fmla="*/ 894987 h 1909892"/>
                <a:gd name="connsiteX44" fmla="*/ 3593391 w 3879327"/>
                <a:gd name="connsiteY44" fmla="*/ 974513 h 1909892"/>
                <a:gd name="connsiteX45" fmla="*/ 3614191 w 3879327"/>
                <a:gd name="connsiteY45" fmla="*/ 1024676 h 1909892"/>
                <a:gd name="connsiteX46" fmla="*/ 3468599 w 3879327"/>
                <a:gd name="connsiteY46" fmla="*/ 1253463 h 1909892"/>
                <a:gd name="connsiteX47" fmla="*/ 3266726 w 3879327"/>
                <a:gd name="connsiteY47" fmla="*/ 1473688 h 1909892"/>
                <a:gd name="connsiteX48" fmla="*/ 3171296 w 3879327"/>
                <a:gd name="connsiteY48" fmla="*/ 1556883 h 1909892"/>
                <a:gd name="connsiteX49" fmla="*/ 3154167 w 3879327"/>
                <a:gd name="connsiteY49" fmla="*/ 1515286 h 1909892"/>
                <a:gd name="connsiteX50" fmla="*/ 3105228 w 3879327"/>
                <a:gd name="connsiteY50" fmla="*/ 1358682 h 1909892"/>
                <a:gd name="connsiteX51" fmla="*/ 3123580 w 3879327"/>
                <a:gd name="connsiteY51" fmla="*/ 1155586 h 1909892"/>
                <a:gd name="connsiteX52" fmla="*/ 3135814 w 3879327"/>
                <a:gd name="connsiteY52" fmla="*/ 1061380 h 1909892"/>
                <a:gd name="connsiteX53" fmla="*/ 3111345 w 3879327"/>
                <a:gd name="connsiteY53" fmla="*/ 943925 h 1909892"/>
                <a:gd name="connsiteX54" fmla="*/ 3068524 w 3879327"/>
                <a:gd name="connsiteY54" fmla="*/ 859507 h 1909892"/>
                <a:gd name="connsiteX55" fmla="*/ 3034267 w 3879327"/>
                <a:gd name="connsiteY55" fmla="*/ 689444 h 1909892"/>
                <a:gd name="connsiteX56" fmla="*/ 3039161 w 3879327"/>
                <a:gd name="connsiteY56" fmla="*/ 663752 h 1909892"/>
                <a:gd name="connsiteX57" fmla="*/ 2969423 w 3879327"/>
                <a:gd name="connsiteY57" fmla="*/ 602578 h 1909892"/>
                <a:gd name="connsiteX58" fmla="*/ 2921708 w 3879327"/>
                <a:gd name="connsiteY58" fmla="*/ 585450 h 1909892"/>
                <a:gd name="connsiteX59" fmla="*/ 2816490 w 3879327"/>
                <a:gd name="connsiteY59" fmla="*/ 552416 h 1909892"/>
                <a:gd name="connsiteX60" fmla="*/ 2761433 w 3879327"/>
                <a:gd name="connsiteY60" fmla="*/ 579332 h 1909892"/>
                <a:gd name="connsiteX61" fmla="*/ 2695366 w 3879327"/>
                <a:gd name="connsiteY61" fmla="*/ 585450 h 1909892"/>
                <a:gd name="connsiteX62" fmla="*/ 2610947 w 3879327"/>
                <a:gd name="connsiteY62" fmla="*/ 594014 h 1909892"/>
                <a:gd name="connsiteX63" fmla="*/ 2525304 w 3879327"/>
                <a:gd name="connsiteY63" fmla="*/ 576885 h 1909892"/>
                <a:gd name="connsiteX64" fmla="*/ 2455566 w 3879327"/>
                <a:gd name="connsiteY64" fmla="*/ 516936 h 1909892"/>
                <a:gd name="connsiteX65" fmla="*/ 2426203 w 3879327"/>
                <a:gd name="connsiteY65" fmla="*/ 480232 h 1909892"/>
                <a:gd name="connsiteX66" fmla="*/ 2352795 w 3879327"/>
                <a:gd name="connsiteY66" fmla="*/ 368895 h 1909892"/>
                <a:gd name="connsiteX67" fmla="*/ 2330772 w 3879327"/>
                <a:gd name="connsiteY67" fmla="*/ 258783 h 1909892"/>
                <a:gd name="connsiteX68" fmla="*/ 2339337 w 3879327"/>
                <a:gd name="connsiteY68" fmla="*/ 80157 h 1909892"/>
                <a:gd name="connsiteX69" fmla="*/ 2338113 w 3879327"/>
                <a:gd name="connsiteY69" fmla="*/ 50794 h 1909892"/>
                <a:gd name="connsiteX70" fmla="*/ 578273 w 3879327"/>
                <a:gd name="connsiteY70" fmla="*/ 0 h 1909892"/>
                <a:gd name="connsiteX71" fmla="*/ 701190 w 3879327"/>
                <a:gd name="connsiteY71" fmla="*/ 0 h 1909892"/>
                <a:gd name="connsiteX72" fmla="*/ 712123 w 3879327"/>
                <a:gd name="connsiteY72" fmla="*/ 5526 h 1909892"/>
                <a:gd name="connsiteX73" fmla="*/ 819789 w 3879327"/>
                <a:gd name="connsiteY73" fmla="*/ 80157 h 1909892"/>
                <a:gd name="connsiteX74" fmla="*/ 731699 w 3879327"/>
                <a:gd name="connsiteY74" fmla="*/ 64253 h 1909892"/>
                <a:gd name="connsiteX75" fmla="*/ 666856 w 3879327"/>
                <a:gd name="connsiteY75" fmla="*/ 15314 h 1909892"/>
                <a:gd name="connsiteX76" fmla="*/ 664034 w 3879327"/>
                <a:gd name="connsiteY76" fmla="*/ 14263 h 1909892"/>
                <a:gd name="connsiteX77" fmla="*/ 666856 w 3879327"/>
                <a:gd name="connsiteY77" fmla="*/ 16537 h 1909892"/>
                <a:gd name="connsiteX78" fmla="*/ 568978 w 3879327"/>
                <a:gd name="connsiteY78" fmla="*/ 25102 h 1909892"/>
                <a:gd name="connsiteX79" fmla="*/ 575153 w 3879327"/>
                <a:gd name="connsiteY79" fmla="*/ 3423 h 1909892"/>
                <a:gd name="connsiteX80" fmla="*/ 10781 w 3879327"/>
                <a:gd name="connsiteY80" fmla="*/ 0 h 1909892"/>
                <a:gd name="connsiteX81" fmla="*/ 229452 w 3879327"/>
                <a:gd name="connsiteY81" fmla="*/ 0 h 1909892"/>
                <a:gd name="connsiteX82" fmla="*/ 227783 w 3879327"/>
                <a:gd name="connsiteY82" fmla="*/ 23572 h 1909892"/>
                <a:gd name="connsiteX83" fmla="*/ 242312 w 3879327"/>
                <a:gd name="connsiteY83" fmla="*/ 88722 h 1909892"/>
                <a:gd name="connsiteX84" fmla="*/ 303485 w 3879327"/>
                <a:gd name="connsiteY84" fmla="*/ 125426 h 1909892"/>
                <a:gd name="connsiteX85" fmla="*/ 401363 w 3879327"/>
                <a:gd name="connsiteY85" fmla="*/ 50794 h 1909892"/>
                <a:gd name="connsiteX86" fmla="*/ 487005 w 3879327"/>
                <a:gd name="connsiteY86" fmla="*/ 25102 h 1909892"/>
                <a:gd name="connsiteX87" fmla="*/ 489452 w 3879327"/>
                <a:gd name="connsiteY87" fmla="*/ 52018 h 1909892"/>
                <a:gd name="connsiteX88" fmla="*/ 427055 w 3879327"/>
                <a:gd name="connsiteY88" fmla="*/ 191493 h 1909892"/>
                <a:gd name="connsiteX89" fmla="*/ 445407 w 3879327"/>
                <a:gd name="connsiteY89" fmla="*/ 217185 h 1909892"/>
                <a:gd name="connsiteX90" fmla="*/ 516369 w 3879327"/>
                <a:gd name="connsiteY90" fmla="*/ 218410 h 1909892"/>
                <a:gd name="connsiteX91" fmla="*/ 554295 w 3879327"/>
                <a:gd name="connsiteY91" fmla="*/ 272242 h 1909892"/>
                <a:gd name="connsiteX92" fmla="*/ 537167 w 3879327"/>
                <a:gd name="connsiteY92" fmla="*/ 344426 h 1909892"/>
                <a:gd name="connsiteX93" fmla="*/ 567754 w 3879327"/>
                <a:gd name="connsiteY93" fmla="*/ 433740 h 1909892"/>
                <a:gd name="connsiteX94" fmla="*/ 631375 w 3879327"/>
                <a:gd name="connsiteY94" fmla="*/ 432516 h 1909892"/>
                <a:gd name="connsiteX95" fmla="*/ 679089 w 3879327"/>
                <a:gd name="connsiteY95" fmla="*/ 441081 h 1909892"/>
                <a:gd name="connsiteX96" fmla="*/ 731699 w 3879327"/>
                <a:gd name="connsiteY96" fmla="*/ 433740 h 1909892"/>
                <a:gd name="connsiteX97" fmla="*/ 839364 w 3879327"/>
                <a:gd name="connsiteY97" fmla="*/ 357885 h 1909892"/>
                <a:gd name="connsiteX98" fmla="*/ 852822 w 3879327"/>
                <a:gd name="connsiteY98" fmla="*/ 370120 h 1909892"/>
                <a:gd name="connsiteX99" fmla="*/ 883409 w 3879327"/>
                <a:gd name="connsiteY99" fmla="*/ 376236 h 1909892"/>
                <a:gd name="connsiteX100" fmla="*/ 942135 w 3879327"/>
                <a:gd name="connsiteY100" fmla="*/ 381130 h 1909892"/>
                <a:gd name="connsiteX101" fmla="*/ 1058364 w 3879327"/>
                <a:gd name="connsiteY101" fmla="*/ 401930 h 1909892"/>
                <a:gd name="connsiteX102" fmla="*/ 1101186 w 3879327"/>
                <a:gd name="connsiteY102" fmla="*/ 412940 h 1909892"/>
                <a:gd name="connsiteX103" fmla="*/ 1158689 w 3879327"/>
                <a:gd name="connsiteY103" fmla="*/ 466773 h 1909892"/>
                <a:gd name="connsiteX104" fmla="*/ 1334868 w 3879327"/>
                <a:gd name="connsiteY104" fmla="*/ 569544 h 1909892"/>
                <a:gd name="connsiteX105" fmla="*/ 1424182 w 3879327"/>
                <a:gd name="connsiteY105" fmla="*/ 721254 h 1909892"/>
                <a:gd name="connsiteX106" fmla="*/ 1410723 w 3879327"/>
                <a:gd name="connsiteY106" fmla="*/ 746948 h 1909892"/>
                <a:gd name="connsiteX107" fmla="*/ 1408276 w 3879327"/>
                <a:gd name="connsiteY107" fmla="*/ 802003 h 1909892"/>
                <a:gd name="connsiteX108" fmla="*/ 1433970 w 3879327"/>
                <a:gd name="connsiteY108" fmla="*/ 805674 h 1909892"/>
                <a:gd name="connsiteX109" fmla="*/ 1522059 w 3879327"/>
                <a:gd name="connsiteY109" fmla="*/ 773864 h 1909892"/>
                <a:gd name="connsiteX110" fmla="*/ 1634618 w 3879327"/>
                <a:gd name="connsiteY110" fmla="*/ 832590 h 1909892"/>
                <a:gd name="connsiteX111" fmla="*/ 1771647 w 3879327"/>
                <a:gd name="connsiteY111" fmla="*/ 894987 h 1909892"/>
                <a:gd name="connsiteX112" fmla="*/ 1831596 w 3879327"/>
                <a:gd name="connsiteY112" fmla="*/ 930468 h 1909892"/>
                <a:gd name="connsiteX113" fmla="*/ 1826702 w 3879327"/>
                <a:gd name="connsiteY113" fmla="*/ 1036909 h 1909892"/>
                <a:gd name="connsiteX114" fmla="*/ 1749624 w 3879327"/>
                <a:gd name="connsiteY114" fmla="*/ 1153139 h 1909892"/>
                <a:gd name="connsiteX115" fmla="*/ 1734943 w 3879327"/>
                <a:gd name="connsiteY115" fmla="*/ 1217982 h 1909892"/>
                <a:gd name="connsiteX116" fmla="*/ 1694568 w 3879327"/>
                <a:gd name="connsiteY116" fmla="*/ 1445547 h 1909892"/>
                <a:gd name="connsiteX117" fmla="*/ 1651747 w 3879327"/>
                <a:gd name="connsiteY117" fmla="*/ 1478581 h 1909892"/>
                <a:gd name="connsiteX118" fmla="*/ 1555092 w 3879327"/>
                <a:gd name="connsiteY118" fmla="*/ 1523849 h 1909892"/>
                <a:gd name="connsiteX119" fmla="*/ 1522059 w 3879327"/>
                <a:gd name="connsiteY119" fmla="*/ 1586247 h 1909892"/>
                <a:gd name="connsiteX120" fmla="*/ 1485355 w 3879327"/>
                <a:gd name="connsiteY120" fmla="*/ 1742851 h 1909892"/>
                <a:gd name="connsiteX121" fmla="*/ 1431523 w 3879327"/>
                <a:gd name="connsiteY121" fmla="*/ 1843175 h 1909892"/>
                <a:gd name="connsiteX122" fmla="*/ 1397266 w 3879327"/>
                <a:gd name="connsiteY122" fmla="*/ 1867644 h 1909892"/>
                <a:gd name="connsiteX123" fmla="*/ 1353221 w 3879327"/>
                <a:gd name="connsiteY123" fmla="*/ 1859079 h 1909892"/>
                <a:gd name="connsiteX124" fmla="*/ 1334868 w 3879327"/>
                <a:gd name="connsiteY124" fmla="*/ 1867644 h 1909892"/>
                <a:gd name="connsiteX125" fmla="*/ 1353221 w 3879327"/>
                <a:gd name="connsiteY125" fmla="*/ 1901901 h 1909892"/>
                <a:gd name="connsiteX126" fmla="*/ 1326304 w 3879327"/>
                <a:gd name="connsiteY126" fmla="*/ 1906795 h 1909892"/>
                <a:gd name="connsiteX127" fmla="*/ 995968 w 3879327"/>
                <a:gd name="connsiteY127" fmla="*/ 1766096 h 1909892"/>
                <a:gd name="connsiteX128" fmla="*/ 956817 w 3879327"/>
                <a:gd name="connsiteY128" fmla="*/ 1708593 h 1909892"/>
                <a:gd name="connsiteX129" fmla="*/ 937242 w 3879327"/>
                <a:gd name="connsiteY129" fmla="*/ 1657208 h 1909892"/>
                <a:gd name="connsiteX130" fmla="*/ 916442 w 3879327"/>
                <a:gd name="connsiteY130" fmla="*/ 1399055 h 1909892"/>
                <a:gd name="connsiteX131" fmla="*/ 850375 w 3879327"/>
                <a:gd name="connsiteY131" fmla="*/ 1306072 h 1909892"/>
                <a:gd name="connsiteX132" fmla="*/ 682760 w 3879327"/>
                <a:gd name="connsiteY132" fmla="*/ 1107870 h 1909892"/>
                <a:gd name="connsiteX133" fmla="*/ 598340 w 3879327"/>
                <a:gd name="connsiteY133" fmla="*/ 958607 h 1909892"/>
                <a:gd name="connsiteX134" fmla="*/ 591000 w 3879327"/>
                <a:gd name="connsiteY134" fmla="*/ 864401 h 1909892"/>
                <a:gd name="connsiteX135" fmla="*/ 595893 w 3879327"/>
                <a:gd name="connsiteY135" fmla="*/ 831366 h 1909892"/>
                <a:gd name="connsiteX136" fmla="*/ 624034 w 3879327"/>
                <a:gd name="connsiteY136" fmla="*/ 701679 h 1909892"/>
                <a:gd name="connsiteX137" fmla="*/ 681536 w 3879327"/>
                <a:gd name="connsiteY137" fmla="*/ 554863 h 1909892"/>
                <a:gd name="connsiteX138" fmla="*/ 663185 w 3879327"/>
                <a:gd name="connsiteY138" fmla="*/ 486348 h 1909892"/>
                <a:gd name="connsiteX139" fmla="*/ 631375 w 3879327"/>
                <a:gd name="connsiteY139" fmla="*/ 485126 h 1909892"/>
                <a:gd name="connsiteX140" fmla="*/ 579989 w 3879327"/>
                <a:gd name="connsiteY140" fmla="*/ 494913 h 1909892"/>
                <a:gd name="connsiteX141" fmla="*/ 513922 w 3879327"/>
                <a:gd name="connsiteY141" fmla="*/ 452091 h 1909892"/>
                <a:gd name="connsiteX142" fmla="*/ 445407 w 3879327"/>
                <a:gd name="connsiteY142" fmla="*/ 343203 h 1909892"/>
                <a:gd name="connsiteX143" fmla="*/ 403810 w 3879327"/>
                <a:gd name="connsiteY143" fmla="*/ 308946 h 1909892"/>
                <a:gd name="connsiteX144" fmla="*/ 291250 w 3879327"/>
                <a:gd name="connsiteY144" fmla="*/ 235538 h 1909892"/>
                <a:gd name="connsiteX145" fmla="*/ 254546 w 3879327"/>
                <a:gd name="connsiteY145" fmla="*/ 217185 h 1909892"/>
                <a:gd name="connsiteX146" fmla="*/ 139540 w 3879327"/>
                <a:gd name="connsiteY146" fmla="*/ 189046 h 1909892"/>
                <a:gd name="connsiteX147" fmla="*/ 25757 w 3879327"/>
                <a:gd name="connsiteY147" fmla="*/ 105851 h 1909892"/>
                <a:gd name="connsiteX148" fmla="*/ 6182 w 3879327"/>
                <a:gd name="connsiteY148" fmla="*/ 31218 h 190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879327" h="1909892">
                  <a:moveTo>
                    <a:pt x="3667412" y="737466"/>
                  </a:moveTo>
                  <a:cubicBezTo>
                    <a:pt x="3656707" y="737466"/>
                    <a:pt x="3647837" y="742665"/>
                    <a:pt x="3643554" y="757958"/>
                  </a:cubicBezTo>
                  <a:cubicBezTo>
                    <a:pt x="3638660" y="777534"/>
                    <a:pt x="3614191" y="808121"/>
                    <a:pt x="3647224" y="824025"/>
                  </a:cubicBezTo>
                  <a:cubicBezTo>
                    <a:pt x="3686376" y="842378"/>
                    <a:pt x="3685152" y="800780"/>
                    <a:pt x="3698611" y="782428"/>
                  </a:cubicBezTo>
                  <a:cubicBezTo>
                    <a:pt x="3699834" y="781205"/>
                    <a:pt x="3701058" y="777534"/>
                    <a:pt x="3702281" y="775087"/>
                  </a:cubicBezTo>
                  <a:cubicBezTo>
                    <a:pt x="3708397" y="765299"/>
                    <a:pt x="3709621" y="756735"/>
                    <a:pt x="3702281" y="748170"/>
                  </a:cubicBezTo>
                  <a:cubicBezTo>
                    <a:pt x="3690659" y="742665"/>
                    <a:pt x="3678118" y="737466"/>
                    <a:pt x="3667412" y="737466"/>
                  </a:cubicBezTo>
                  <a:close/>
                  <a:moveTo>
                    <a:pt x="3140708" y="293040"/>
                  </a:moveTo>
                  <a:cubicBezTo>
                    <a:pt x="3132143" y="289371"/>
                    <a:pt x="3127249" y="299158"/>
                    <a:pt x="3129696" y="306499"/>
                  </a:cubicBezTo>
                  <a:cubicBezTo>
                    <a:pt x="3134590" y="321181"/>
                    <a:pt x="3139484" y="338309"/>
                    <a:pt x="3159060" y="340756"/>
                  </a:cubicBezTo>
                  <a:cubicBezTo>
                    <a:pt x="3168847" y="341979"/>
                    <a:pt x="3176188" y="335862"/>
                    <a:pt x="3178635" y="324851"/>
                  </a:cubicBezTo>
                  <a:cubicBezTo>
                    <a:pt x="3166400" y="315063"/>
                    <a:pt x="3154166" y="301605"/>
                    <a:pt x="3140708" y="293040"/>
                  </a:cubicBezTo>
                  <a:close/>
                  <a:moveTo>
                    <a:pt x="1020437" y="138884"/>
                  </a:moveTo>
                  <a:cubicBezTo>
                    <a:pt x="1024108" y="141330"/>
                    <a:pt x="1031449" y="142553"/>
                    <a:pt x="1032672" y="146224"/>
                  </a:cubicBezTo>
                  <a:cubicBezTo>
                    <a:pt x="1036343" y="156012"/>
                    <a:pt x="1026555" y="157235"/>
                    <a:pt x="1020437" y="159682"/>
                  </a:cubicBezTo>
                  <a:cubicBezTo>
                    <a:pt x="1014321" y="162129"/>
                    <a:pt x="1008203" y="158459"/>
                    <a:pt x="1006980" y="152341"/>
                  </a:cubicBezTo>
                  <a:cubicBezTo>
                    <a:pt x="1002086" y="142553"/>
                    <a:pt x="1010650" y="141330"/>
                    <a:pt x="1020437" y="138884"/>
                  </a:cubicBezTo>
                  <a:close/>
                  <a:moveTo>
                    <a:pt x="726805" y="131543"/>
                  </a:moveTo>
                  <a:cubicBezTo>
                    <a:pt x="736593" y="133990"/>
                    <a:pt x="745158" y="137659"/>
                    <a:pt x="751274" y="146224"/>
                  </a:cubicBezTo>
                  <a:cubicBezTo>
                    <a:pt x="751274" y="153564"/>
                    <a:pt x="746381" y="156012"/>
                    <a:pt x="740264" y="156012"/>
                  </a:cubicBezTo>
                  <a:cubicBezTo>
                    <a:pt x="729252" y="157235"/>
                    <a:pt x="719464" y="154788"/>
                    <a:pt x="715795" y="143777"/>
                  </a:cubicBezTo>
                  <a:cubicBezTo>
                    <a:pt x="712123" y="135212"/>
                    <a:pt x="719464" y="130319"/>
                    <a:pt x="726805" y="131543"/>
                  </a:cubicBezTo>
                  <a:close/>
                  <a:moveTo>
                    <a:pt x="887079" y="96063"/>
                  </a:moveTo>
                  <a:cubicBezTo>
                    <a:pt x="926230" y="89945"/>
                    <a:pt x="948252" y="109520"/>
                    <a:pt x="970275" y="149895"/>
                  </a:cubicBezTo>
                  <a:cubicBezTo>
                    <a:pt x="928677" y="130320"/>
                    <a:pt x="896867" y="174365"/>
                    <a:pt x="861387" y="149895"/>
                  </a:cubicBezTo>
                  <a:cubicBezTo>
                    <a:pt x="857716" y="125426"/>
                    <a:pt x="846705" y="97286"/>
                    <a:pt x="887079" y="96063"/>
                  </a:cubicBezTo>
                  <a:close/>
                  <a:moveTo>
                    <a:pt x="3767952" y="0"/>
                  </a:moveTo>
                  <a:lnTo>
                    <a:pt x="3877637" y="0"/>
                  </a:lnTo>
                  <a:lnTo>
                    <a:pt x="3878460" y="111967"/>
                  </a:lnTo>
                  <a:cubicBezTo>
                    <a:pt x="3878460" y="125426"/>
                    <a:pt x="3883354" y="141330"/>
                    <a:pt x="3869895" y="153565"/>
                  </a:cubicBezTo>
                  <a:cubicBezTo>
                    <a:pt x="3833191" y="125426"/>
                    <a:pt x="3796487" y="97286"/>
                    <a:pt x="3789146" y="47124"/>
                  </a:cubicBezTo>
                  <a:cubicBezTo>
                    <a:pt x="3786699" y="28772"/>
                    <a:pt x="3778747" y="14396"/>
                    <a:pt x="3768959" y="1244"/>
                  </a:cubicBezTo>
                  <a:close/>
                  <a:moveTo>
                    <a:pt x="2364134" y="0"/>
                  </a:moveTo>
                  <a:lnTo>
                    <a:pt x="3723105" y="0"/>
                  </a:lnTo>
                  <a:lnTo>
                    <a:pt x="3753666" y="49571"/>
                  </a:lnTo>
                  <a:cubicBezTo>
                    <a:pt x="3763454" y="60582"/>
                    <a:pt x="3764677" y="76487"/>
                    <a:pt x="3765901" y="91169"/>
                  </a:cubicBezTo>
                  <a:cubicBezTo>
                    <a:pt x="3768348" y="116861"/>
                    <a:pt x="3779360" y="137661"/>
                    <a:pt x="3795264" y="157236"/>
                  </a:cubicBezTo>
                  <a:cubicBezTo>
                    <a:pt x="3822181" y="189046"/>
                    <a:pt x="3834415" y="226973"/>
                    <a:pt x="3842979" y="267348"/>
                  </a:cubicBezTo>
                  <a:cubicBezTo>
                    <a:pt x="3873566" y="286924"/>
                    <a:pt x="3862554" y="316287"/>
                    <a:pt x="3858885" y="340756"/>
                  </a:cubicBezTo>
                  <a:cubicBezTo>
                    <a:pt x="3828299" y="526723"/>
                    <a:pt x="3780583" y="707797"/>
                    <a:pt x="3697387" y="877859"/>
                  </a:cubicBezTo>
                  <a:cubicBezTo>
                    <a:pt x="3679034" y="915786"/>
                    <a:pt x="3661905" y="954937"/>
                    <a:pt x="3639884" y="990417"/>
                  </a:cubicBezTo>
                  <a:cubicBezTo>
                    <a:pt x="3633766" y="1001429"/>
                    <a:pt x="3631319" y="1016111"/>
                    <a:pt x="3614191" y="1016111"/>
                  </a:cubicBezTo>
                  <a:cubicBezTo>
                    <a:pt x="3601956" y="1008770"/>
                    <a:pt x="3601956" y="994088"/>
                    <a:pt x="3597062" y="983076"/>
                  </a:cubicBezTo>
                  <a:cubicBezTo>
                    <a:pt x="3578711" y="959831"/>
                    <a:pt x="3581157" y="929244"/>
                    <a:pt x="3567699" y="894987"/>
                  </a:cubicBezTo>
                  <a:cubicBezTo>
                    <a:pt x="3579934" y="925574"/>
                    <a:pt x="3575040" y="953713"/>
                    <a:pt x="3593391" y="974513"/>
                  </a:cubicBezTo>
                  <a:cubicBezTo>
                    <a:pt x="3601956" y="990417"/>
                    <a:pt x="3600732" y="1009993"/>
                    <a:pt x="3614191" y="1024676"/>
                  </a:cubicBezTo>
                  <a:cubicBezTo>
                    <a:pt x="3579934" y="1110318"/>
                    <a:pt x="3522430" y="1180055"/>
                    <a:pt x="3468599" y="1253463"/>
                  </a:cubicBezTo>
                  <a:cubicBezTo>
                    <a:pt x="3408648" y="1334212"/>
                    <a:pt x="3337687" y="1403951"/>
                    <a:pt x="3266726" y="1473688"/>
                  </a:cubicBezTo>
                  <a:cubicBezTo>
                    <a:pt x="3236140" y="1504274"/>
                    <a:pt x="3204329" y="1529967"/>
                    <a:pt x="3171296" y="1556883"/>
                  </a:cubicBezTo>
                  <a:cubicBezTo>
                    <a:pt x="3156614" y="1544649"/>
                    <a:pt x="3171296" y="1523849"/>
                    <a:pt x="3154167" y="1515286"/>
                  </a:cubicBezTo>
                  <a:cubicBezTo>
                    <a:pt x="3161508" y="1455335"/>
                    <a:pt x="3132145" y="1406396"/>
                    <a:pt x="3105228" y="1358682"/>
                  </a:cubicBezTo>
                  <a:cubicBezTo>
                    <a:pt x="3062406" y="1284049"/>
                    <a:pt x="3090547" y="1219206"/>
                    <a:pt x="3123580" y="1155586"/>
                  </a:cubicBezTo>
                  <a:cubicBezTo>
                    <a:pt x="3140708" y="1122553"/>
                    <a:pt x="3148049" y="1098084"/>
                    <a:pt x="3135814" y="1061380"/>
                  </a:cubicBezTo>
                  <a:cubicBezTo>
                    <a:pt x="3123580" y="1023451"/>
                    <a:pt x="3127251" y="983076"/>
                    <a:pt x="3111345" y="943925"/>
                  </a:cubicBezTo>
                  <a:cubicBezTo>
                    <a:pt x="3099110" y="914563"/>
                    <a:pt x="3094216" y="880305"/>
                    <a:pt x="3068524" y="859507"/>
                  </a:cubicBezTo>
                  <a:cubicBezTo>
                    <a:pt x="3011021" y="811791"/>
                    <a:pt x="3018361" y="751842"/>
                    <a:pt x="3034267" y="689444"/>
                  </a:cubicBezTo>
                  <a:cubicBezTo>
                    <a:pt x="3036714" y="680880"/>
                    <a:pt x="3039161" y="672315"/>
                    <a:pt x="3039161" y="663752"/>
                  </a:cubicBezTo>
                  <a:cubicBezTo>
                    <a:pt x="3042831" y="614813"/>
                    <a:pt x="3017139" y="591567"/>
                    <a:pt x="2969423" y="602578"/>
                  </a:cubicBezTo>
                  <a:cubicBezTo>
                    <a:pt x="2948624" y="607472"/>
                    <a:pt x="2933943" y="607472"/>
                    <a:pt x="2921708" y="585450"/>
                  </a:cubicBezTo>
                  <a:cubicBezTo>
                    <a:pt x="2897239" y="542628"/>
                    <a:pt x="2860535" y="531617"/>
                    <a:pt x="2816490" y="552416"/>
                  </a:cubicBezTo>
                  <a:cubicBezTo>
                    <a:pt x="2798137" y="560981"/>
                    <a:pt x="2778562" y="569544"/>
                    <a:pt x="2761433" y="579332"/>
                  </a:cubicBezTo>
                  <a:cubicBezTo>
                    <a:pt x="2739411" y="591567"/>
                    <a:pt x="2718612" y="595238"/>
                    <a:pt x="2695366" y="585450"/>
                  </a:cubicBezTo>
                  <a:cubicBezTo>
                    <a:pt x="2666003" y="573215"/>
                    <a:pt x="2635417" y="578109"/>
                    <a:pt x="2610947" y="594014"/>
                  </a:cubicBezTo>
                  <a:cubicBezTo>
                    <a:pt x="2574243" y="618483"/>
                    <a:pt x="2547327" y="598907"/>
                    <a:pt x="2525304" y="576885"/>
                  </a:cubicBezTo>
                  <a:cubicBezTo>
                    <a:pt x="2503282" y="554863"/>
                    <a:pt x="2480035" y="535287"/>
                    <a:pt x="2455566" y="516936"/>
                  </a:cubicBezTo>
                  <a:cubicBezTo>
                    <a:pt x="2442109" y="507148"/>
                    <a:pt x="2429874" y="496136"/>
                    <a:pt x="2426203" y="480232"/>
                  </a:cubicBezTo>
                  <a:cubicBezTo>
                    <a:pt x="2416415" y="432516"/>
                    <a:pt x="2382158" y="403153"/>
                    <a:pt x="2352795" y="368895"/>
                  </a:cubicBezTo>
                  <a:cubicBezTo>
                    <a:pt x="2336890" y="350544"/>
                    <a:pt x="2322209" y="280806"/>
                    <a:pt x="2330772" y="258783"/>
                  </a:cubicBezTo>
                  <a:cubicBezTo>
                    <a:pt x="2354019" y="201281"/>
                    <a:pt x="2361360" y="141330"/>
                    <a:pt x="2339337" y="80157"/>
                  </a:cubicBezTo>
                  <a:cubicBezTo>
                    <a:pt x="2335666" y="70369"/>
                    <a:pt x="2331996" y="60582"/>
                    <a:pt x="2338113" y="50794"/>
                  </a:cubicBezTo>
                  <a:close/>
                  <a:moveTo>
                    <a:pt x="578273" y="0"/>
                  </a:moveTo>
                  <a:lnTo>
                    <a:pt x="701190" y="0"/>
                  </a:lnTo>
                  <a:lnTo>
                    <a:pt x="712123" y="5526"/>
                  </a:lnTo>
                  <a:cubicBezTo>
                    <a:pt x="747605" y="31218"/>
                    <a:pt x="784309" y="52018"/>
                    <a:pt x="819789" y="80157"/>
                  </a:cubicBezTo>
                  <a:cubicBezTo>
                    <a:pt x="786756" y="89945"/>
                    <a:pt x="752499" y="109520"/>
                    <a:pt x="731699" y="64253"/>
                  </a:cubicBezTo>
                  <a:cubicBezTo>
                    <a:pt x="718241" y="36112"/>
                    <a:pt x="685207" y="36112"/>
                    <a:pt x="666856" y="15314"/>
                  </a:cubicBezTo>
                  <a:lnTo>
                    <a:pt x="664034" y="14263"/>
                  </a:lnTo>
                  <a:lnTo>
                    <a:pt x="666856" y="16537"/>
                  </a:lnTo>
                  <a:cubicBezTo>
                    <a:pt x="635046" y="14090"/>
                    <a:pt x="600789" y="-12826"/>
                    <a:pt x="568978" y="25102"/>
                  </a:cubicBezTo>
                  <a:cubicBezTo>
                    <a:pt x="569896" y="16231"/>
                    <a:pt x="572037" y="9120"/>
                    <a:pt x="575153" y="3423"/>
                  </a:cubicBezTo>
                  <a:close/>
                  <a:moveTo>
                    <a:pt x="10781" y="0"/>
                  </a:moveTo>
                  <a:lnTo>
                    <a:pt x="229452" y="0"/>
                  </a:lnTo>
                  <a:lnTo>
                    <a:pt x="227783" y="23572"/>
                  </a:lnTo>
                  <a:cubicBezTo>
                    <a:pt x="229159" y="45594"/>
                    <a:pt x="233748" y="67311"/>
                    <a:pt x="242312" y="88722"/>
                  </a:cubicBezTo>
                  <a:cubicBezTo>
                    <a:pt x="252100" y="114414"/>
                    <a:pt x="271675" y="126649"/>
                    <a:pt x="303485" y="125426"/>
                  </a:cubicBezTo>
                  <a:cubicBezTo>
                    <a:pt x="354871" y="122979"/>
                    <a:pt x="387904" y="103404"/>
                    <a:pt x="401363" y="50794"/>
                  </a:cubicBezTo>
                  <a:cubicBezTo>
                    <a:pt x="406256" y="32442"/>
                    <a:pt x="471100" y="15314"/>
                    <a:pt x="487005" y="25102"/>
                  </a:cubicBezTo>
                  <a:cubicBezTo>
                    <a:pt x="499240" y="32442"/>
                    <a:pt x="494346" y="41006"/>
                    <a:pt x="489452" y="52018"/>
                  </a:cubicBezTo>
                  <a:cubicBezTo>
                    <a:pt x="468653" y="98510"/>
                    <a:pt x="450301" y="146224"/>
                    <a:pt x="427055" y="191493"/>
                  </a:cubicBezTo>
                  <a:cubicBezTo>
                    <a:pt x="412373" y="219632"/>
                    <a:pt x="427055" y="217185"/>
                    <a:pt x="445407" y="217185"/>
                  </a:cubicBezTo>
                  <a:cubicBezTo>
                    <a:pt x="468653" y="217185"/>
                    <a:pt x="493122" y="214738"/>
                    <a:pt x="516369" y="218410"/>
                  </a:cubicBezTo>
                  <a:cubicBezTo>
                    <a:pt x="545732" y="223303"/>
                    <a:pt x="566530" y="235538"/>
                    <a:pt x="554295" y="272242"/>
                  </a:cubicBezTo>
                  <a:cubicBezTo>
                    <a:pt x="546955" y="295487"/>
                    <a:pt x="545732" y="321181"/>
                    <a:pt x="537167" y="344426"/>
                  </a:cubicBezTo>
                  <a:cubicBezTo>
                    <a:pt x="522485" y="383577"/>
                    <a:pt x="545732" y="408046"/>
                    <a:pt x="567754" y="433740"/>
                  </a:cubicBezTo>
                  <a:cubicBezTo>
                    <a:pt x="588553" y="458209"/>
                    <a:pt x="610575" y="442304"/>
                    <a:pt x="631375" y="432516"/>
                  </a:cubicBezTo>
                  <a:cubicBezTo>
                    <a:pt x="648503" y="425175"/>
                    <a:pt x="668079" y="425175"/>
                    <a:pt x="679089" y="441081"/>
                  </a:cubicBezTo>
                  <a:cubicBezTo>
                    <a:pt x="702336" y="472891"/>
                    <a:pt x="724358" y="454538"/>
                    <a:pt x="731699" y="433740"/>
                  </a:cubicBezTo>
                  <a:cubicBezTo>
                    <a:pt x="750050" y="379907"/>
                    <a:pt x="798989" y="376236"/>
                    <a:pt x="839364" y="357885"/>
                  </a:cubicBezTo>
                  <a:cubicBezTo>
                    <a:pt x="851599" y="357885"/>
                    <a:pt x="855269" y="360332"/>
                    <a:pt x="852822" y="370120"/>
                  </a:cubicBezTo>
                  <a:cubicBezTo>
                    <a:pt x="858940" y="395812"/>
                    <a:pt x="874844" y="388471"/>
                    <a:pt x="883409" y="376236"/>
                  </a:cubicBezTo>
                  <a:cubicBezTo>
                    <a:pt x="906654" y="346873"/>
                    <a:pt x="926230" y="367673"/>
                    <a:pt x="942135" y="381130"/>
                  </a:cubicBezTo>
                  <a:cubicBezTo>
                    <a:pt x="977615" y="410493"/>
                    <a:pt x="1016766" y="415387"/>
                    <a:pt x="1058364" y="401930"/>
                  </a:cubicBezTo>
                  <a:cubicBezTo>
                    <a:pt x="1075493" y="395812"/>
                    <a:pt x="1087728" y="390918"/>
                    <a:pt x="1101186" y="412940"/>
                  </a:cubicBezTo>
                  <a:cubicBezTo>
                    <a:pt x="1114644" y="434963"/>
                    <a:pt x="1141560" y="447197"/>
                    <a:pt x="1158689" y="466773"/>
                  </a:cubicBezTo>
                  <a:cubicBezTo>
                    <a:pt x="1206405" y="521830"/>
                    <a:pt x="1261460" y="553640"/>
                    <a:pt x="1334868" y="569544"/>
                  </a:cubicBezTo>
                  <a:cubicBezTo>
                    <a:pt x="1394819" y="581779"/>
                    <a:pt x="1433970" y="668646"/>
                    <a:pt x="1424182" y="721254"/>
                  </a:cubicBezTo>
                  <a:cubicBezTo>
                    <a:pt x="1420511" y="731042"/>
                    <a:pt x="1416841" y="739607"/>
                    <a:pt x="1410723" y="746948"/>
                  </a:cubicBezTo>
                  <a:cubicBezTo>
                    <a:pt x="1392372" y="765299"/>
                    <a:pt x="1418064" y="784875"/>
                    <a:pt x="1408276" y="802003"/>
                  </a:cubicBezTo>
                  <a:cubicBezTo>
                    <a:pt x="1415617" y="811791"/>
                    <a:pt x="1425405" y="805674"/>
                    <a:pt x="1433970" y="805674"/>
                  </a:cubicBezTo>
                  <a:cubicBezTo>
                    <a:pt x="1463333" y="795886"/>
                    <a:pt x="1481684" y="754288"/>
                    <a:pt x="1522059" y="773864"/>
                  </a:cubicBezTo>
                  <a:cubicBezTo>
                    <a:pt x="1563657" y="786099"/>
                    <a:pt x="1588127" y="835037"/>
                    <a:pt x="1634618" y="832590"/>
                  </a:cubicBezTo>
                  <a:cubicBezTo>
                    <a:pt x="1692121" y="830143"/>
                    <a:pt x="1737390" y="849719"/>
                    <a:pt x="1771647" y="894987"/>
                  </a:cubicBezTo>
                  <a:cubicBezTo>
                    <a:pt x="1786328" y="914562"/>
                    <a:pt x="1823032" y="894987"/>
                    <a:pt x="1831596" y="930468"/>
                  </a:cubicBezTo>
                  <a:cubicBezTo>
                    <a:pt x="1840161" y="967172"/>
                    <a:pt x="1845055" y="1002652"/>
                    <a:pt x="1826702" y="1036909"/>
                  </a:cubicBezTo>
                  <a:cubicBezTo>
                    <a:pt x="1804680" y="1078507"/>
                    <a:pt x="1772870" y="1112764"/>
                    <a:pt x="1749624" y="1153139"/>
                  </a:cubicBezTo>
                  <a:cubicBezTo>
                    <a:pt x="1736166" y="1176384"/>
                    <a:pt x="1732496" y="1195960"/>
                    <a:pt x="1734943" y="1217982"/>
                  </a:cubicBezTo>
                  <a:cubicBezTo>
                    <a:pt x="1744731" y="1298731"/>
                    <a:pt x="1726378" y="1373363"/>
                    <a:pt x="1694568" y="1445547"/>
                  </a:cubicBezTo>
                  <a:cubicBezTo>
                    <a:pt x="1687227" y="1460229"/>
                    <a:pt x="1676216" y="1482251"/>
                    <a:pt x="1651747" y="1478581"/>
                  </a:cubicBezTo>
                  <a:cubicBezTo>
                    <a:pt x="1610149" y="1473688"/>
                    <a:pt x="1584456" y="1505498"/>
                    <a:pt x="1555092" y="1523849"/>
                  </a:cubicBezTo>
                  <a:cubicBezTo>
                    <a:pt x="1535517" y="1536084"/>
                    <a:pt x="1514719" y="1560553"/>
                    <a:pt x="1522059" y="1586247"/>
                  </a:cubicBezTo>
                  <a:cubicBezTo>
                    <a:pt x="1537964" y="1646196"/>
                    <a:pt x="1503707" y="1692688"/>
                    <a:pt x="1485355" y="1742851"/>
                  </a:cubicBezTo>
                  <a:cubicBezTo>
                    <a:pt x="1473121" y="1778330"/>
                    <a:pt x="1449874" y="1810141"/>
                    <a:pt x="1431523" y="1843175"/>
                  </a:cubicBezTo>
                  <a:cubicBezTo>
                    <a:pt x="1424182" y="1856632"/>
                    <a:pt x="1414394" y="1867644"/>
                    <a:pt x="1397266" y="1867644"/>
                  </a:cubicBezTo>
                  <a:cubicBezTo>
                    <a:pt x="1383807" y="1856632"/>
                    <a:pt x="1366678" y="1868867"/>
                    <a:pt x="1353221" y="1859079"/>
                  </a:cubicBezTo>
                  <a:cubicBezTo>
                    <a:pt x="1343433" y="1855410"/>
                    <a:pt x="1331198" y="1844398"/>
                    <a:pt x="1334868" y="1867644"/>
                  </a:cubicBezTo>
                  <a:cubicBezTo>
                    <a:pt x="1340986" y="1879879"/>
                    <a:pt x="1354444" y="1887220"/>
                    <a:pt x="1353221" y="1901901"/>
                  </a:cubicBezTo>
                  <a:cubicBezTo>
                    <a:pt x="1345880" y="1912912"/>
                    <a:pt x="1336092" y="1910465"/>
                    <a:pt x="1326304" y="1906795"/>
                  </a:cubicBezTo>
                  <a:cubicBezTo>
                    <a:pt x="1212521" y="1867644"/>
                    <a:pt x="1101186" y="1823599"/>
                    <a:pt x="995968" y="1766096"/>
                  </a:cubicBezTo>
                  <a:cubicBezTo>
                    <a:pt x="969052" y="1751414"/>
                    <a:pt x="969052" y="1728169"/>
                    <a:pt x="956817" y="1708593"/>
                  </a:cubicBezTo>
                  <a:cubicBezTo>
                    <a:pt x="927454" y="1701253"/>
                    <a:pt x="938464" y="1675559"/>
                    <a:pt x="937242" y="1657208"/>
                  </a:cubicBezTo>
                  <a:cubicBezTo>
                    <a:pt x="936018" y="1570341"/>
                    <a:pt x="931124" y="1484698"/>
                    <a:pt x="916442" y="1399055"/>
                  </a:cubicBezTo>
                  <a:cubicBezTo>
                    <a:pt x="909101" y="1357458"/>
                    <a:pt x="889526" y="1320753"/>
                    <a:pt x="850375" y="1306072"/>
                  </a:cubicBezTo>
                  <a:cubicBezTo>
                    <a:pt x="756168" y="1270592"/>
                    <a:pt x="719464" y="1188619"/>
                    <a:pt x="682760" y="1107870"/>
                  </a:cubicBezTo>
                  <a:cubicBezTo>
                    <a:pt x="658291" y="1055262"/>
                    <a:pt x="635044" y="1003876"/>
                    <a:pt x="598340" y="958607"/>
                  </a:cubicBezTo>
                  <a:cubicBezTo>
                    <a:pt x="576318" y="931691"/>
                    <a:pt x="567754" y="897434"/>
                    <a:pt x="591000" y="864401"/>
                  </a:cubicBezTo>
                  <a:cubicBezTo>
                    <a:pt x="598340" y="854613"/>
                    <a:pt x="603234" y="844825"/>
                    <a:pt x="595893" y="831366"/>
                  </a:cubicBezTo>
                  <a:cubicBezTo>
                    <a:pt x="571424" y="781205"/>
                    <a:pt x="595893" y="740830"/>
                    <a:pt x="624034" y="701679"/>
                  </a:cubicBezTo>
                  <a:cubicBezTo>
                    <a:pt x="655844" y="657634"/>
                    <a:pt x="691324" y="616036"/>
                    <a:pt x="681536" y="554863"/>
                  </a:cubicBezTo>
                  <a:cubicBezTo>
                    <a:pt x="677866" y="531617"/>
                    <a:pt x="672973" y="508371"/>
                    <a:pt x="663185" y="486348"/>
                  </a:cubicBezTo>
                  <a:cubicBezTo>
                    <a:pt x="654620" y="465550"/>
                    <a:pt x="641162" y="460656"/>
                    <a:pt x="631375" y="485126"/>
                  </a:cubicBezTo>
                  <a:cubicBezTo>
                    <a:pt x="617916" y="515712"/>
                    <a:pt x="600787" y="513265"/>
                    <a:pt x="579989" y="494913"/>
                  </a:cubicBezTo>
                  <a:cubicBezTo>
                    <a:pt x="559189" y="477785"/>
                    <a:pt x="535944" y="466773"/>
                    <a:pt x="513922" y="452091"/>
                  </a:cubicBezTo>
                  <a:cubicBezTo>
                    <a:pt x="472324" y="425175"/>
                    <a:pt x="467430" y="379907"/>
                    <a:pt x="445407" y="343203"/>
                  </a:cubicBezTo>
                  <a:cubicBezTo>
                    <a:pt x="434396" y="326075"/>
                    <a:pt x="423385" y="315063"/>
                    <a:pt x="403810" y="308946"/>
                  </a:cubicBezTo>
                  <a:cubicBezTo>
                    <a:pt x="360988" y="295487"/>
                    <a:pt x="318167" y="277136"/>
                    <a:pt x="291250" y="235538"/>
                  </a:cubicBezTo>
                  <a:cubicBezTo>
                    <a:pt x="282686" y="223303"/>
                    <a:pt x="270451" y="211069"/>
                    <a:pt x="254546" y="217185"/>
                  </a:cubicBezTo>
                  <a:cubicBezTo>
                    <a:pt x="209277" y="233091"/>
                    <a:pt x="173798" y="211069"/>
                    <a:pt x="139540" y="189046"/>
                  </a:cubicBezTo>
                  <a:cubicBezTo>
                    <a:pt x="99165" y="164577"/>
                    <a:pt x="60014" y="138884"/>
                    <a:pt x="25757" y="105851"/>
                  </a:cubicBezTo>
                  <a:cubicBezTo>
                    <a:pt x="4959" y="85051"/>
                    <a:pt x="-8500" y="61806"/>
                    <a:pt x="6182" y="31218"/>
                  </a:cubicBezTo>
                  <a:close/>
                </a:path>
              </a:pathLst>
            </a:custGeom>
            <a:solidFill>
              <a:schemeClr val="accent3">
                <a:lumMod val="40000"/>
                <a:lumOff val="60000"/>
              </a:schemeClr>
            </a:solidFill>
            <a:ln w="9525" cap="flat">
              <a:noFill/>
              <a:prstDash val="solid"/>
              <a:miter/>
            </a:ln>
          </p:spPr>
          <p:txBody>
            <a:bodyPr wrap="square" rtlCol="0" anchor="ctr">
              <a:noAutofit/>
            </a:bodyPr>
            <a:lstStyle/>
            <a:p>
              <a:endParaRPr lang="en-US" dirty="0"/>
            </a:p>
          </p:txBody>
        </p:sp>
      </p:grpSp>
      <p:grpSp>
        <p:nvGrpSpPr>
          <p:cNvPr id="384" name="Group 383">
            <a:extLst>
              <a:ext uri="{FF2B5EF4-FFF2-40B4-BE49-F238E27FC236}">
                <a16:creationId xmlns="" xmlns:a16="http://schemas.microsoft.com/office/drawing/2014/main" id="{C0F1FD93-91A4-489B-99F2-569F7D19686B}"/>
              </a:ext>
            </a:extLst>
          </p:cNvPr>
          <p:cNvGrpSpPr/>
          <p:nvPr/>
        </p:nvGrpSpPr>
        <p:grpSpPr>
          <a:xfrm rot="18347570" flipH="1">
            <a:off x="3342938" y="2273198"/>
            <a:ext cx="1528586" cy="2331598"/>
            <a:chOff x="8121550" y="3125447"/>
            <a:chExt cx="1101023" cy="1679422"/>
          </a:xfrm>
        </p:grpSpPr>
        <p:sp>
          <p:nvSpPr>
            <p:cNvPr id="372" name="Freeform: Shape 371">
              <a:extLst>
                <a:ext uri="{FF2B5EF4-FFF2-40B4-BE49-F238E27FC236}">
                  <a16:creationId xmlns="" xmlns:a16="http://schemas.microsoft.com/office/drawing/2014/main" id="{7E37EF7A-E2AF-42CF-B412-7ADD05CF7613}"/>
                </a:ext>
              </a:extLst>
            </p:cNvPr>
            <p:cNvSpPr/>
            <p:nvPr/>
          </p:nvSpPr>
          <p:spPr>
            <a:xfrm>
              <a:off x="8121550" y="3125447"/>
              <a:ext cx="1101023" cy="1678680"/>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 name="connsiteX0" fmla="*/ 87263 w 1342448"/>
                <a:gd name="connsiteY0" fmla="*/ 1013843 h 1678680"/>
                <a:gd name="connsiteX1" fmla="*/ 81308 w 1342448"/>
                <a:gd name="connsiteY1" fmla="*/ 997353 h 1678680"/>
                <a:gd name="connsiteX2" fmla="*/ 1147241 w 1342448"/>
                <a:gd name="connsiteY2" fmla="*/ 1216311 h 1678680"/>
                <a:gd name="connsiteX3" fmla="*/ 1170144 w 1342448"/>
                <a:gd name="connsiteY3" fmla="*/ 1230053 h 1678680"/>
                <a:gd name="connsiteX4" fmla="*/ 1240229 w 1342448"/>
                <a:gd name="connsiteY4" fmla="*/ 1252957 h 1678680"/>
                <a:gd name="connsiteX5" fmla="*/ 1187551 w 1342448"/>
                <a:gd name="connsiteY5" fmla="*/ 1124697 h 1678680"/>
                <a:gd name="connsiteX6" fmla="*/ 1024478 w 1342448"/>
                <a:gd name="connsiteY6" fmla="*/ 945591 h 1678680"/>
                <a:gd name="connsiteX7" fmla="*/ 1015316 w 1342448"/>
                <a:gd name="connsiteY7" fmla="*/ 913984 h 1678680"/>
                <a:gd name="connsiteX8" fmla="*/ 1011652 w 1342448"/>
                <a:gd name="connsiteY8" fmla="*/ 901158 h 1678680"/>
                <a:gd name="connsiteX9" fmla="*/ 946605 w 1342448"/>
                <a:gd name="connsiteY9" fmla="*/ 859473 h 1678680"/>
                <a:gd name="connsiteX10" fmla="*/ 891637 w 1342448"/>
                <a:gd name="connsiteY10" fmla="*/ 848937 h 1678680"/>
                <a:gd name="connsiteX11" fmla="*/ 253543 w 1342448"/>
                <a:gd name="connsiteY11" fmla="*/ 195727 h 1678680"/>
                <a:gd name="connsiteX12" fmla="*/ 242549 w 1342448"/>
                <a:gd name="connsiteY12" fmla="*/ 11582 h 1678680"/>
                <a:gd name="connsiteX13" fmla="*/ 251710 w 1342448"/>
                <a:gd name="connsiteY13" fmla="*/ 1505 h 1678680"/>
                <a:gd name="connsiteX14" fmla="*/ 300724 w 1342448"/>
                <a:gd name="connsiteY14" fmla="*/ 62886 h 1678680"/>
                <a:gd name="connsiteX15" fmla="*/ 496321 w 1342448"/>
                <a:gd name="connsiteY15" fmla="*/ 299251 h 1678680"/>
                <a:gd name="connsiteX16" fmla="*/ 707492 w 1342448"/>
                <a:gd name="connsiteY16" fmla="*/ 553481 h 1678680"/>
                <a:gd name="connsiteX17" fmla="*/ 913624 w 1342448"/>
                <a:gd name="connsiteY17" fmla="*/ 802214 h 1678680"/>
                <a:gd name="connsiteX18" fmla="*/ 948438 w 1342448"/>
                <a:gd name="connsiteY18" fmla="*/ 842983 h 1678680"/>
                <a:gd name="connsiteX19" fmla="*/ 957141 w 1342448"/>
                <a:gd name="connsiteY19" fmla="*/ 815498 h 1678680"/>
                <a:gd name="connsiteX20" fmla="*/ 988748 w 1342448"/>
                <a:gd name="connsiteY20" fmla="*/ 871383 h 1678680"/>
                <a:gd name="connsiteX21" fmla="*/ 1073949 w 1342448"/>
                <a:gd name="connsiteY21" fmla="*/ 916732 h 1678680"/>
                <a:gd name="connsiteX22" fmla="*/ 1057917 w 1342448"/>
                <a:gd name="connsiteY22" fmla="*/ 850312 h 1678680"/>
                <a:gd name="connsiteX23" fmla="*/ 1057459 w 1342448"/>
                <a:gd name="connsiteY23" fmla="*/ 828324 h 1678680"/>
                <a:gd name="connsiteX24" fmla="*/ 1045549 w 1342448"/>
                <a:gd name="connsiteY24" fmla="*/ 782059 h 1678680"/>
                <a:gd name="connsiteX25" fmla="*/ 1168770 w 1342448"/>
                <a:gd name="connsiteY25" fmla="*/ 157707 h 1678680"/>
                <a:gd name="connsiteX26" fmla="*/ 1178390 w 1342448"/>
                <a:gd name="connsiteY26" fmla="*/ 151752 h 1678680"/>
                <a:gd name="connsiteX27" fmla="*/ 1180222 w 1342448"/>
                <a:gd name="connsiteY27" fmla="*/ 173282 h 1678680"/>
                <a:gd name="connsiteX28" fmla="*/ 1111053 w 1342448"/>
                <a:gd name="connsiteY28" fmla="*/ 574094 h 1678680"/>
                <a:gd name="connsiteX29" fmla="*/ 1074407 w 1342448"/>
                <a:gd name="connsiteY29" fmla="*/ 788472 h 1678680"/>
                <a:gd name="connsiteX30" fmla="*/ 1073949 w 1342448"/>
                <a:gd name="connsiteY30" fmla="*/ 806337 h 1678680"/>
                <a:gd name="connsiteX31" fmla="*/ 1081737 w 1342448"/>
                <a:gd name="connsiteY31" fmla="*/ 888790 h 1678680"/>
                <a:gd name="connsiteX32" fmla="*/ 1118840 w 1342448"/>
                <a:gd name="connsiteY32" fmla="*/ 948339 h 1678680"/>
                <a:gd name="connsiteX33" fmla="*/ 1138538 w 1342448"/>
                <a:gd name="connsiteY33" fmla="*/ 944216 h 1678680"/>
                <a:gd name="connsiteX34" fmla="*/ 1146783 w 1342448"/>
                <a:gd name="connsiteY34" fmla="*/ 930016 h 1678680"/>
                <a:gd name="connsiteX35" fmla="*/ 1158235 w 1342448"/>
                <a:gd name="connsiteY35" fmla="*/ 919939 h 1678680"/>
                <a:gd name="connsiteX36" fmla="*/ 1165106 w 1342448"/>
                <a:gd name="connsiteY36" fmla="*/ 933223 h 1678680"/>
                <a:gd name="connsiteX37" fmla="*/ 1171061 w 1342448"/>
                <a:gd name="connsiteY37" fmla="*/ 975823 h 1678680"/>
                <a:gd name="connsiteX38" fmla="*/ 1188009 w 1342448"/>
                <a:gd name="connsiteY38" fmla="*/ 1023921 h 1678680"/>
                <a:gd name="connsiteX39" fmla="*/ 1304359 w 1342448"/>
                <a:gd name="connsiteY39" fmla="*/ 1274944 h 1678680"/>
                <a:gd name="connsiteX40" fmla="*/ 1341463 w 1342448"/>
                <a:gd name="connsiteY40" fmla="*/ 1503522 h 1678680"/>
                <a:gd name="connsiteX41" fmla="*/ 1337799 w 1342448"/>
                <a:gd name="connsiteY41" fmla="*/ 1656518 h 1678680"/>
                <a:gd name="connsiteX42" fmla="*/ 1333218 w 1342448"/>
                <a:gd name="connsiteY42" fmla="*/ 1673467 h 1678680"/>
                <a:gd name="connsiteX43" fmla="*/ 1329095 w 1342448"/>
                <a:gd name="connsiteY43" fmla="*/ 1676673 h 1678680"/>
                <a:gd name="connsiteX44" fmla="*/ 1285121 w 1342448"/>
                <a:gd name="connsiteY44" fmla="*/ 1676215 h 1678680"/>
                <a:gd name="connsiteX45" fmla="*/ 1283288 w 1342448"/>
                <a:gd name="connsiteY45" fmla="*/ 1674383 h 1678680"/>
                <a:gd name="connsiteX46" fmla="*/ 1289243 w 1342448"/>
                <a:gd name="connsiteY46" fmla="*/ 1514058 h 1678680"/>
                <a:gd name="connsiteX47" fmla="*/ 1279624 w 1342448"/>
                <a:gd name="connsiteY47" fmla="*/ 1410533 h 1678680"/>
                <a:gd name="connsiteX48" fmla="*/ 1269088 w 1342448"/>
                <a:gd name="connsiteY48" fmla="*/ 1388088 h 1678680"/>
                <a:gd name="connsiteX49" fmla="*/ 1247559 w 1342448"/>
                <a:gd name="connsiteY49" fmla="*/ 1353733 h 1678680"/>
                <a:gd name="connsiteX50" fmla="*/ 1269088 w 1342448"/>
                <a:gd name="connsiteY50" fmla="*/ 1358313 h 1678680"/>
                <a:gd name="connsiteX51" fmla="*/ 1247100 w 1342448"/>
                <a:gd name="connsiteY51" fmla="*/ 1272654 h 1678680"/>
                <a:gd name="connsiteX52" fmla="*/ 1235191 w 1342448"/>
                <a:gd name="connsiteY52" fmla="*/ 1264409 h 1678680"/>
                <a:gd name="connsiteX53" fmla="*/ 1154570 w 1342448"/>
                <a:gd name="connsiteY53" fmla="*/ 1239673 h 1678680"/>
                <a:gd name="connsiteX54" fmla="*/ 933321 w 1342448"/>
                <a:gd name="connsiteY54" fmla="*/ 1192033 h 1678680"/>
                <a:gd name="connsiteX55" fmla="*/ 196742 w 1342448"/>
                <a:gd name="connsiteY55" fmla="*/ 1036747 h 1678680"/>
                <a:gd name="connsiteX56" fmla="*/ 87263 w 1342448"/>
                <a:gd name="connsiteY56" fmla="*/ 1013843 h 1678680"/>
                <a:gd name="connsiteX0" fmla="*/ 115434 w 1261140"/>
                <a:gd name="connsiteY0" fmla="*/ 1036747 h 1678680"/>
                <a:gd name="connsiteX1" fmla="*/ 0 w 1261140"/>
                <a:gd name="connsiteY1" fmla="*/ 997353 h 1678680"/>
                <a:gd name="connsiteX2" fmla="*/ 1065933 w 1261140"/>
                <a:gd name="connsiteY2" fmla="*/ 1216311 h 1678680"/>
                <a:gd name="connsiteX3" fmla="*/ 1088836 w 1261140"/>
                <a:gd name="connsiteY3" fmla="*/ 1230053 h 1678680"/>
                <a:gd name="connsiteX4" fmla="*/ 1158921 w 1261140"/>
                <a:gd name="connsiteY4" fmla="*/ 1252957 h 1678680"/>
                <a:gd name="connsiteX5" fmla="*/ 1106243 w 1261140"/>
                <a:gd name="connsiteY5" fmla="*/ 1124697 h 1678680"/>
                <a:gd name="connsiteX6" fmla="*/ 943170 w 1261140"/>
                <a:gd name="connsiteY6" fmla="*/ 945591 h 1678680"/>
                <a:gd name="connsiteX7" fmla="*/ 934008 w 1261140"/>
                <a:gd name="connsiteY7" fmla="*/ 913984 h 1678680"/>
                <a:gd name="connsiteX8" fmla="*/ 930344 w 1261140"/>
                <a:gd name="connsiteY8" fmla="*/ 901158 h 1678680"/>
                <a:gd name="connsiteX9" fmla="*/ 865297 w 1261140"/>
                <a:gd name="connsiteY9" fmla="*/ 859473 h 1678680"/>
                <a:gd name="connsiteX10" fmla="*/ 810329 w 1261140"/>
                <a:gd name="connsiteY10" fmla="*/ 848937 h 1678680"/>
                <a:gd name="connsiteX11" fmla="*/ 172235 w 1261140"/>
                <a:gd name="connsiteY11" fmla="*/ 195727 h 1678680"/>
                <a:gd name="connsiteX12" fmla="*/ 161241 w 1261140"/>
                <a:gd name="connsiteY12" fmla="*/ 11582 h 1678680"/>
                <a:gd name="connsiteX13" fmla="*/ 170402 w 1261140"/>
                <a:gd name="connsiteY13" fmla="*/ 1505 h 1678680"/>
                <a:gd name="connsiteX14" fmla="*/ 219416 w 1261140"/>
                <a:gd name="connsiteY14" fmla="*/ 62886 h 1678680"/>
                <a:gd name="connsiteX15" fmla="*/ 415013 w 1261140"/>
                <a:gd name="connsiteY15" fmla="*/ 299251 h 1678680"/>
                <a:gd name="connsiteX16" fmla="*/ 626184 w 1261140"/>
                <a:gd name="connsiteY16" fmla="*/ 553481 h 1678680"/>
                <a:gd name="connsiteX17" fmla="*/ 832316 w 1261140"/>
                <a:gd name="connsiteY17" fmla="*/ 802214 h 1678680"/>
                <a:gd name="connsiteX18" fmla="*/ 867130 w 1261140"/>
                <a:gd name="connsiteY18" fmla="*/ 842983 h 1678680"/>
                <a:gd name="connsiteX19" fmla="*/ 875833 w 1261140"/>
                <a:gd name="connsiteY19" fmla="*/ 815498 h 1678680"/>
                <a:gd name="connsiteX20" fmla="*/ 907440 w 1261140"/>
                <a:gd name="connsiteY20" fmla="*/ 871383 h 1678680"/>
                <a:gd name="connsiteX21" fmla="*/ 992641 w 1261140"/>
                <a:gd name="connsiteY21" fmla="*/ 916732 h 1678680"/>
                <a:gd name="connsiteX22" fmla="*/ 976609 w 1261140"/>
                <a:gd name="connsiteY22" fmla="*/ 850312 h 1678680"/>
                <a:gd name="connsiteX23" fmla="*/ 976151 w 1261140"/>
                <a:gd name="connsiteY23" fmla="*/ 828324 h 1678680"/>
                <a:gd name="connsiteX24" fmla="*/ 964241 w 1261140"/>
                <a:gd name="connsiteY24" fmla="*/ 782059 h 1678680"/>
                <a:gd name="connsiteX25" fmla="*/ 1087462 w 1261140"/>
                <a:gd name="connsiteY25" fmla="*/ 157707 h 1678680"/>
                <a:gd name="connsiteX26" fmla="*/ 1097082 w 1261140"/>
                <a:gd name="connsiteY26" fmla="*/ 151752 h 1678680"/>
                <a:gd name="connsiteX27" fmla="*/ 1098914 w 1261140"/>
                <a:gd name="connsiteY27" fmla="*/ 173282 h 1678680"/>
                <a:gd name="connsiteX28" fmla="*/ 1029745 w 1261140"/>
                <a:gd name="connsiteY28" fmla="*/ 574094 h 1678680"/>
                <a:gd name="connsiteX29" fmla="*/ 993099 w 1261140"/>
                <a:gd name="connsiteY29" fmla="*/ 788472 h 1678680"/>
                <a:gd name="connsiteX30" fmla="*/ 992641 w 1261140"/>
                <a:gd name="connsiteY30" fmla="*/ 806337 h 1678680"/>
                <a:gd name="connsiteX31" fmla="*/ 1000429 w 1261140"/>
                <a:gd name="connsiteY31" fmla="*/ 888790 h 1678680"/>
                <a:gd name="connsiteX32" fmla="*/ 1037532 w 1261140"/>
                <a:gd name="connsiteY32" fmla="*/ 948339 h 1678680"/>
                <a:gd name="connsiteX33" fmla="*/ 1057230 w 1261140"/>
                <a:gd name="connsiteY33" fmla="*/ 944216 h 1678680"/>
                <a:gd name="connsiteX34" fmla="*/ 1065475 w 1261140"/>
                <a:gd name="connsiteY34" fmla="*/ 930016 h 1678680"/>
                <a:gd name="connsiteX35" fmla="*/ 1076927 w 1261140"/>
                <a:gd name="connsiteY35" fmla="*/ 919939 h 1678680"/>
                <a:gd name="connsiteX36" fmla="*/ 1083798 w 1261140"/>
                <a:gd name="connsiteY36" fmla="*/ 933223 h 1678680"/>
                <a:gd name="connsiteX37" fmla="*/ 1089753 w 1261140"/>
                <a:gd name="connsiteY37" fmla="*/ 975823 h 1678680"/>
                <a:gd name="connsiteX38" fmla="*/ 1106701 w 1261140"/>
                <a:gd name="connsiteY38" fmla="*/ 1023921 h 1678680"/>
                <a:gd name="connsiteX39" fmla="*/ 1223051 w 1261140"/>
                <a:gd name="connsiteY39" fmla="*/ 1274944 h 1678680"/>
                <a:gd name="connsiteX40" fmla="*/ 1260155 w 1261140"/>
                <a:gd name="connsiteY40" fmla="*/ 1503522 h 1678680"/>
                <a:gd name="connsiteX41" fmla="*/ 1256491 w 1261140"/>
                <a:gd name="connsiteY41" fmla="*/ 1656518 h 1678680"/>
                <a:gd name="connsiteX42" fmla="*/ 1251910 w 1261140"/>
                <a:gd name="connsiteY42" fmla="*/ 1673467 h 1678680"/>
                <a:gd name="connsiteX43" fmla="*/ 1247787 w 1261140"/>
                <a:gd name="connsiteY43" fmla="*/ 1676673 h 1678680"/>
                <a:gd name="connsiteX44" fmla="*/ 1203813 w 1261140"/>
                <a:gd name="connsiteY44" fmla="*/ 1676215 h 1678680"/>
                <a:gd name="connsiteX45" fmla="*/ 1201980 w 1261140"/>
                <a:gd name="connsiteY45" fmla="*/ 1674383 h 1678680"/>
                <a:gd name="connsiteX46" fmla="*/ 1207935 w 1261140"/>
                <a:gd name="connsiteY46" fmla="*/ 1514058 h 1678680"/>
                <a:gd name="connsiteX47" fmla="*/ 1198316 w 1261140"/>
                <a:gd name="connsiteY47" fmla="*/ 1410533 h 1678680"/>
                <a:gd name="connsiteX48" fmla="*/ 1187780 w 1261140"/>
                <a:gd name="connsiteY48" fmla="*/ 1388088 h 1678680"/>
                <a:gd name="connsiteX49" fmla="*/ 1166251 w 1261140"/>
                <a:gd name="connsiteY49" fmla="*/ 1353733 h 1678680"/>
                <a:gd name="connsiteX50" fmla="*/ 1187780 w 1261140"/>
                <a:gd name="connsiteY50" fmla="*/ 1358313 h 1678680"/>
                <a:gd name="connsiteX51" fmla="*/ 1165792 w 1261140"/>
                <a:gd name="connsiteY51" fmla="*/ 1272654 h 1678680"/>
                <a:gd name="connsiteX52" fmla="*/ 1153883 w 1261140"/>
                <a:gd name="connsiteY52" fmla="*/ 1264409 h 1678680"/>
                <a:gd name="connsiteX53" fmla="*/ 1073262 w 1261140"/>
                <a:gd name="connsiteY53" fmla="*/ 1239673 h 1678680"/>
                <a:gd name="connsiteX54" fmla="*/ 852013 w 1261140"/>
                <a:gd name="connsiteY54" fmla="*/ 1192033 h 1678680"/>
                <a:gd name="connsiteX55" fmla="*/ 115434 w 1261140"/>
                <a:gd name="connsiteY55" fmla="*/ 1036747 h 1678680"/>
                <a:gd name="connsiteX0" fmla="*/ 0 w 1145706"/>
                <a:gd name="connsiteY0" fmla="*/ 1036747 h 1678680"/>
                <a:gd name="connsiteX1" fmla="*/ 950499 w 1145706"/>
                <a:gd name="connsiteY1" fmla="*/ 1216311 h 1678680"/>
                <a:gd name="connsiteX2" fmla="*/ 973402 w 1145706"/>
                <a:gd name="connsiteY2" fmla="*/ 1230053 h 1678680"/>
                <a:gd name="connsiteX3" fmla="*/ 1043487 w 1145706"/>
                <a:gd name="connsiteY3" fmla="*/ 1252957 h 1678680"/>
                <a:gd name="connsiteX4" fmla="*/ 990809 w 1145706"/>
                <a:gd name="connsiteY4" fmla="*/ 1124697 h 1678680"/>
                <a:gd name="connsiteX5" fmla="*/ 827736 w 1145706"/>
                <a:gd name="connsiteY5" fmla="*/ 945591 h 1678680"/>
                <a:gd name="connsiteX6" fmla="*/ 818574 w 1145706"/>
                <a:gd name="connsiteY6" fmla="*/ 913984 h 1678680"/>
                <a:gd name="connsiteX7" fmla="*/ 814910 w 1145706"/>
                <a:gd name="connsiteY7" fmla="*/ 901158 h 1678680"/>
                <a:gd name="connsiteX8" fmla="*/ 749863 w 1145706"/>
                <a:gd name="connsiteY8" fmla="*/ 859473 h 1678680"/>
                <a:gd name="connsiteX9" fmla="*/ 694895 w 1145706"/>
                <a:gd name="connsiteY9" fmla="*/ 848937 h 1678680"/>
                <a:gd name="connsiteX10" fmla="*/ 56801 w 1145706"/>
                <a:gd name="connsiteY10" fmla="*/ 195727 h 1678680"/>
                <a:gd name="connsiteX11" fmla="*/ 45807 w 1145706"/>
                <a:gd name="connsiteY11" fmla="*/ 11582 h 1678680"/>
                <a:gd name="connsiteX12" fmla="*/ 54968 w 1145706"/>
                <a:gd name="connsiteY12" fmla="*/ 1505 h 1678680"/>
                <a:gd name="connsiteX13" fmla="*/ 103982 w 1145706"/>
                <a:gd name="connsiteY13" fmla="*/ 62886 h 1678680"/>
                <a:gd name="connsiteX14" fmla="*/ 299579 w 1145706"/>
                <a:gd name="connsiteY14" fmla="*/ 299251 h 1678680"/>
                <a:gd name="connsiteX15" fmla="*/ 510750 w 1145706"/>
                <a:gd name="connsiteY15" fmla="*/ 553481 h 1678680"/>
                <a:gd name="connsiteX16" fmla="*/ 716882 w 1145706"/>
                <a:gd name="connsiteY16" fmla="*/ 802214 h 1678680"/>
                <a:gd name="connsiteX17" fmla="*/ 751696 w 1145706"/>
                <a:gd name="connsiteY17" fmla="*/ 842983 h 1678680"/>
                <a:gd name="connsiteX18" fmla="*/ 760399 w 1145706"/>
                <a:gd name="connsiteY18" fmla="*/ 815498 h 1678680"/>
                <a:gd name="connsiteX19" fmla="*/ 792006 w 1145706"/>
                <a:gd name="connsiteY19" fmla="*/ 871383 h 1678680"/>
                <a:gd name="connsiteX20" fmla="*/ 877207 w 1145706"/>
                <a:gd name="connsiteY20" fmla="*/ 916732 h 1678680"/>
                <a:gd name="connsiteX21" fmla="*/ 861175 w 1145706"/>
                <a:gd name="connsiteY21" fmla="*/ 850312 h 1678680"/>
                <a:gd name="connsiteX22" fmla="*/ 860717 w 1145706"/>
                <a:gd name="connsiteY22" fmla="*/ 828324 h 1678680"/>
                <a:gd name="connsiteX23" fmla="*/ 848807 w 1145706"/>
                <a:gd name="connsiteY23" fmla="*/ 782059 h 1678680"/>
                <a:gd name="connsiteX24" fmla="*/ 972028 w 1145706"/>
                <a:gd name="connsiteY24" fmla="*/ 157707 h 1678680"/>
                <a:gd name="connsiteX25" fmla="*/ 981648 w 1145706"/>
                <a:gd name="connsiteY25" fmla="*/ 151752 h 1678680"/>
                <a:gd name="connsiteX26" fmla="*/ 983480 w 1145706"/>
                <a:gd name="connsiteY26" fmla="*/ 173282 h 1678680"/>
                <a:gd name="connsiteX27" fmla="*/ 914311 w 1145706"/>
                <a:gd name="connsiteY27" fmla="*/ 574094 h 1678680"/>
                <a:gd name="connsiteX28" fmla="*/ 877665 w 1145706"/>
                <a:gd name="connsiteY28" fmla="*/ 788472 h 1678680"/>
                <a:gd name="connsiteX29" fmla="*/ 877207 w 1145706"/>
                <a:gd name="connsiteY29" fmla="*/ 806337 h 1678680"/>
                <a:gd name="connsiteX30" fmla="*/ 884995 w 1145706"/>
                <a:gd name="connsiteY30" fmla="*/ 888790 h 1678680"/>
                <a:gd name="connsiteX31" fmla="*/ 922098 w 1145706"/>
                <a:gd name="connsiteY31" fmla="*/ 948339 h 1678680"/>
                <a:gd name="connsiteX32" fmla="*/ 941796 w 1145706"/>
                <a:gd name="connsiteY32" fmla="*/ 944216 h 1678680"/>
                <a:gd name="connsiteX33" fmla="*/ 950041 w 1145706"/>
                <a:gd name="connsiteY33" fmla="*/ 930016 h 1678680"/>
                <a:gd name="connsiteX34" fmla="*/ 961493 w 1145706"/>
                <a:gd name="connsiteY34" fmla="*/ 919939 h 1678680"/>
                <a:gd name="connsiteX35" fmla="*/ 968364 w 1145706"/>
                <a:gd name="connsiteY35" fmla="*/ 933223 h 1678680"/>
                <a:gd name="connsiteX36" fmla="*/ 974319 w 1145706"/>
                <a:gd name="connsiteY36" fmla="*/ 975823 h 1678680"/>
                <a:gd name="connsiteX37" fmla="*/ 991267 w 1145706"/>
                <a:gd name="connsiteY37" fmla="*/ 1023921 h 1678680"/>
                <a:gd name="connsiteX38" fmla="*/ 1107617 w 1145706"/>
                <a:gd name="connsiteY38" fmla="*/ 1274944 h 1678680"/>
                <a:gd name="connsiteX39" fmla="*/ 1144721 w 1145706"/>
                <a:gd name="connsiteY39" fmla="*/ 1503522 h 1678680"/>
                <a:gd name="connsiteX40" fmla="*/ 1141057 w 1145706"/>
                <a:gd name="connsiteY40" fmla="*/ 1656518 h 1678680"/>
                <a:gd name="connsiteX41" fmla="*/ 1136476 w 1145706"/>
                <a:gd name="connsiteY41" fmla="*/ 1673467 h 1678680"/>
                <a:gd name="connsiteX42" fmla="*/ 1132353 w 1145706"/>
                <a:gd name="connsiteY42" fmla="*/ 1676673 h 1678680"/>
                <a:gd name="connsiteX43" fmla="*/ 1088379 w 1145706"/>
                <a:gd name="connsiteY43" fmla="*/ 1676215 h 1678680"/>
                <a:gd name="connsiteX44" fmla="*/ 1086546 w 1145706"/>
                <a:gd name="connsiteY44" fmla="*/ 1674383 h 1678680"/>
                <a:gd name="connsiteX45" fmla="*/ 1092501 w 1145706"/>
                <a:gd name="connsiteY45" fmla="*/ 1514058 h 1678680"/>
                <a:gd name="connsiteX46" fmla="*/ 1082882 w 1145706"/>
                <a:gd name="connsiteY46" fmla="*/ 1410533 h 1678680"/>
                <a:gd name="connsiteX47" fmla="*/ 1072346 w 1145706"/>
                <a:gd name="connsiteY47" fmla="*/ 1388088 h 1678680"/>
                <a:gd name="connsiteX48" fmla="*/ 1050817 w 1145706"/>
                <a:gd name="connsiteY48" fmla="*/ 1353733 h 1678680"/>
                <a:gd name="connsiteX49" fmla="*/ 1072346 w 1145706"/>
                <a:gd name="connsiteY49" fmla="*/ 1358313 h 1678680"/>
                <a:gd name="connsiteX50" fmla="*/ 1050358 w 1145706"/>
                <a:gd name="connsiteY50" fmla="*/ 1272654 h 1678680"/>
                <a:gd name="connsiteX51" fmla="*/ 1038449 w 1145706"/>
                <a:gd name="connsiteY51" fmla="*/ 1264409 h 1678680"/>
                <a:gd name="connsiteX52" fmla="*/ 957828 w 1145706"/>
                <a:gd name="connsiteY52" fmla="*/ 1239673 h 1678680"/>
                <a:gd name="connsiteX53" fmla="*/ 736579 w 1145706"/>
                <a:gd name="connsiteY53" fmla="*/ 1192033 h 1678680"/>
                <a:gd name="connsiteX54" fmla="*/ 0 w 1145706"/>
                <a:gd name="connsiteY54" fmla="*/ 1036747 h 1678680"/>
                <a:gd name="connsiteX0" fmla="*/ 691895 w 1101022"/>
                <a:gd name="connsiteY0" fmla="*/ 119203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53" fmla="*/ 691895 w 1101022"/>
                <a:gd name="connsiteY53" fmla="*/ 1192033 h 1678680"/>
                <a:gd name="connsiteX0" fmla="*/ 913144 w 1101022"/>
                <a:gd name="connsiteY0" fmla="*/ 123967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0" fmla="*/ 993765 w 1101022"/>
                <a:gd name="connsiteY0" fmla="*/ 1264409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0" fmla="*/ 993765 w 1101022"/>
                <a:gd name="connsiteY0" fmla="*/ 1264409 h 1678680"/>
                <a:gd name="connsiteX1" fmla="*/ 905815 w 1101022"/>
                <a:gd name="connsiteY1" fmla="*/ 1216311 h 1678680"/>
                <a:gd name="connsiteX2" fmla="*/ 998803 w 1101022"/>
                <a:gd name="connsiteY2" fmla="*/ 1252957 h 1678680"/>
                <a:gd name="connsiteX3" fmla="*/ 946125 w 1101022"/>
                <a:gd name="connsiteY3" fmla="*/ 1124697 h 1678680"/>
                <a:gd name="connsiteX4" fmla="*/ 783052 w 1101022"/>
                <a:gd name="connsiteY4" fmla="*/ 945591 h 1678680"/>
                <a:gd name="connsiteX5" fmla="*/ 773890 w 1101022"/>
                <a:gd name="connsiteY5" fmla="*/ 913984 h 1678680"/>
                <a:gd name="connsiteX6" fmla="*/ 770226 w 1101022"/>
                <a:gd name="connsiteY6" fmla="*/ 901158 h 1678680"/>
                <a:gd name="connsiteX7" fmla="*/ 705179 w 1101022"/>
                <a:gd name="connsiteY7" fmla="*/ 859473 h 1678680"/>
                <a:gd name="connsiteX8" fmla="*/ 650211 w 1101022"/>
                <a:gd name="connsiteY8" fmla="*/ 848937 h 1678680"/>
                <a:gd name="connsiteX9" fmla="*/ 12117 w 1101022"/>
                <a:gd name="connsiteY9" fmla="*/ 195727 h 1678680"/>
                <a:gd name="connsiteX10" fmla="*/ 1123 w 1101022"/>
                <a:gd name="connsiteY10" fmla="*/ 11582 h 1678680"/>
                <a:gd name="connsiteX11" fmla="*/ 10284 w 1101022"/>
                <a:gd name="connsiteY11" fmla="*/ 1505 h 1678680"/>
                <a:gd name="connsiteX12" fmla="*/ 59298 w 1101022"/>
                <a:gd name="connsiteY12" fmla="*/ 62886 h 1678680"/>
                <a:gd name="connsiteX13" fmla="*/ 254895 w 1101022"/>
                <a:gd name="connsiteY13" fmla="*/ 299251 h 1678680"/>
                <a:gd name="connsiteX14" fmla="*/ 466066 w 1101022"/>
                <a:gd name="connsiteY14" fmla="*/ 553481 h 1678680"/>
                <a:gd name="connsiteX15" fmla="*/ 672198 w 1101022"/>
                <a:gd name="connsiteY15" fmla="*/ 802214 h 1678680"/>
                <a:gd name="connsiteX16" fmla="*/ 707012 w 1101022"/>
                <a:gd name="connsiteY16" fmla="*/ 842983 h 1678680"/>
                <a:gd name="connsiteX17" fmla="*/ 715715 w 1101022"/>
                <a:gd name="connsiteY17" fmla="*/ 815498 h 1678680"/>
                <a:gd name="connsiteX18" fmla="*/ 747322 w 1101022"/>
                <a:gd name="connsiteY18" fmla="*/ 871383 h 1678680"/>
                <a:gd name="connsiteX19" fmla="*/ 832523 w 1101022"/>
                <a:gd name="connsiteY19" fmla="*/ 916732 h 1678680"/>
                <a:gd name="connsiteX20" fmla="*/ 816491 w 1101022"/>
                <a:gd name="connsiteY20" fmla="*/ 850312 h 1678680"/>
                <a:gd name="connsiteX21" fmla="*/ 816033 w 1101022"/>
                <a:gd name="connsiteY21" fmla="*/ 828324 h 1678680"/>
                <a:gd name="connsiteX22" fmla="*/ 804123 w 1101022"/>
                <a:gd name="connsiteY22" fmla="*/ 782059 h 1678680"/>
                <a:gd name="connsiteX23" fmla="*/ 927344 w 1101022"/>
                <a:gd name="connsiteY23" fmla="*/ 157707 h 1678680"/>
                <a:gd name="connsiteX24" fmla="*/ 936964 w 1101022"/>
                <a:gd name="connsiteY24" fmla="*/ 151752 h 1678680"/>
                <a:gd name="connsiteX25" fmla="*/ 938796 w 1101022"/>
                <a:gd name="connsiteY25" fmla="*/ 173282 h 1678680"/>
                <a:gd name="connsiteX26" fmla="*/ 869627 w 1101022"/>
                <a:gd name="connsiteY26" fmla="*/ 574094 h 1678680"/>
                <a:gd name="connsiteX27" fmla="*/ 832981 w 1101022"/>
                <a:gd name="connsiteY27" fmla="*/ 788472 h 1678680"/>
                <a:gd name="connsiteX28" fmla="*/ 832523 w 1101022"/>
                <a:gd name="connsiteY28" fmla="*/ 806337 h 1678680"/>
                <a:gd name="connsiteX29" fmla="*/ 840311 w 1101022"/>
                <a:gd name="connsiteY29" fmla="*/ 888790 h 1678680"/>
                <a:gd name="connsiteX30" fmla="*/ 877414 w 1101022"/>
                <a:gd name="connsiteY30" fmla="*/ 948339 h 1678680"/>
                <a:gd name="connsiteX31" fmla="*/ 897112 w 1101022"/>
                <a:gd name="connsiteY31" fmla="*/ 944216 h 1678680"/>
                <a:gd name="connsiteX32" fmla="*/ 905357 w 1101022"/>
                <a:gd name="connsiteY32" fmla="*/ 930016 h 1678680"/>
                <a:gd name="connsiteX33" fmla="*/ 916809 w 1101022"/>
                <a:gd name="connsiteY33" fmla="*/ 919939 h 1678680"/>
                <a:gd name="connsiteX34" fmla="*/ 923680 w 1101022"/>
                <a:gd name="connsiteY34" fmla="*/ 933223 h 1678680"/>
                <a:gd name="connsiteX35" fmla="*/ 929635 w 1101022"/>
                <a:gd name="connsiteY35" fmla="*/ 975823 h 1678680"/>
                <a:gd name="connsiteX36" fmla="*/ 946583 w 1101022"/>
                <a:gd name="connsiteY36" fmla="*/ 1023921 h 1678680"/>
                <a:gd name="connsiteX37" fmla="*/ 1062933 w 1101022"/>
                <a:gd name="connsiteY37" fmla="*/ 1274944 h 1678680"/>
                <a:gd name="connsiteX38" fmla="*/ 1100037 w 1101022"/>
                <a:gd name="connsiteY38" fmla="*/ 1503522 h 1678680"/>
                <a:gd name="connsiteX39" fmla="*/ 1096373 w 1101022"/>
                <a:gd name="connsiteY39" fmla="*/ 1656518 h 1678680"/>
                <a:gd name="connsiteX40" fmla="*/ 1091792 w 1101022"/>
                <a:gd name="connsiteY40" fmla="*/ 1673467 h 1678680"/>
                <a:gd name="connsiteX41" fmla="*/ 1087669 w 1101022"/>
                <a:gd name="connsiteY41" fmla="*/ 1676673 h 1678680"/>
                <a:gd name="connsiteX42" fmla="*/ 1043695 w 1101022"/>
                <a:gd name="connsiteY42" fmla="*/ 1676215 h 1678680"/>
                <a:gd name="connsiteX43" fmla="*/ 1041862 w 1101022"/>
                <a:gd name="connsiteY43" fmla="*/ 1674383 h 1678680"/>
                <a:gd name="connsiteX44" fmla="*/ 1047817 w 1101022"/>
                <a:gd name="connsiteY44" fmla="*/ 1514058 h 1678680"/>
                <a:gd name="connsiteX45" fmla="*/ 1038198 w 1101022"/>
                <a:gd name="connsiteY45" fmla="*/ 1410533 h 1678680"/>
                <a:gd name="connsiteX46" fmla="*/ 1027662 w 1101022"/>
                <a:gd name="connsiteY46" fmla="*/ 1388088 h 1678680"/>
                <a:gd name="connsiteX47" fmla="*/ 1006133 w 1101022"/>
                <a:gd name="connsiteY47" fmla="*/ 1353733 h 1678680"/>
                <a:gd name="connsiteX48" fmla="*/ 1027662 w 1101022"/>
                <a:gd name="connsiteY48" fmla="*/ 1358313 h 1678680"/>
                <a:gd name="connsiteX49" fmla="*/ 1005674 w 1101022"/>
                <a:gd name="connsiteY49" fmla="*/ 1272654 h 1678680"/>
                <a:gd name="connsiteX50" fmla="*/ 993765 w 1101022"/>
                <a:gd name="connsiteY50" fmla="*/ 1264409 h 1678680"/>
                <a:gd name="connsiteX0" fmla="*/ 993765 w 1101022"/>
                <a:gd name="connsiteY0" fmla="*/ 1264409 h 1678680"/>
                <a:gd name="connsiteX1" fmla="*/ 998803 w 1101022"/>
                <a:gd name="connsiteY1" fmla="*/ 1252957 h 1678680"/>
                <a:gd name="connsiteX2" fmla="*/ 946125 w 1101022"/>
                <a:gd name="connsiteY2" fmla="*/ 1124697 h 1678680"/>
                <a:gd name="connsiteX3" fmla="*/ 783052 w 1101022"/>
                <a:gd name="connsiteY3" fmla="*/ 945591 h 1678680"/>
                <a:gd name="connsiteX4" fmla="*/ 773890 w 1101022"/>
                <a:gd name="connsiteY4" fmla="*/ 913984 h 1678680"/>
                <a:gd name="connsiteX5" fmla="*/ 770226 w 1101022"/>
                <a:gd name="connsiteY5" fmla="*/ 901158 h 1678680"/>
                <a:gd name="connsiteX6" fmla="*/ 705179 w 1101022"/>
                <a:gd name="connsiteY6" fmla="*/ 859473 h 1678680"/>
                <a:gd name="connsiteX7" fmla="*/ 650211 w 1101022"/>
                <a:gd name="connsiteY7" fmla="*/ 848937 h 1678680"/>
                <a:gd name="connsiteX8" fmla="*/ 12117 w 1101022"/>
                <a:gd name="connsiteY8" fmla="*/ 195727 h 1678680"/>
                <a:gd name="connsiteX9" fmla="*/ 1123 w 1101022"/>
                <a:gd name="connsiteY9" fmla="*/ 11582 h 1678680"/>
                <a:gd name="connsiteX10" fmla="*/ 10284 w 1101022"/>
                <a:gd name="connsiteY10" fmla="*/ 1505 h 1678680"/>
                <a:gd name="connsiteX11" fmla="*/ 59298 w 1101022"/>
                <a:gd name="connsiteY11" fmla="*/ 62886 h 1678680"/>
                <a:gd name="connsiteX12" fmla="*/ 254895 w 1101022"/>
                <a:gd name="connsiteY12" fmla="*/ 299251 h 1678680"/>
                <a:gd name="connsiteX13" fmla="*/ 466066 w 1101022"/>
                <a:gd name="connsiteY13" fmla="*/ 553481 h 1678680"/>
                <a:gd name="connsiteX14" fmla="*/ 672198 w 1101022"/>
                <a:gd name="connsiteY14" fmla="*/ 802214 h 1678680"/>
                <a:gd name="connsiteX15" fmla="*/ 707012 w 1101022"/>
                <a:gd name="connsiteY15" fmla="*/ 842983 h 1678680"/>
                <a:gd name="connsiteX16" fmla="*/ 715715 w 1101022"/>
                <a:gd name="connsiteY16" fmla="*/ 815498 h 1678680"/>
                <a:gd name="connsiteX17" fmla="*/ 747322 w 1101022"/>
                <a:gd name="connsiteY17" fmla="*/ 871383 h 1678680"/>
                <a:gd name="connsiteX18" fmla="*/ 832523 w 1101022"/>
                <a:gd name="connsiteY18" fmla="*/ 916732 h 1678680"/>
                <a:gd name="connsiteX19" fmla="*/ 816491 w 1101022"/>
                <a:gd name="connsiteY19" fmla="*/ 850312 h 1678680"/>
                <a:gd name="connsiteX20" fmla="*/ 816033 w 1101022"/>
                <a:gd name="connsiteY20" fmla="*/ 828324 h 1678680"/>
                <a:gd name="connsiteX21" fmla="*/ 804123 w 1101022"/>
                <a:gd name="connsiteY21" fmla="*/ 782059 h 1678680"/>
                <a:gd name="connsiteX22" fmla="*/ 927344 w 1101022"/>
                <a:gd name="connsiteY22" fmla="*/ 157707 h 1678680"/>
                <a:gd name="connsiteX23" fmla="*/ 936964 w 1101022"/>
                <a:gd name="connsiteY23" fmla="*/ 151752 h 1678680"/>
                <a:gd name="connsiteX24" fmla="*/ 938796 w 1101022"/>
                <a:gd name="connsiteY24" fmla="*/ 173282 h 1678680"/>
                <a:gd name="connsiteX25" fmla="*/ 869627 w 1101022"/>
                <a:gd name="connsiteY25" fmla="*/ 574094 h 1678680"/>
                <a:gd name="connsiteX26" fmla="*/ 832981 w 1101022"/>
                <a:gd name="connsiteY26" fmla="*/ 788472 h 1678680"/>
                <a:gd name="connsiteX27" fmla="*/ 832523 w 1101022"/>
                <a:gd name="connsiteY27" fmla="*/ 806337 h 1678680"/>
                <a:gd name="connsiteX28" fmla="*/ 840311 w 1101022"/>
                <a:gd name="connsiteY28" fmla="*/ 888790 h 1678680"/>
                <a:gd name="connsiteX29" fmla="*/ 877414 w 1101022"/>
                <a:gd name="connsiteY29" fmla="*/ 948339 h 1678680"/>
                <a:gd name="connsiteX30" fmla="*/ 897112 w 1101022"/>
                <a:gd name="connsiteY30" fmla="*/ 944216 h 1678680"/>
                <a:gd name="connsiteX31" fmla="*/ 905357 w 1101022"/>
                <a:gd name="connsiteY31" fmla="*/ 930016 h 1678680"/>
                <a:gd name="connsiteX32" fmla="*/ 916809 w 1101022"/>
                <a:gd name="connsiteY32" fmla="*/ 919939 h 1678680"/>
                <a:gd name="connsiteX33" fmla="*/ 923680 w 1101022"/>
                <a:gd name="connsiteY33" fmla="*/ 933223 h 1678680"/>
                <a:gd name="connsiteX34" fmla="*/ 929635 w 1101022"/>
                <a:gd name="connsiteY34" fmla="*/ 975823 h 1678680"/>
                <a:gd name="connsiteX35" fmla="*/ 946583 w 1101022"/>
                <a:gd name="connsiteY35" fmla="*/ 1023921 h 1678680"/>
                <a:gd name="connsiteX36" fmla="*/ 1062933 w 1101022"/>
                <a:gd name="connsiteY36" fmla="*/ 1274944 h 1678680"/>
                <a:gd name="connsiteX37" fmla="*/ 1100037 w 1101022"/>
                <a:gd name="connsiteY37" fmla="*/ 1503522 h 1678680"/>
                <a:gd name="connsiteX38" fmla="*/ 1096373 w 1101022"/>
                <a:gd name="connsiteY38" fmla="*/ 1656518 h 1678680"/>
                <a:gd name="connsiteX39" fmla="*/ 1091792 w 1101022"/>
                <a:gd name="connsiteY39" fmla="*/ 1673467 h 1678680"/>
                <a:gd name="connsiteX40" fmla="*/ 1087669 w 1101022"/>
                <a:gd name="connsiteY40" fmla="*/ 1676673 h 1678680"/>
                <a:gd name="connsiteX41" fmla="*/ 1043695 w 1101022"/>
                <a:gd name="connsiteY41" fmla="*/ 1676215 h 1678680"/>
                <a:gd name="connsiteX42" fmla="*/ 1041862 w 1101022"/>
                <a:gd name="connsiteY42" fmla="*/ 1674383 h 1678680"/>
                <a:gd name="connsiteX43" fmla="*/ 1047817 w 1101022"/>
                <a:gd name="connsiteY43" fmla="*/ 1514058 h 1678680"/>
                <a:gd name="connsiteX44" fmla="*/ 1038198 w 1101022"/>
                <a:gd name="connsiteY44" fmla="*/ 1410533 h 1678680"/>
                <a:gd name="connsiteX45" fmla="*/ 1027662 w 1101022"/>
                <a:gd name="connsiteY45" fmla="*/ 1388088 h 1678680"/>
                <a:gd name="connsiteX46" fmla="*/ 1006133 w 1101022"/>
                <a:gd name="connsiteY46" fmla="*/ 1353733 h 1678680"/>
                <a:gd name="connsiteX47" fmla="*/ 1027662 w 1101022"/>
                <a:gd name="connsiteY47" fmla="*/ 1358313 h 1678680"/>
                <a:gd name="connsiteX48" fmla="*/ 1005674 w 1101022"/>
                <a:gd name="connsiteY48" fmla="*/ 1272654 h 1678680"/>
                <a:gd name="connsiteX49" fmla="*/ 993765 w 1101022"/>
                <a:gd name="connsiteY49" fmla="*/ 1264409 h 1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022" h="1678680">
                  <a:moveTo>
                    <a:pt x="993765" y="1264409"/>
                  </a:moveTo>
                  <a:cubicBezTo>
                    <a:pt x="992620" y="1261126"/>
                    <a:pt x="1006743" y="1276242"/>
                    <a:pt x="998803" y="1252957"/>
                  </a:cubicBezTo>
                  <a:cubicBezTo>
                    <a:pt x="984145" y="1206692"/>
                    <a:pt x="967196" y="1165007"/>
                    <a:pt x="946125" y="1124697"/>
                  </a:cubicBezTo>
                  <a:cubicBezTo>
                    <a:pt x="907189" y="1050947"/>
                    <a:pt x="857259" y="987275"/>
                    <a:pt x="783052" y="945591"/>
                  </a:cubicBezTo>
                  <a:cubicBezTo>
                    <a:pt x="769768" y="937803"/>
                    <a:pt x="767019" y="928184"/>
                    <a:pt x="773890" y="913984"/>
                  </a:cubicBezTo>
                  <a:cubicBezTo>
                    <a:pt x="777555" y="906654"/>
                    <a:pt x="774348" y="904822"/>
                    <a:pt x="770226" y="901158"/>
                  </a:cubicBezTo>
                  <a:cubicBezTo>
                    <a:pt x="750070" y="884667"/>
                    <a:pt x="727625" y="871383"/>
                    <a:pt x="705179" y="859473"/>
                  </a:cubicBezTo>
                  <a:cubicBezTo>
                    <a:pt x="689147" y="851228"/>
                    <a:pt x="668534" y="852602"/>
                    <a:pt x="650211" y="848937"/>
                  </a:cubicBezTo>
                  <a:cubicBezTo>
                    <a:pt x="325896" y="785724"/>
                    <a:pt x="67085" y="520958"/>
                    <a:pt x="12117" y="195727"/>
                  </a:cubicBezTo>
                  <a:cubicBezTo>
                    <a:pt x="1581" y="134804"/>
                    <a:pt x="-2084" y="73422"/>
                    <a:pt x="1123" y="11582"/>
                  </a:cubicBezTo>
                  <a:cubicBezTo>
                    <a:pt x="1581" y="7001"/>
                    <a:pt x="-2542" y="-3992"/>
                    <a:pt x="10284" y="1505"/>
                  </a:cubicBezTo>
                  <a:cubicBezTo>
                    <a:pt x="24485" y="23950"/>
                    <a:pt x="42807" y="42731"/>
                    <a:pt x="59298" y="62886"/>
                  </a:cubicBezTo>
                  <a:cubicBezTo>
                    <a:pt x="123886" y="142133"/>
                    <a:pt x="189849" y="220463"/>
                    <a:pt x="254895" y="299251"/>
                  </a:cubicBezTo>
                  <a:lnTo>
                    <a:pt x="466066" y="553481"/>
                  </a:lnTo>
                  <a:lnTo>
                    <a:pt x="672198" y="802214"/>
                  </a:lnTo>
                  <a:cubicBezTo>
                    <a:pt x="683650" y="815956"/>
                    <a:pt x="694644" y="829698"/>
                    <a:pt x="707012" y="842983"/>
                  </a:cubicBezTo>
                  <a:cubicBezTo>
                    <a:pt x="714799" y="834737"/>
                    <a:pt x="703347" y="821453"/>
                    <a:pt x="715715" y="815498"/>
                  </a:cubicBezTo>
                  <a:cubicBezTo>
                    <a:pt x="709760" y="843899"/>
                    <a:pt x="724876" y="856725"/>
                    <a:pt x="747322" y="871383"/>
                  </a:cubicBezTo>
                  <a:cubicBezTo>
                    <a:pt x="774348" y="888332"/>
                    <a:pt x="803207" y="901158"/>
                    <a:pt x="832523" y="916732"/>
                  </a:cubicBezTo>
                  <a:cubicBezTo>
                    <a:pt x="824278" y="894745"/>
                    <a:pt x="817865" y="873215"/>
                    <a:pt x="816491" y="850312"/>
                  </a:cubicBezTo>
                  <a:cubicBezTo>
                    <a:pt x="816033" y="842983"/>
                    <a:pt x="813742" y="834737"/>
                    <a:pt x="816033" y="828324"/>
                  </a:cubicBezTo>
                  <a:cubicBezTo>
                    <a:pt x="821530" y="810001"/>
                    <a:pt x="812368" y="796717"/>
                    <a:pt x="804123" y="782059"/>
                  </a:cubicBezTo>
                  <a:cubicBezTo>
                    <a:pt x="685940" y="571346"/>
                    <a:pt x="738161" y="306122"/>
                    <a:pt x="927344" y="157707"/>
                  </a:cubicBezTo>
                  <a:cubicBezTo>
                    <a:pt x="930551" y="155417"/>
                    <a:pt x="933757" y="153584"/>
                    <a:pt x="936964" y="151752"/>
                  </a:cubicBezTo>
                  <a:cubicBezTo>
                    <a:pt x="941545" y="158623"/>
                    <a:pt x="939712" y="165952"/>
                    <a:pt x="938796" y="173282"/>
                  </a:cubicBezTo>
                  <a:cubicBezTo>
                    <a:pt x="915892" y="307038"/>
                    <a:pt x="892531" y="440337"/>
                    <a:pt x="869627" y="574094"/>
                  </a:cubicBezTo>
                  <a:cubicBezTo>
                    <a:pt x="857259" y="645554"/>
                    <a:pt x="844891" y="717013"/>
                    <a:pt x="832981" y="788472"/>
                  </a:cubicBezTo>
                  <a:cubicBezTo>
                    <a:pt x="832065" y="794427"/>
                    <a:pt x="831149" y="800382"/>
                    <a:pt x="832523" y="806337"/>
                  </a:cubicBezTo>
                  <a:cubicBezTo>
                    <a:pt x="830691" y="834279"/>
                    <a:pt x="832523" y="861763"/>
                    <a:pt x="840311" y="888790"/>
                  </a:cubicBezTo>
                  <a:cubicBezTo>
                    <a:pt x="847182" y="912151"/>
                    <a:pt x="857717" y="932764"/>
                    <a:pt x="877414" y="948339"/>
                  </a:cubicBezTo>
                  <a:cubicBezTo>
                    <a:pt x="886118" y="955210"/>
                    <a:pt x="892073" y="955210"/>
                    <a:pt x="897112" y="944216"/>
                  </a:cubicBezTo>
                  <a:cubicBezTo>
                    <a:pt x="899402" y="939178"/>
                    <a:pt x="902150" y="934597"/>
                    <a:pt x="905357" y="930016"/>
                  </a:cubicBezTo>
                  <a:cubicBezTo>
                    <a:pt x="908563" y="925893"/>
                    <a:pt x="910396" y="919022"/>
                    <a:pt x="916809" y="919939"/>
                  </a:cubicBezTo>
                  <a:cubicBezTo>
                    <a:pt x="923680" y="920855"/>
                    <a:pt x="922764" y="928184"/>
                    <a:pt x="923680" y="933223"/>
                  </a:cubicBezTo>
                  <a:cubicBezTo>
                    <a:pt x="925970" y="947423"/>
                    <a:pt x="928260" y="961623"/>
                    <a:pt x="929635" y="975823"/>
                  </a:cubicBezTo>
                  <a:cubicBezTo>
                    <a:pt x="931009" y="993230"/>
                    <a:pt x="935590" y="1009263"/>
                    <a:pt x="946583" y="1023921"/>
                  </a:cubicBezTo>
                  <a:cubicBezTo>
                    <a:pt x="1002468" y="1099503"/>
                    <a:pt x="1038198" y="1185162"/>
                    <a:pt x="1062933" y="1274944"/>
                  </a:cubicBezTo>
                  <a:cubicBezTo>
                    <a:pt x="1083547" y="1349610"/>
                    <a:pt x="1097289" y="1425650"/>
                    <a:pt x="1100037" y="1503522"/>
                  </a:cubicBezTo>
                  <a:cubicBezTo>
                    <a:pt x="1101870" y="1554826"/>
                    <a:pt x="1101412" y="1605672"/>
                    <a:pt x="1096373" y="1656518"/>
                  </a:cubicBezTo>
                  <a:cubicBezTo>
                    <a:pt x="1095915" y="1662473"/>
                    <a:pt x="1095457" y="1668428"/>
                    <a:pt x="1091792" y="1673467"/>
                  </a:cubicBezTo>
                  <a:cubicBezTo>
                    <a:pt x="1090876" y="1674841"/>
                    <a:pt x="1089502" y="1675757"/>
                    <a:pt x="1087669" y="1676673"/>
                  </a:cubicBezTo>
                  <a:cubicBezTo>
                    <a:pt x="1073011" y="1678964"/>
                    <a:pt x="1058353" y="1679880"/>
                    <a:pt x="1043695" y="1676215"/>
                  </a:cubicBezTo>
                  <a:lnTo>
                    <a:pt x="1041862" y="1674383"/>
                  </a:lnTo>
                  <a:cubicBezTo>
                    <a:pt x="1047817" y="1621247"/>
                    <a:pt x="1050108" y="1567652"/>
                    <a:pt x="1047817" y="1514058"/>
                  </a:cubicBezTo>
                  <a:cubicBezTo>
                    <a:pt x="1046443" y="1479244"/>
                    <a:pt x="1042320" y="1444889"/>
                    <a:pt x="1038198" y="1410533"/>
                  </a:cubicBezTo>
                  <a:cubicBezTo>
                    <a:pt x="1036823" y="1401830"/>
                    <a:pt x="1031785" y="1394959"/>
                    <a:pt x="1027662" y="1388088"/>
                  </a:cubicBezTo>
                  <a:cubicBezTo>
                    <a:pt x="1020791" y="1376636"/>
                    <a:pt x="1013462" y="1365184"/>
                    <a:pt x="1006133" y="1353733"/>
                  </a:cubicBezTo>
                  <a:cubicBezTo>
                    <a:pt x="1013920" y="1351900"/>
                    <a:pt x="1019417" y="1358313"/>
                    <a:pt x="1027662" y="1358313"/>
                  </a:cubicBezTo>
                  <a:cubicBezTo>
                    <a:pt x="1022623" y="1328997"/>
                    <a:pt x="1014836" y="1300596"/>
                    <a:pt x="1005674" y="1272654"/>
                  </a:cubicBezTo>
                  <a:cubicBezTo>
                    <a:pt x="1003842" y="1267615"/>
                    <a:pt x="998345" y="1266241"/>
                    <a:pt x="993765" y="1264409"/>
                  </a:cubicBezTo>
                  <a:close/>
                </a:path>
              </a:pathLst>
            </a:custGeom>
            <a:solidFill>
              <a:schemeClr val="accent2"/>
            </a:solidFill>
            <a:ln w="4572" cap="flat">
              <a:noFill/>
              <a:prstDash val="solid"/>
              <a:miter/>
            </a:ln>
          </p:spPr>
          <p:txBody>
            <a:bodyPr rtlCol="0" anchor="ctr"/>
            <a:lstStyle/>
            <a:p>
              <a:endParaRPr lang="en-US"/>
            </a:p>
          </p:txBody>
        </p:sp>
        <p:sp>
          <p:nvSpPr>
            <p:cNvPr id="373" name="Freeform: Shape 372">
              <a:extLst>
                <a:ext uri="{FF2B5EF4-FFF2-40B4-BE49-F238E27FC236}">
                  <a16:creationId xmlns="" xmlns:a16="http://schemas.microsoft.com/office/drawing/2014/main" id="{54A6D57C-4C38-4FF9-9405-43BB2F3F25D5}"/>
                </a:ext>
              </a:extLst>
            </p:cNvPr>
            <p:cNvSpPr/>
            <p:nvPr/>
          </p:nvSpPr>
          <p:spPr>
            <a:xfrm>
              <a:off x="8128215" y="3126951"/>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77" name="Freeform: Shape 376">
              <a:extLst>
                <a:ext uri="{FF2B5EF4-FFF2-40B4-BE49-F238E27FC236}">
                  <a16:creationId xmlns="" xmlns:a16="http://schemas.microsoft.com/office/drawing/2014/main" id="{7DC5A3B7-2F1E-4EE9-AF05-B03D820A5929}"/>
                </a:ext>
              </a:extLst>
            </p:cNvPr>
            <p:cNvSpPr/>
            <p:nvPr/>
          </p:nvSpPr>
          <p:spPr>
            <a:xfrm>
              <a:off x="8946943" y="3277199"/>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81" name="Freeform: Shape 380">
              <a:extLst>
                <a:ext uri="{FF2B5EF4-FFF2-40B4-BE49-F238E27FC236}">
                  <a16:creationId xmlns="" xmlns:a16="http://schemas.microsoft.com/office/drawing/2014/main" id="{B737C216-48FD-4206-9298-134E33D00809}"/>
                </a:ext>
              </a:extLst>
            </p:cNvPr>
            <p:cNvSpPr/>
            <p:nvPr/>
          </p:nvSpPr>
          <p:spPr>
            <a:xfrm>
              <a:off x="9162955" y="4800288"/>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nvGrpSpPr>
          <p:cNvPr id="391" name="Group 390">
            <a:extLst>
              <a:ext uri="{FF2B5EF4-FFF2-40B4-BE49-F238E27FC236}">
                <a16:creationId xmlns="" xmlns:a16="http://schemas.microsoft.com/office/drawing/2014/main" id="{A0F79E74-7863-4F84-9768-87F1D95D1B66}"/>
              </a:ext>
            </a:extLst>
          </p:cNvPr>
          <p:cNvGrpSpPr/>
          <p:nvPr/>
        </p:nvGrpSpPr>
        <p:grpSpPr>
          <a:xfrm>
            <a:off x="-3146" y="4066485"/>
            <a:ext cx="12196901" cy="2778472"/>
            <a:chOff x="-3146" y="3803889"/>
            <a:chExt cx="12196901" cy="3041068"/>
          </a:xfrm>
        </p:grpSpPr>
        <p:grpSp>
          <p:nvGrpSpPr>
            <p:cNvPr id="351" name="Graphic 349">
              <a:extLst>
                <a:ext uri="{FF2B5EF4-FFF2-40B4-BE49-F238E27FC236}">
                  <a16:creationId xmlns="" xmlns:a16="http://schemas.microsoft.com/office/drawing/2014/main" id="{6AAE5BC0-A965-49C8-A586-C52F08D1FAA6}"/>
                </a:ext>
              </a:extLst>
            </p:cNvPr>
            <p:cNvGrpSpPr/>
            <p:nvPr/>
          </p:nvGrpSpPr>
          <p:grpSpPr>
            <a:xfrm>
              <a:off x="802" y="3803889"/>
              <a:ext cx="12192953" cy="3041068"/>
              <a:chOff x="-953" y="1514475"/>
              <a:chExt cx="12192953" cy="3829050"/>
            </a:xfrm>
          </p:grpSpPr>
          <p:sp>
            <p:nvSpPr>
              <p:cNvPr id="129" name="Freeform: Shape 128">
                <a:extLst>
                  <a:ext uri="{FF2B5EF4-FFF2-40B4-BE49-F238E27FC236}">
                    <a16:creationId xmlns="" xmlns:a16="http://schemas.microsoft.com/office/drawing/2014/main" id="{E763ECF9-1217-4C2B-BC2D-C3F301931A10}"/>
                  </a:ext>
                </a:extLst>
              </p:cNvPr>
              <p:cNvSpPr/>
              <p:nvPr/>
            </p:nvSpPr>
            <p:spPr>
              <a:xfrm>
                <a:off x="0" y="4151037"/>
                <a:ext cx="4867275" cy="904875"/>
              </a:xfrm>
              <a:custGeom>
                <a:avLst/>
                <a:gdLst>
                  <a:gd name="connsiteX0" fmla="*/ 3367088 w 4867275"/>
                  <a:gd name="connsiteY0" fmla="*/ 86082 h 904875"/>
                  <a:gd name="connsiteX1" fmla="*/ 2744153 w 4867275"/>
                  <a:gd name="connsiteY1" fmla="*/ 68937 h 904875"/>
                  <a:gd name="connsiteX2" fmla="*/ 2684145 w 4867275"/>
                  <a:gd name="connsiteY2" fmla="*/ 80367 h 904875"/>
                  <a:gd name="connsiteX3" fmla="*/ 4870133 w 4867275"/>
                  <a:gd name="connsiteY3" fmla="*/ 529947 h 904875"/>
                  <a:gd name="connsiteX4" fmla="*/ 4868228 w 4867275"/>
                  <a:gd name="connsiteY4" fmla="*/ 542330 h 904875"/>
                  <a:gd name="connsiteX5" fmla="*/ 4690110 w 4867275"/>
                  <a:gd name="connsiteY5" fmla="*/ 508992 h 904875"/>
                  <a:gd name="connsiteX6" fmla="*/ 3483293 w 4867275"/>
                  <a:gd name="connsiteY6" fmla="*/ 348020 h 904875"/>
                  <a:gd name="connsiteX7" fmla="*/ 2422208 w 4867275"/>
                  <a:gd name="connsiteY7" fmla="*/ 342305 h 904875"/>
                  <a:gd name="connsiteX8" fmla="*/ 31433 w 4867275"/>
                  <a:gd name="connsiteY8" fmla="*/ 902374 h 904875"/>
                  <a:gd name="connsiteX9" fmla="*/ 0 w 4867275"/>
                  <a:gd name="connsiteY9" fmla="*/ 911899 h 904875"/>
                  <a:gd name="connsiteX10" fmla="*/ 0 w 4867275"/>
                  <a:gd name="connsiteY10" fmla="*/ 321349 h 904875"/>
                  <a:gd name="connsiteX11" fmla="*/ 27623 w 4867275"/>
                  <a:gd name="connsiteY11" fmla="*/ 316587 h 904875"/>
                  <a:gd name="connsiteX12" fmla="*/ 1003935 w 4867275"/>
                  <a:gd name="connsiteY12" fmla="*/ 71795 h 904875"/>
                  <a:gd name="connsiteX13" fmla="*/ 2651760 w 4867275"/>
                  <a:gd name="connsiteY13" fmla="*/ 5120 h 904875"/>
                  <a:gd name="connsiteX14" fmla="*/ 3345180 w 4867275"/>
                  <a:gd name="connsiteY14" fmla="*/ 81320 h 904875"/>
                  <a:gd name="connsiteX15" fmla="*/ 3367088 w 4867275"/>
                  <a:gd name="connsiteY15" fmla="*/ 8608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67275" h="9048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30" name="Freeform: Shape 129">
                <a:extLst>
                  <a:ext uri="{FF2B5EF4-FFF2-40B4-BE49-F238E27FC236}">
                    <a16:creationId xmlns="" xmlns:a16="http://schemas.microsoft.com/office/drawing/2014/main" id="{3FD31BFE-8D18-4A1D-AF17-983FEE9B8C3D}"/>
                  </a:ext>
                </a:extLst>
              </p:cNvPr>
              <p:cNvSpPr/>
              <p:nvPr/>
            </p:nvSpPr>
            <p:spPr>
              <a:xfrm>
                <a:off x="7269480" y="3256597"/>
                <a:ext cx="4914900" cy="1352550"/>
              </a:xfrm>
              <a:custGeom>
                <a:avLst/>
                <a:gdLst>
                  <a:gd name="connsiteX0" fmla="*/ 4913947 w 4914900"/>
                  <a:gd name="connsiteY0" fmla="*/ 0 h 1352550"/>
                  <a:gd name="connsiteX1" fmla="*/ 4640580 w 4914900"/>
                  <a:gd name="connsiteY1" fmla="*/ 204788 h 1352550"/>
                  <a:gd name="connsiteX2" fmla="*/ 4413885 w 4914900"/>
                  <a:gd name="connsiteY2" fmla="*/ 350520 h 1352550"/>
                  <a:gd name="connsiteX3" fmla="*/ 3948112 w 4914900"/>
                  <a:gd name="connsiteY3" fmla="*/ 570548 h 1352550"/>
                  <a:gd name="connsiteX4" fmla="*/ 3041333 w 4914900"/>
                  <a:gd name="connsiteY4" fmla="*/ 811530 h 1352550"/>
                  <a:gd name="connsiteX5" fmla="*/ 2436495 w 4914900"/>
                  <a:gd name="connsiteY5" fmla="*/ 864870 h 1352550"/>
                  <a:gd name="connsiteX6" fmla="*/ 1454468 w 4914900"/>
                  <a:gd name="connsiteY6" fmla="*/ 805815 h 1352550"/>
                  <a:gd name="connsiteX7" fmla="*/ 44768 w 4914900"/>
                  <a:gd name="connsiteY7" fmla="*/ 455295 h 1352550"/>
                  <a:gd name="connsiteX8" fmla="*/ 0 w 4914900"/>
                  <a:gd name="connsiteY8" fmla="*/ 450533 h 1352550"/>
                  <a:gd name="connsiteX9" fmla="*/ 10477 w 4914900"/>
                  <a:gd name="connsiteY9" fmla="*/ 459105 h 1352550"/>
                  <a:gd name="connsiteX10" fmla="*/ 549593 w 4914900"/>
                  <a:gd name="connsiteY10" fmla="*/ 739140 h 1352550"/>
                  <a:gd name="connsiteX11" fmla="*/ 1250632 w 4914900"/>
                  <a:gd name="connsiteY11" fmla="*/ 1040130 h 1352550"/>
                  <a:gd name="connsiteX12" fmla="*/ 1898332 w 4914900"/>
                  <a:gd name="connsiteY12" fmla="*/ 1231583 h 1352550"/>
                  <a:gd name="connsiteX13" fmla="*/ 2636520 w 4914900"/>
                  <a:gd name="connsiteY13" fmla="*/ 1341120 h 1352550"/>
                  <a:gd name="connsiteX14" fmla="*/ 3229928 w 4914900"/>
                  <a:gd name="connsiteY14" fmla="*/ 1342073 h 1352550"/>
                  <a:gd name="connsiteX15" fmla="*/ 3962400 w 4914900"/>
                  <a:gd name="connsiteY15" fmla="*/ 1213485 h 1352550"/>
                  <a:gd name="connsiteX16" fmla="*/ 4923472 w 4914900"/>
                  <a:gd name="connsiteY16" fmla="*/ 731520 h 1352550"/>
                  <a:gd name="connsiteX17" fmla="*/ 4913947 w 4914900"/>
                  <a:gd name="connsiteY17"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14900" h="135255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52" name="Freeform: Shape 351">
                <a:extLst>
                  <a:ext uri="{FF2B5EF4-FFF2-40B4-BE49-F238E27FC236}">
                    <a16:creationId xmlns="" xmlns:a16="http://schemas.microsoft.com/office/drawing/2014/main" id="{4530FCFB-B2EF-45D5-8D3D-4D287DAF9CA0}"/>
                  </a:ext>
                </a:extLst>
              </p:cNvPr>
              <p:cNvSpPr/>
              <p:nvPr/>
            </p:nvSpPr>
            <p:spPr>
              <a:xfrm>
                <a:off x="0" y="1514475"/>
                <a:ext cx="12192000" cy="3829050"/>
              </a:xfrm>
              <a:custGeom>
                <a:avLst/>
                <a:gdLst>
                  <a:gd name="connsiteX0" fmla="*/ 12189142 w 12192000"/>
                  <a:gd name="connsiteY0" fmla="*/ 2646998 h 3829050"/>
                  <a:gd name="connsiteX1" fmla="*/ 12141517 w 12192000"/>
                  <a:gd name="connsiteY1" fmla="*/ 2670810 h 3829050"/>
                  <a:gd name="connsiteX2" fmla="*/ 11187112 w 12192000"/>
                  <a:gd name="connsiteY2" fmla="*/ 3076575 h 3829050"/>
                  <a:gd name="connsiteX3" fmla="*/ 10240327 w 12192000"/>
                  <a:gd name="connsiteY3" fmla="*/ 3248978 h 3829050"/>
                  <a:gd name="connsiteX4" fmla="*/ 9317355 w 12192000"/>
                  <a:gd name="connsiteY4" fmla="*/ 3191828 h 3829050"/>
                  <a:gd name="connsiteX5" fmla="*/ 8830627 w 12192000"/>
                  <a:gd name="connsiteY5" fmla="*/ 3085148 h 3829050"/>
                  <a:gd name="connsiteX6" fmla="*/ 8441055 w 12192000"/>
                  <a:gd name="connsiteY6" fmla="*/ 2957513 h 3829050"/>
                  <a:gd name="connsiteX7" fmla="*/ 7615238 w 12192000"/>
                  <a:gd name="connsiteY7" fmla="*/ 2605088 h 3829050"/>
                  <a:gd name="connsiteX8" fmla="*/ 5779770 w 12192000"/>
                  <a:gd name="connsiteY8" fmla="*/ 1497330 h 3829050"/>
                  <a:gd name="connsiteX9" fmla="*/ 3469005 w 12192000"/>
                  <a:gd name="connsiteY9" fmla="*/ 353378 h 3829050"/>
                  <a:gd name="connsiteX10" fmla="*/ 2181225 w 12192000"/>
                  <a:gd name="connsiteY10" fmla="*/ 64770 h 3829050"/>
                  <a:gd name="connsiteX11" fmla="*/ 1381125 w 12192000"/>
                  <a:gd name="connsiteY11" fmla="*/ 0 h 3829050"/>
                  <a:gd name="connsiteX12" fmla="*/ 466725 w 12192000"/>
                  <a:gd name="connsiteY12" fmla="*/ 26670 h 3829050"/>
                  <a:gd name="connsiteX13" fmla="*/ 0 w 12192000"/>
                  <a:gd name="connsiteY13" fmla="*/ 83820 h 3829050"/>
                  <a:gd name="connsiteX14" fmla="*/ 0 w 12192000"/>
                  <a:gd name="connsiteY14" fmla="*/ 2274570 h 3829050"/>
                  <a:gd name="connsiteX15" fmla="*/ 647700 w 12192000"/>
                  <a:gd name="connsiteY15" fmla="*/ 2130743 h 3829050"/>
                  <a:gd name="connsiteX16" fmla="*/ 647700 w 12192000"/>
                  <a:gd name="connsiteY16" fmla="*/ 2130743 h 3829050"/>
                  <a:gd name="connsiteX17" fmla="*/ 1829753 w 12192000"/>
                  <a:gd name="connsiteY17" fmla="*/ 2048828 h 3829050"/>
                  <a:gd name="connsiteX18" fmla="*/ 3505200 w 12192000"/>
                  <a:gd name="connsiteY18" fmla="*/ 2263140 h 3829050"/>
                  <a:gd name="connsiteX19" fmla="*/ 3523298 w 12192000"/>
                  <a:gd name="connsiteY19" fmla="*/ 2266950 h 3829050"/>
                  <a:gd name="connsiteX20" fmla="*/ 3525203 w 12192000"/>
                  <a:gd name="connsiteY20" fmla="*/ 2273618 h 3829050"/>
                  <a:gd name="connsiteX21" fmla="*/ 3963353 w 12192000"/>
                  <a:gd name="connsiteY21" fmla="*/ 2388870 h 3829050"/>
                  <a:gd name="connsiteX22" fmla="*/ 5601653 w 12192000"/>
                  <a:gd name="connsiteY22" fmla="*/ 3054668 h 3829050"/>
                  <a:gd name="connsiteX23" fmla="*/ 6131243 w 12192000"/>
                  <a:gd name="connsiteY23" fmla="*/ 3321368 h 3829050"/>
                  <a:gd name="connsiteX24" fmla="*/ 6838950 w 12192000"/>
                  <a:gd name="connsiteY24" fmla="*/ 3539490 h 3829050"/>
                  <a:gd name="connsiteX25" fmla="*/ 6838950 w 12192000"/>
                  <a:gd name="connsiteY25" fmla="*/ 3539490 h 3829050"/>
                  <a:gd name="connsiteX26" fmla="*/ 7459028 w 12192000"/>
                  <a:gd name="connsiteY26" fmla="*/ 3684270 h 3829050"/>
                  <a:gd name="connsiteX27" fmla="*/ 8358188 w 12192000"/>
                  <a:gd name="connsiteY27" fmla="*/ 3806190 h 3829050"/>
                  <a:gd name="connsiteX28" fmla="*/ 9299257 w 12192000"/>
                  <a:gd name="connsiteY28" fmla="*/ 3832860 h 3829050"/>
                  <a:gd name="connsiteX29" fmla="*/ 11129962 w 12192000"/>
                  <a:gd name="connsiteY29" fmla="*/ 3469005 h 3829050"/>
                  <a:gd name="connsiteX30" fmla="*/ 11737658 w 12192000"/>
                  <a:gd name="connsiteY30" fmla="*/ 3139440 h 3829050"/>
                  <a:gd name="connsiteX31" fmla="*/ 12151042 w 12192000"/>
                  <a:gd name="connsiteY31" fmla="*/ 2790825 h 3829050"/>
                  <a:gd name="connsiteX32" fmla="*/ 12189142 w 12192000"/>
                  <a:gd name="connsiteY32" fmla="*/ 2646998 h 38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382905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40309ABF-4CC7-44F7-9A48-F67189F0D932}"/>
                  </a:ext>
                </a:extLst>
              </p:cNvPr>
              <p:cNvSpPr/>
              <p:nvPr/>
            </p:nvSpPr>
            <p:spPr>
              <a:xfrm>
                <a:off x="-953" y="3549998"/>
                <a:ext cx="5915025" cy="1371600"/>
              </a:xfrm>
              <a:custGeom>
                <a:avLst/>
                <a:gdLst>
                  <a:gd name="connsiteX0" fmla="*/ 5905500 w 5915025"/>
                  <a:gd name="connsiteY0" fmla="*/ 1174801 h 1371600"/>
                  <a:gd name="connsiteX1" fmla="*/ 5602605 w 5915025"/>
                  <a:gd name="connsiteY1" fmla="*/ 1006209 h 1371600"/>
                  <a:gd name="connsiteX2" fmla="*/ 3964305 w 5915025"/>
                  <a:gd name="connsiteY2" fmla="*/ 340411 h 1371600"/>
                  <a:gd name="connsiteX3" fmla="*/ 3505200 w 5915025"/>
                  <a:gd name="connsiteY3" fmla="*/ 214681 h 1371600"/>
                  <a:gd name="connsiteX4" fmla="*/ 3086100 w 5915025"/>
                  <a:gd name="connsiteY4" fmla="*/ 128956 h 1371600"/>
                  <a:gd name="connsiteX5" fmla="*/ 1829753 w 5915025"/>
                  <a:gd name="connsiteY5" fmla="*/ 369 h 1371600"/>
                  <a:gd name="connsiteX6" fmla="*/ 951548 w 5915025"/>
                  <a:gd name="connsiteY6" fmla="*/ 44183 h 1371600"/>
                  <a:gd name="connsiteX7" fmla="*/ 647700 w 5915025"/>
                  <a:gd name="connsiteY7" fmla="*/ 82283 h 1371600"/>
                  <a:gd name="connsiteX8" fmla="*/ 0 w 5915025"/>
                  <a:gd name="connsiteY8" fmla="*/ 226111 h 1371600"/>
                  <a:gd name="connsiteX9" fmla="*/ 0 w 5915025"/>
                  <a:gd name="connsiteY9" fmla="*/ 921436 h 1371600"/>
                  <a:gd name="connsiteX10" fmla="*/ 27623 w 5915025"/>
                  <a:gd name="connsiteY10" fmla="*/ 916673 h 1371600"/>
                  <a:gd name="connsiteX11" fmla="*/ 1003935 w 5915025"/>
                  <a:gd name="connsiteY11" fmla="*/ 671881 h 1371600"/>
                  <a:gd name="connsiteX12" fmla="*/ 2651760 w 5915025"/>
                  <a:gd name="connsiteY12" fmla="*/ 605206 h 1371600"/>
                  <a:gd name="connsiteX13" fmla="*/ 3636645 w 5915025"/>
                  <a:gd name="connsiteY13" fmla="*/ 733794 h 1371600"/>
                  <a:gd name="connsiteX14" fmla="*/ 5668328 w 5915025"/>
                  <a:gd name="connsiteY14" fmla="*/ 1356729 h 1371600"/>
                  <a:gd name="connsiteX15" fmla="*/ 5753100 w 5915025"/>
                  <a:gd name="connsiteY15" fmla="*/ 1371969 h 1371600"/>
                  <a:gd name="connsiteX16" fmla="*/ 4879658 w 5915025"/>
                  <a:gd name="connsiteY16" fmla="*/ 926198 h 1371600"/>
                  <a:gd name="connsiteX17" fmla="*/ 3968115 w 5915025"/>
                  <a:gd name="connsiteY17" fmla="*/ 569963 h 1371600"/>
                  <a:gd name="connsiteX18" fmla="*/ 5295900 w 5915025"/>
                  <a:gd name="connsiteY18" fmla="*/ 950011 h 1371600"/>
                  <a:gd name="connsiteX19" fmla="*/ 5700713 w 5915025"/>
                  <a:gd name="connsiteY19" fmla="*/ 1102411 h 1371600"/>
                  <a:gd name="connsiteX20" fmla="*/ 5920740 w 5915025"/>
                  <a:gd name="connsiteY20" fmla="*/ 1190041 h 1371600"/>
                  <a:gd name="connsiteX21" fmla="*/ 5905500 w 5915025"/>
                  <a:gd name="connsiteY21" fmla="*/ 117480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15025" h="137160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grpSp>
        <p:sp>
          <p:nvSpPr>
            <p:cNvPr id="363" name="Freeform: Shape 362">
              <a:extLst>
                <a:ext uri="{FF2B5EF4-FFF2-40B4-BE49-F238E27FC236}">
                  <a16:creationId xmlns="" xmlns:a16="http://schemas.microsoft.com/office/drawing/2014/main" id="{97ED828F-D50C-47E6-9CE8-85238F75A386}"/>
                </a:ext>
              </a:extLst>
            </p:cNvPr>
            <p:cNvSpPr/>
            <p:nvPr/>
          </p:nvSpPr>
          <p:spPr>
            <a:xfrm>
              <a:off x="-3146" y="3925479"/>
              <a:ext cx="8373665" cy="2439302"/>
            </a:xfrm>
            <a:custGeom>
              <a:avLst/>
              <a:gdLst>
                <a:gd name="connsiteX0" fmla="*/ 1384936 w 8373665"/>
                <a:gd name="connsiteY0" fmla="*/ 0 h 2439302"/>
                <a:gd name="connsiteX1" fmla="*/ 2187243 w 8373665"/>
                <a:gd name="connsiteY1" fmla="*/ 54074 h 2439302"/>
                <a:gd name="connsiteX2" fmla="*/ 3478575 w 8373665"/>
                <a:gd name="connsiteY2" fmla="*/ 295021 h 2439302"/>
                <a:gd name="connsiteX3" fmla="*/ 5795715 w 8373665"/>
                <a:gd name="connsiteY3" fmla="*/ 1250062 h 2439302"/>
                <a:gd name="connsiteX4" fmla="*/ 7636247 w 8373665"/>
                <a:gd name="connsiteY4" fmla="*/ 2174885 h 2439302"/>
                <a:gd name="connsiteX5" fmla="*/ 8273705 w 8373665"/>
                <a:gd name="connsiteY5" fmla="*/ 2404910 h 2439302"/>
                <a:gd name="connsiteX6" fmla="*/ 8373665 w 8373665"/>
                <a:gd name="connsiteY6" fmla="*/ 2439302 h 2439302"/>
                <a:gd name="connsiteX7" fmla="*/ 8364039 w 8373665"/>
                <a:gd name="connsiteY7" fmla="*/ 2436304 h 2439302"/>
                <a:gd name="connsiteX8" fmla="*/ 7616993 w 8373665"/>
                <a:gd name="connsiteY8" fmla="*/ 2180936 h 2439302"/>
                <a:gd name="connsiteX9" fmla="*/ 5781525 w 8373665"/>
                <a:gd name="connsiteY9" fmla="*/ 1301144 h 2439302"/>
                <a:gd name="connsiteX10" fmla="*/ 3470760 w 8373665"/>
                <a:gd name="connsiteY10" fmla="*/ 392606 h 2439302"/>
                <a:gd name="connsiteX11" fmla="*/ 2182980 w 8373665"/>
                <a:gd name="connsiteY11" fmla="*/ 163391 h 2439302"/>
                <a:gd name="connsiteX12" fmla="*/ 1382880 w 8373665"/>
                <a:gd name="connsiteY12" fmla="*/ 111950 h 2439302"/>
                <a:gd name="connsiteX13" fmla="*/ 468480 w 8373665"/>
                <a:gd name="connsiteY13" fmla="*/ 133132 h 2439302"/>
                <a:gd name="connsiteX14" fmla="*/ 1755 w 8373665"/>
                <a:gd name="connsiteY14" fmla="*/ 178521 h 2439302"/>
                <a:gd name="connsiteX15" fmla="*/ 1755 w 8373665"/>
                <a:gd name="connsiteY15" fmla="*/ 1898588 h 2439302"/>
                <a:gd name="connsiteX16" fmla="*/ 0 w 8373665"/>
                <a:gd name="connsiteY16" fmla="*/ 1898948 h 2439302"/>
                <a:gd name="connsiteX17" fmla="*/ 0 w 8373665"/>
                <a:gd name="connsiteY17" fmla="*/ 69978 h 2439302"/>
                <a:gd name="connsiteX18" fmla="*/ 468013 w 8373665"/>
                <a:gd name="connsiteY18" fmla="*/ 22266 h 2439302"/>
                <a:gd name="connsiteX19" fmla="*/ 1384936 w 8373665"/>
                <a:gd name="connsiteY19" fmla="*/ 0 h 243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73665" h="2439302">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w="9525" cap="flat">
              <a:noFill/>
              <a:prstDash val="solid"/>
              <a:miter/>
            </a:ln>
          </p:spPr>
          <p:txBody>
            <a:bodyPr rtlCol="0" anchor="ctr"/>
            <a:lstStyle/>
            <a:p>
              <a:endParaRPr lang="en-US"/>
            </a:p>
          </p:txBody>
        </p:sp>
        <p:sp>
          <p:nvSpPr>
            <p:cNvPr id="365" name="Freeform: Shape 364">
              <a:extLst>
                <a:ext uri="{FF2B5EF4-FFF2-40B4-BE49-F238E27FC236}">
                  <a16:creationId xmlns="" xmlns:a16="http://schemas.microsoft.com/office/drawing/2014/main" id="{4316EBCC-FC65-4E99-B0E7-26C8006C5613}"/>
                </a:ext>
              </a:extLst>
            </p:cNvPr>
            <p:cNvSpPr/>
            <p:nvPr/>
          </p:nvSpPr>
          <p:spPr>
            <a:xfrm>
              <a:off x="5400296" y="5939303"/>
              <a:ext cx="6785839" cy="798186"/>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w="9525" cap="flat">
              <a:noFill/>
              <a:prstDash val="solid"/>
              <a:miter/>
            </a:ln>
          </p:spPr>
          <p:txBody>
            <a:bodyPr rtlCol="0" anchor="ctr"/>
            <a:lstStyle/>
            <a:p>
              <a:endParaRPr lang="en-US"/>
            </a:p>
          </p:txBody>
        </p:sp>
      </p:grpSp>
      <p:sp>
        <p:nvSpPr>
          <p:cNvPr id="397" name="Oval 396">
            <a:extLst>
              <a:ext uri="{FF2B5EF4-FFF2-40B4-BE49-F238E27FC236}">
                <a16:creationId xmlns="" xmlns:a16="http://schemas.microsoft.com/office/drawing/2014/main" id="{FF1C2410-8239-4CC9-A974-074BEEBDE0C6}"/>
              </a:ext>
            </a:extLst>
          </p:cNvPr>
          <p:cNvSpPr/>
          <p:nvPr/>
        </p:nvSpPr>
        <p:spPr>
          <a:xfrm>
            <a:off x="481123" y="4439471"/>
            <a:ext cx="762187" cy="76218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 xmlns:a16="http://schemas.microsoft.com/office/drawing/2014/main" id="{38B78EB2-C665-41D3-B81F-591E2A88BDEC}"/>
              </a:ext>
            </a:extLst>
          </p:cNvPr>
          <p:cNvSpPr/>
          <p:nvPr/>
        </p:nvSpPr>
        <p:spPr>
          <a:xfrm>
            <a:off x="10520003" y="510375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hord 398">
            <a:extLst>
              <a:ext uri="{FF2B5EF4-FFF2-40B4-BE49-F238E27FC236}">
                <a16:creationId xmlns="" xmlns:a16="http://schemas.microsoft.com/office/drawing/2014/main" id="{D247781B-136F-4851-843B-F4CA5D814057}"/>
              </a:ext>
            </a:extLst>
          </p:cNvPr>
          <p:cNvSpPr/>
          <p:nvPr/>
        </p:nvSpPr>
        <p:spPr>
          <a:xfrm>
            <a:off x="7393628" y="5763577"/>
            <a:ext cx="2121738" cy="2121738"/>
          </a:xfrm>
          <a:prstGeom prst="chord">
            <a:avLst>
              <a:gd name="adj1" fmla="val 10803306"/>
              <a:gd name="adj2" fmla="val 2158307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 xmlns:a16="http://schemas.microsoft.com/office/drawing/2014/main" id="{874F8737-877D-44A1-96FA-332073373BCD}"/>
              </a:ext>
            </a:extLst>
          </p:cNvPr>
          <p:cNvSpPr/>
          <p:nvPr/>
        </p:nvSpPr>
        <p:spPr>
          <a:xfrm>
            <a:off x="9256939" y="6160415"/>
            <a:ext cx="516853" cy="51685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 xmlns:a16="http://schemas.microsoft.com/office/drawing/2014/main" id="{28DC8FB9-559E-4914-9461-64DFB59B3929}"/>
              </a:ext>
            </a:extLst>
          </p:cNvPr>
          <p:cNvSpPr/>
          <p:nvPr/>
        </p:nvSpPr>
        <p:spPr>
          <a:xfrm>
            <a:off x="10858712" y="5119682"/>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hord 401">
            <a:extLst>
              <a:ext uri="{FF2B5EF4-FFF2-40B4-BE49-F238E27FC236}">
                <a16:creationId xmlns="" xmlns:a16="http://schemas.microsoft.com/office/drawing/2014/main" id="{3C3D465C-9B15-468F-8ACB-64184D90AFDF}"/>
              </a:ext>
            </a:extLst>
          </p:cNvPr>
          <p:cNvSpPr/>
          <p:nvPr/>
        </p:nvSpPr>
        <p:spPr>
          <a:xfrm>
            <a:off x="-1045273" y="4745071"/>
            <a:ext cx="2121738" cy="2121738"/>
          </a:xfrm>
          <a:prstGeom prst="chord">
            <a:avLst>
              <a:gd name="adj1" fmla="val 16143856"/>
              <a:gd name="adj2" fmla="val 547365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 xmlns:a16="http://schemas.microsoft.com/office/drawing/2014/main" id="{74FC5B2C-91FA-4BDC-904A-7FBF5E9FE4CD}"/>
              </a:ext>
            </a:extLst>
          </p:cNvPr>
          <p:cNvSpPr/>
          <p:nvPr/>
        </p:nvSpPr>
        <p:spPr>
          <a:xfrm>
            <a:off x="3742364" y="4841417"/>
            <a:ext cx="962308" cy="96230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 xmlns:a16="http://schemas.microsoft.com/office/drawing/2014/main" id="{E74566E0-6CBC-416D-80E4-A4DEAE36D71B}"/>
              </a:ext>
            </a:extLst>
          </p:cNvPr>
          <p:cNvSpPr/>
          <p:nvPr/>
        </p:nvSpPr>
        <p:spPr>
          <a:xfrm>
            <a:off x="3227515" y="5371302"/>
            <a:ext cx="286720" cy="28672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 xmlns:a16="http://schemas.microsoft.com/office/drawing/2014/main" id="{FCA99BF4-A745-405E-B005-3BD12D3D8E49}"/>
              </a:ext>
            </a:extLst>
          </p:cNvPr>
          <p:cNvSpPr/>
          <p:nvPr/>
        </p:nvSpPr>
        <p:spPr>
          <a:xfrm>
            <a:off x="2712665" y="5604458"/>
            <a:ext cx="656604" cy="65660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 xmlns:a16="http://schemas.microsoft.com/office/drawing/2014/main" id="{C49C93BC-E520-457B-9EBA-E4BCDF2FB7C4}"/>
              </a:ext>
            </a:extLst>
          </p:cNvPr>
          <p:cNvSpPr/>
          <p:nvPr/>
        </p:nvSpPr>
        <p:spPr>
          <a:xfrm>
            <a:off x="1751580" y="4816286"/>
            <a:ext cx="682849" cy="68284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 xmlns:a16="http://schemas.microsoft.com/office/drawing/2014/main" id="{CD091B21-FA27-451B-ADC4-DCEFA8E2C329}"/>
              </a:ext>
            </a:extLst>
          </p:cNvPr>
          <p:cNvSpPr/>
          <p:nvPr/>
        </p:nvSpPr>
        <p:spPr>
          <a:xfrm>
            <a:off x="4783042" y="6104314"/>
            <a:ext cx="776344" cy="7763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a:extLst>
              <a:ext uri="{FF2B5EF4-FFF2-40B4-BE49-F238E27FC236}">
                <a16:creationId xmlns="" xmlns:a16="http://schemas.microsoft.com/office/drawing/2014/main" id="{2B68114F-8910-48B3-AEB3-FC20586E39DC}"/>
              </a:ext>
            </a:extLst>
          </p:cNvPr>
          <p:cNvSpPr/>
          <p:nvPr/>
        </p:nvSpPr>
        <p:spPr>
          <a:xfrm>
            <a:off x="6852474" y="537932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 xmlns:a16="http://schemas.microsoft.com/office/drawing/2014/main" id="{E368C620-9726-4CCF-A0F2-E7F656242FC1}"/>
              </a:ext>
            </a:extLst>
          </p:cNvPr>
          <p:cNvSpPr/>
          <p:nvPr/>
        </p:nvSpPr>
        <p:spPr>
          <a:xfrm>
            <a:off x="5928058" y="585475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a:extLst>
              <a:ext uri="{FF2B5EF4-FFF2-40B4-BE49-F238E27FC236}">
                <a16:creationId xmlns="" xmlns:a16="http://schemas.microsoft.com/office/drawing/2014/main" id="{785F3BF7-06B0-4ED6-99A7-8CDAD372C356}"/>
              </a:ext>
            </a:extLst>
          </p:cNvPr>
          <p:cNvSpPr/>
          <p:nvPr/>
        </p:nvSpPr>
        <p:spPr>
          <a:xfrm>
            <a:off x="1171043" y="6561831"/>
            <a:ext cx="219607" cy="21960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 xmlns:a16="http://schemas.microsoft.com/office/drawing/2014/main" id="{8AAD40CC-E01C-486A-A9D1-3C0E074D1195}"/>
              </a:ext>
            </a:extLst>
          </p:cNvPr>
          <p:cNvSpPr/>
          <p:nvPr/>
        </p:nvSpPr>
        <p:spPr>
          <a:xfrm>
            <a:off x="10896490" y="3035713"/>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hord 411">
            <a:extLst>
              <a:ext uri="{FF2B5EF4-FFF2-40B4-BE49-F238E27FC236}">
                <a16:creationId xmlns="" xmlns:a16="http://schemas.microsoft.com/office/drawing/2014/main" id="{76F12C84-42BD-4B2F-A51A-C8C2779F3D14}"/>
              </a:ext>
            </a:extLst>
          </p:cNvPr>
          <p:cNvSpPr/>
          <p:nvPr/>
        </p:nvSpPr>
        <p:spPr>
          <a:xfrm rot="10800000">
            <a:off x="9259339" y="-1101711"/>
            <a:ext cx="2121738" cy="2121738"/>
          </a:xfrm>
          <a:prstGeom prst="chord">
            <a:avLst>
              <a:gd name="adj1" fmla="val 10803306"/>
              <a:gd name="adj2" fmla="val 2158307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a:extLst>
              <a:ext uri="{FF2B5EF4-FFF2-40B4-BE49-F238E27FC236}">
                <a16:creationId xmlns="" xmlns:a16="http://schemas.microsoft.com/office/drawing/2014/main" id="{3D388600-F15F-4F81-9B4A-68AA0D3B13F5}"/>
              </a:ext>
            </a:extLst>
          </p:cNvPr>
          <p:cNvSpPr/>
          <p:nvPr/>
        </p:nvSpPr>
        <p:spPr>
          <a:xfrm>
            <a:off x="9761427" y="781194"/>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 xmlns:a16="http://schemas.microsoft.com/office/drawing/2014/main" id="{6A4DB6EE-4C58-45E9-B481-6136CDC486A7}"/>
              </a:ext>
            </a:extLst>
          </p:cNvPr>
          <p:cNvSpPr/>
          <p:nvPr/>
        </p:nvSpPr>
        <p:spPr>
          <a:xfrm>
            <a:off x="10197311" y="2949370"/>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 xmlns:a16="http://schemas.microsoft.com/office/drawing/2014/main" id="{C9BAA264-D5AB-4103-9197-45E6CFE46199}"/>
              </a:ext>
            </a:extLst>
          </p:cNvPr>
          <p:cNvSpPr/>
          <p:nvPr/>
        </p:nvSpPr>
        <p:spPr>
          <a:xfrm>
            <a:off x="2432698" y="1815596"/>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a:extLst>
              <a:ext uri="{FF2B5EF4-FFF2-40B4-BE49-F238E27FC236}">
                <a16:creationId xmlns="" xmlns:a16="http://schemas.microsoft.com/office/drawing/2014/main" id="{F4F35ECB-1730-49E3-B79E-799BA338EA42}"/>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 xmlns:a16="http://schemas.microsoft.com/office/drawing/2014/main" id="{ADD1E8FC-E10C-4CD9-9399-1889CF295034}"/>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 xmlns:a16="http://schemas.microsoft.com/office/drawing/2014/main" id="{4A19C330-744D-45DD-9A0F-DB162F2A49A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 xmlns:a16="http://schemas.microsoft.com/office/drawing/2014/main" id="{ACE1280B-4981-4843-B4C6-991944FB31A7}"/>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 xmlns:a16="http://schemas.microsoft.com/office/drawing/2014/main" id="{8100CF61-F101-46AB-B1AA-9E0EFA56545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 xmlns:a16="http://schemas.microsoft.com/office/drawing/2014/main" id="{3D29A4A4-F7AA-4DB9-9083-2D40F1FBAB8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 xmlns:a16="http://schemas.microsoft.com/office/drawing/2014/main" id="{EB93909C-7E89-4A71-A703-5CF038A07B3C}"/>
              </a:ext>
            </a:extLst>
          </p:cNvPr>
          <p:cNvSpPr/>
          <p:nvPr/>
        </p:nvSpPr>
        <p:spPr>
          <a:xfrm>
            <a:off x="10938453" y="708766"/>
            <a:ext cx="1106829" cy="110682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 xmlns:a16="http://schemas.microsoft.com/office/drawing/2014/main" id="{9EC30C8C-2EBB-403B-AC2C-2A1FAE54EB08}"/>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 xmlns:a16="http://schemas.microsoft.com/office/drawing/2014/main" id="{1EBE3AC2-4215-4ECB-812A-5E312393F472}"/>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TextBox 436">
            <a:extLst>
              <a:ext uri="{FF2B5EF4-FFF2-40B4-BE49-F238E27FC236}">
                <a16:creationId xmlns="" xmlns:a16="http://schemas.microsoft.com/office/drawing/2014/main" id="{5C19009F-001E-47E6-9E15-B070ADFDC358}"/>
              </a:ext>
            </a:extLst>
          </p:cNvPr>
          <p:cNvSpPr txBox="1"/>
          <p:nvPr/>
        </p:nvSpPr>
        <p:spPr>
          <a:xfrm>
            <a:off x="438253" y="6034489"/>
            <a:ext cx="5169613" cy="400110"/>
          </a:xfrm>
          <a:prstGeom prst="rect">
            <a:avLst/>
          </a:prstGeom>
          <a:noFill/>
        </p:spPr>
        <p:txBody>
          <a:bodyPr wrap="square" rtlCol="0" anchor="ctr">
            <a:spAutoFit/>
          </a:bodyPr>
          <a:lstStyle/>
          <a:p>
            <a:r>
              <a:rPr lang="el-GR" altLang="ko-KR" sz="2000" dirty="0" smtClean="0">
                <a:cs typeface="Arial" pitchFamily="34" charset="0"/>
              </a:rPr>
              <a:t>Τεχνολογίες Αξιοποίησης Βιομάζας </a:t>
            </a:r>
            <a:endParaRPr lang="ko-KR" altLang="en-US" sz="2000" dirty="0">
              <a:cs typeface="Arial" pitchFamily="34" charset="0"/>
            </a:endParaRPr>
          </a:p>
        </p:txBody>
      </p:sp>
      <p:grpSp>
        <p:nvGrpSpPr>
          <p:cNvPr id="449" name="Group 448">
            <a:extLst>
              <a:ext uri="{FF2B5EF4-FFF2-40B4-BE49-F238E27FC236}">
                <a16:creationId xmlns="" xmlns:a16="http://schemas.microsoft.com/office/drawing/2014/main" id="{053D0694-84ED-41E3-B9E2-59912B7245D9}"/>
              </a:ext>
            </a:extLst>
          </p:cNvPr>
          <p:cNvGrpSpPr/>
          <p:nvPr/>
        </p:nvGrpSpPr>
        <p:grpSpPr>
          <a:xfrm>
            <a:off x="3897923" y="1031874"/>
            <a:ext cx="4237028" cy="2047282"/>
            <a:chOff x="3897923" y="1031874"/>
            <a:chExt cx="4237028" cy="2047282"/>
          </a:xfrm>
        </p:grpSpPr>
        <p:grpSp>
          <p:nvGrpSpPr>
            <p:cNvPr id="315" name="Group 314">
              <a:extLst>
                <a:ext uri="{FF2B5EF4-FFF2-40B4-BE49-F238E27FC236}">
                  <a16:creationId xmlns="" xmlns:a16="http://schemas.microsoft.com/office/drawing/2014/main" id="{D7994479-5D67-41F8-9C55-8A1BEABB4A53}"/>
                </a:ext>
              </a:extLst>
            </p:cNvPr>
            <p:cNvGrpSpPr/>
            <p:nvPr/>
          </p:nvGrpSpPr>
          <p:grpSpPr>
            <a:xfrm>
              <a:off x="5130243" y="1779420"/>
              <a:ext cx="979496" cy="1186636"/>
              <a:chOff x="5966554" y="1888017"/>
              <a:chExt cx="893221" cy="1082116"/>
            </a:xfrm>
          </p:grpSpPr>
          <p:sp>
            <p:nvSpPr>
              <p:cNvPr id="290" name="Graphic 12">
                <a:extLst>
                  <a:ext uri="{FF2B5EF4-FFF2-40B4-BE49-F238E27FC236}">
                    <a16:creationId xmlns="" xmlns:a16="http://schemas.microsoft.com/office/drawing/2014/main" id="{0D3033F6-D2A2-4FEF-B2AC-8705BB9A7CDF}"/>
                  </a:ext>
                </a:extLst>
              </p:cNvPr>
              <p:cNvSpPr/>
              <p:nvPr/>
            </p:nvSpPr>
            <p:spPr>
              <a:xfrm>
                <a:off x="5966554" y="1888017"/>
                <a:ext cx="573868" cy="326290"/>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solidFill>
                <a:schemeClr val="accent1"/>
              </a:solidFill>
              <a:ln w="9525" cap="flat">
                <a:noFill/>
                <a:prstDash val="solid"/>
                <a:miter/>
              </a:ln>
            </p:spPr>
            <p:txBody>
              <a:bodyPr rtlCol="0" anchor="ctr"/>
              <a:lstStyle/>
              <a:p>
                <a:endParaRPr lang="en-US"/>
              </a:p>
            </p:txBody>
          </p:sp>
          <p:grpSp>
            <p:nvGrpSpPr>
              <p:cNvPr id="223" name="Group 222">
                <a:extLst>
                  <a:ext uri="{FF2B5EF4-FFF2-40B4-BE49-F238E27FC236}">
                    <a16:creationId xmlns="" xmlns:a16="http://schemas.microsoft.com/office/drawing/2014/main" id="{45093142-4C00-4C99-99C5-C988AAE06B9E}"/>
                  </a:ext>
                </a:extLst>
              </p:cNvPr>
              <p:cNvGrpSpPr/>
              <p:nvPr/>
            </p:nvGrpSpPr>
            <p:grpSpPr>
              <a:xfrm>
                <a:off x="5973140" y="2116070"/>
                <a:ext cx="886635" cy="854063"/>
                <a:chOff x="6892390" y="1213970"/>
                <a:chExt cx="4754685" cy="4580013"/>
              </a:xfrm>
            </p:grpSpPr>
            <p:grpSp>
              <p:nvGrpSpPr>
                <p:cNvPr id="224" name="Group 223">
                  <a:extLst>
                    <a:ext uri="{FF2B5EF4-FFF2-40B4-BE49-F238E27FC236}">
                      <a16:creationId xmlns="" xmlns:a16="http://schemas.microsoft.com/office/drawing/2014/main" id="{400080F0-F09F-4D70-AD36-4F8957A000F8}"/>
                    </a:ext>
                  </a:extLst>
                </p:cNvPr>
                <p:cNvGrpSpPr/>
                <p:nvPr/>
              </p:nvGrpSpPr>
              <p:grpSpPr>
                <a:xfrm>
                  <a:off x="6892390" y="1621878"/>
                  <a:ext cx="1097280" cy="4172105"/>
                  <a:chOff x="6599258" y="1944858"/>
                  <a:chExt cx="1097280" cy="4172105"/>
                </a:xfrm>
              </p:grpSpPr>
              <p:sp>
                <p:nvSpPr>
                  <p:cNvPr id="277" name="Rectangle 276">
                    <a:extLst>
                      <a:ext uri="{FF2B5EF4-FFF2-40B4-BE49-F238E27FC236}">
                        <a16:creationId xmlns="" xmlns:a16="http://schemas.microsoft.com/office/drawing/2014/main" id="{ADDF2859-9AE5-471D-A6D4-A36E95731AE3}"/>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 xmlns:a16="http://schemas.microsoft.com/office/drawing/2014/main" id="{055EB97B-6EFC-4DF1-80FD-E5BD1593B7FA}"/>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a:extLst>
                      <a:ext uri="{FF2B5EF4-FFF2-40B4-BE49-F238E27FC236}">
                        <a16:creationId xmlns="" xmlns:a16="http://schemas.microsoft.com/office/drawing/2014/main" id="{75A3CC07-968A-4E5C-A671-69CE7092C621}"/>
                      </a:ext>
                    </a:extLst>
                  </p:cNvPr>
                  <p:cNvGrpSpPr/>
                  <p:nvPr/>
                </p:nvGrpSpPr>
                <p:grpSpPr>
                  <a:xfrm>
                    <a:off x="6801135" y="1944858"/>
                    <a:ext cx="640082" cy="1722534"/>
                    <a:chOff x="6913575" y="1813492"/>
                    <a:chExt cx="405185" cy="2497948"/>
                  </a:xfrm>
                </p:grpSpPr>
                <p:grpSp>
                  <p:nvGrpSpPr>
                    <p:cNvPr id="284" name="Group 283">
                      <a:extLst>
                        <a:ext uri="{FF2B5EF4-FFF2-40B4-BE49-F238E27FC236}">
                          <a16:creationId xmlns="" xmlns:a16="http://schemas.microsoft.com/office/drawing/2014/main" id="{B2C4DA12-63D3-4AA6-8231-05DB76526FE2}"/>
                        </a:ext>
                      </a:extLst>
                    </p:cNvPr>
                    <p:cNvGrpSpPr/>
                    <p:nvPr/>
                  </p:nvGrpSpPr>
                  <p:grpSpPr>
                    <a:xfrm>
                      <a:off x="6913576" y="2297867"/>
                      <a:ext cx="405184" cy="2013573"/>
                      <a:chOff x="2507828" y="1738469"/>
                      <a:chExt cx="405184" cy="214763"/>
                    </a:xfrm>
                  </p:grpSpPr>
                  <p:sp>
                    <p:nvSpPr>
                      <p:cNvPr id="288" name="Rectangle 287">
                        <a:extLst>
                          <a:ext uri="{FF2B5EF4-FFF2-40B4-BE49-F238E27FC236}">
                            <a16:creationId xmlns="" xmlns:a16="http://schemas.microsoft.com/office/drawing/2014/main" id="{18FF0EC5-B333-4F9C-9F1B-36DC699A9E90}"/>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 xmlns:a16="http://schemas.microsoft.com/office/drawing/2014/main" id="{D901716F-8780-4694-B81D-AC9B20B3C5E5}"/>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a:extLst>
                        <a:ext uri="{FF2B5EF4-FFF2-40B4-BE49-F238E27FC236}">
                          <a16:creationId xmlns="" xmlns:a16="http://schemas.microsoft.com/office/drawing/2014/main" id="{CBC26D51-19A6-490E-B64A-B8B0BAED33B3}"/>
                        </a:ext>
                      </a:extLst>
                    </p:cNvPr>
                    <p:cNvGrpSpPr/>
                    <p:nvPr/>
                  </p:nvGrpSpPr>
                  <p:grpSpPr>
                    <a:xfrm>
                      <a:off x="6913575" y="1813492"/>
                      <a:ext cx="405184" cy="529407"/>
                      <a:chOff x="2507827" y="1488604"/>
                      <a:chExt cx="405184" cy="348318"/>
                    </a:xfrm>
                  </p:grpSpPr>
                  <p:sp>
                    <p:nvSpPr>
                      <p:cNvPr id="286" name="Rectangle 285">
                        <a:extLst>
                          <a:ext uri="{FF2B5EF4-FFF2-40B4-BE49-F238E27FC236}">
                            <a16:creationId xmlns="" xmlns:a16="http://schemas.microsoft.com/office/drawing/2014/main" id="{B371B5BC-D65C-4A9D-9149-31218CEC4977}"/>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 xmlns:a16="http://schemas.microsoft.com/office/drawing/2014/main" id="{38B521E9-BDAA-4365-8DF8-5DDE8006FE7A}"/>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80" name="Rectangle 279">
                    <a:extLst>
                      <a:ext uri="{FF2B5EF4-FFF2-40B4-BE49-F238E27FC236}">
                        <a16:creationId xmlns="" xmlns:a16="http://schemas.microsoft.com/office/drawing/2014/main" id="{B06EC529-CDA6-4074-A561-991BC0F0C23C}"/>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 xmlns:a16="http://schemas.microsoft.com/office/drawing/2014/main" id="{0D736C43-8CF3-42F9-873F-16A31AF18C0C}"/>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 xmlns:a16="http://schemas.microsoft.com/office/drawing/2014/main" id="{A184E357-E4FA-4B76-B659-7D02484E99BF}"/>
                      </a:ext>
                    </a:extLst>
                  </p:cNvPr>
                  <p:cNvSpPr/>
                  <p:nvPr/>
                </p:nvSpPr>
                <p:spPr>
                  <a:xfrm>
                    <a:off x="6599258" y="3640999"/>
                    <a:ext cx="1097280" cy="211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a:extLst>
                      <a:ext uri="{FF2B5EF4-FFF2-40B4-BE49-F238E27FC236}">
                        <a16:creationId xmlns="" xmlns:a16="http://schemas.microsoft.com/office/drawing/2014/main" id="{CEC2B666-9DD9-4022-B76D-C1741B54BC64}"/>
                      </a:ext>
                    </a:extLst>
                  </p:cNvPr>
                  <p:cNvSpPr/>
                  <p:nvPr/>
                </p:nvSpPr>
                <p:spPr>
                  <a:xfrm>
                    <a:off x="7147898" y="3637243"/>
                    <a:ext cx="548640" cy="2150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 xmlns:a16="http://schemas.microsoft.com/office/drawing/2014/main" id="{9E4BB500-C3B7-4D6B-9A9A-4CCB9F5F106C}"/>
                    </a:ext>
                  </a:extLst>
                </p:cNvPr>
                <p:cNvGrpSpPr/>
                <p:nvPr/>
              </p:nvGrpSpPr>
              <p:grpSpPr>
                <a:xfrm>
                  <a:off x="7989475" y="3551655"/>
                  <a:ext cx="3657600" cy="2238823"/>
                  <a:chOff x="9073712" y="3504421"/>
                  <a:chExt cx="3657600" cy="2238823"/>
                </a:xfrm>
              </p:grpSpPr>
              <p:sp>
                <p:nvSpPr>
                  <p:cNvPr id="243" name="Rectangle 242">
                    <a:extLst>
                      <a:ext uri="{FF2B5EF4-FFF2-40B4-BE49-F238E27FC236}">
                        <a16:creationId xmlns="" xmlns:a16="http://schemas.microsoft.com/office/drawing/2014/main" id="{2279D5B4-C556-4095-9A6E-74268C85EA9C}"/>
                      </a:ext>
                    </a:extLst>
                  </p:cNvPr>
                  <p:cNvSpPr/>
                  <p:nvPr/>
                </p:nvSpPr>
                <p:spPr>
                  <a:xfrm>
                    <a:off x="9073712" y="3504421"/>
                    <a:ext cx="3657600" cy="223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 xmlns:a16="http://schemas.microsoft.com/office/drawing/2014/main" id="{0F043A14-EAA9-4AE6-8C7D-F3F3368A5306}"/>
                      </a:ext>
                    </a:extLst>
                  </p:cNvPr>
                  <p:cNvSpPr/>
                  <p:nvPr/>
                </p:nvSpPr>
                <p:spPr>
                  <a:xfrm>
                    <a:off x="9073712" y="4274912"/>
                    <a:ext cx="3657600" cy="14609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a:extLst>
                      <a:ext uri="{FF2B5EF4-FFF2-40B4-BE49-F238E27FC236}">
                        <a16:creationId xmlns="" xmlns:a16="http://schemas.microsoft.com/office/drawing/2014/main" id="{99A01462-EB5C-4026-A975-CFA0C5276E4C}"/>
                      </a:ext>
                    </a:extLst>
                  </p:cNvPr>
                  <p:cNvSpPr/>
                  <p:nvPr/>
                </p:nvSpPr>
                <p:spPr>
                  <a:xfrm>
                    <a:off x="9073712" y="4530263"/>
                    <a:ext cx="3657600" cy="12055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 xmlns:a16="http://schemas.microsoft.com/office/drawing/2014/main" id="{B6A32AE5-1D80-45D2-8BA0-09B23D5805DC}"/>
                      </a:ext>
                    </a:extLst>
                  </p:cNvPr>
                  <p:cNvGrpSpPr/>
                  <p:nvPr/>
                </p:nvGrpSpPr>
                <p:grpSpPr>
                  <a:xfrm>
                    <a:off x="10819673" y="5082143"/>
                    <a:ext cx="770444" cy="653701"/>
                    <a:chOff x="3816127" y="5359816"/>
                    <a:chExt cx="615608" cy="653701"/>
                  </a:xfrm>
                </p:grpSpPr>
                <p:sp>
                  <p:nvSpPr>
                    <p:cNvPr id="272" name="Rectangle 271">
                      <a:extLst>
                        <a:ext uri="{FF2B5EF4-FFF2-40B4-BE49-F238E27FC236}">
                          <a16:creationId xmlns="" xmlns:a16="http://schemas.microsoft.com/office/drawing/2014/main" id="{22106409-E99C-43CD-A431-D6E8C479379F}"/>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 xmlns:a16="http://schemas.microsoft.com/office/drawing/2014/main" id="{4E887B91-5012-4D7E-A9D9-52D347CFB23B}"/>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 xmlns:a16="http://schemas.microsoft.com/office/drawing/2014/main" id="{2E15B43B-819A-44D4-8068-2CB3A71BEF5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 xmlns:a16="http://schemas.microsoft.com/office/drawing/2014/main" id="{BEDFF3ED-2870-4A05-9117-A01E7EDFD115}"/>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 xmlns:a16="http://schemas.microsoft.com/office/drawing/2014/main" id="{F9A52FAC-42CE-4E0D-8F71-34C26BC671FE}"/>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 xmlns:a16="http://schemas.microsoft.com/office/drawing/2014/main" id="{408BF4E9-204C-4CBE-BD8F-F6FEC020F9D4}"/>
                      </a:ext>
                    </a:extLst>
                  </p:cNvPr>
                  <p:cNvGrpSpPr/>
                  <p:nvPr/>
                </p:nvGrpSpPr>
                <p:grpSpPr>
                  <a:xfrm>
                    <a:off x="11733059" y="5082143"/>
                    <a:ext cx="770444" cy="653701"/>
                    <a:chOff x="3816127" y="5359816"/>
                    <a:chExt cx="615608" cy="653701"/>
                  </a:xfrm>
                </p:grpSpPr>
                <p:sp>
                  <p:nvSpPr>
                    <p:cNvPr id="267" name="Rectangle 266">
                      <a:extLst>
                        <a:ext uri="{FF2B5EF4-FFF2-40B4-BE49-F238E27FC236}">
                          <a16:creationId xmlns="" xmlns:a16="http://schemas.microsoft.com/office/drawing/2014/main" id="{559BE0B7-8036-4ACE-8B6D-E1B64E074572}"/>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 xmlns:a16="http://schemas.microsoft.com/office/drawing/2014/main" id="{F6C50E26-8B74-48FD-A7A5-FDBE9404CAD5}"/>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 xmlns:a16="http://schemas.microsoft.com/office/drawing/2014/main" id="{A316715B-EAB3-46CF-BB6C-9B7C68D6E509}"/>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 xmlns:a16="http://schemas.microsoft.com/office/drawing/2014/main" id="{4FAEDB95-3425-4A87-9AE6-0C97C900897E}"/>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 xmlns:a16="http://schemas.microsoft.com/office/drawing/2014/main" id="{B0A17D7B-10A8-47E5-B117-F6657BAF7AC8}"/>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 xmlns:a16="http://schemas.microsoft.com/office/drawing/2014/main" id="{D7EAED47-21B7-4EBE-9DCB-96DBBD60745F}"/>
                      </a:ext>
                    </a:extLst>
                  </p:cNvPr>
                  <p:cNvGrpSpPr/>
                  <p:nvPr/>
                </p:nvGrpSpPr>
                <p:grpSpPr>
                  <a:xfrm>
                    <a:off x="9420733" y="4325657"/>
                    <a:ext cx="3057417" cy="144298"/>
                    <a:chOff x="9420733" y="4325657"/>
                    <a:chExt cx="3057417" cy="144298"/>
                  </a:xfrm>
                </p:grpSpPr>
                <p:sp>
                  <p:nvSpPr>
                    <p:cNvPr id="259" name="Rectangle 258">
                      <a:extLst>
                        <a:ext uri="{FF2B5EF4-FFF2-40B4-BE49-F238E27FC236}">
                          <a16:creationId xmlns="" xmlns:a16="http://schemas.microsoft.com/office/drawing/2014/main" id="{F08D6C4A-6840-4E0A-8A7E-19BE898C5F86}"/>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 xmlns:a16="http://schemas.microsoft.com/office/drawing/2014/main" id="{EA150761-B367-4FB9-AE5F-DA519178F8F4}"/>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 xmlns:a16="http://schemas.microsoft.com/office/drawing/2014/main" id="{247196F1-C911-40D7-980E-49D7EFEFC646}"/>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 xmlns:a16="http://schemas.microsoft.com/office/drawing/2014/main" id="{0853C1B9-EDC4-4C8D-9117-EE77F66AE2AF}"/>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 xmlns:a16="http://schemas.microsoft.com/office/drawing/2014/main" id="{97D1FE89-178E-4670-AD8F-C22444AB193C}"/>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 xmlns:a16="http://schemas.microsoft.com/office/drawing/2014/main" id="{A59E26FD-3CC4-489C-9F17-5CEF282ACDCC}"/>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 xmlns:a16="http://schemas.microsoft.com/office/drawing/2014/main" id="{7FA5CD82-CAFA-4F4D-9D78-67EAB3E5EF36}"/>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 xmlns:a16="http://schemas.microsoft.com/office/drawing/2014/main" id="{E5AB53D0-8C69-49A7-868B-D7C44AC0163E}"/>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a:extLst>
                      <a:ext uri="{FF2B5EF4-FFF2-40B4-BE49-F238E27FC236}">
                        <a16:creationId xmlns="" xmlns:a16="http://schemas.microsoft.com/office/drawing/2014/main" id="{ABCB598C-08D6-4205-9F56-8441D3A12281}"/>
                      </a:ext>
                    </a:extLst>
                  </p:cNvPr>
                  <p:cNvGrpSpPr/>
                  <p:nvPr/>
                </p:nvGrpSpPr>
                <p:grpSpPr>
                  <a:xfrm>
                    <a:off x="9420733" y="4686474"/>
                    <a:ext cx="1022774" cy="743102"/>
                    <a:chOff x="5243508" y="4135174"/>
                    <a:chExt cx="1022774" cy="743102"/>
                  </a:xfrm>
                </p:grpSpPr>
                <p:sp>
                  <p:nvSpPr>
                    <p:cNvPr id="250" name="Rectangle 249">
                      <a:extLst>
                        <a:ext uri="{FF2B5EF4-FFF2-40B4-BE49-F238E27FC236}">
                          <a16:creationId xmlns="" xmlns:a16="http://schemas.microsoft.com/office/drawing/2014/main" id="{4199891C-2578-4547-BBB4-540AC3D1F924}"/>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 xmlns:a16="http://schemas.microsoft.com/office/drawing/2014/main" id="{199E6C7D-E89E-4BDA-945F-75DDEECC6688}"/>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 xmlns:a16="http://schemas.microsoft.com/office/drawing/2014/main" id="{DCAF6764-EA4A-4940-AA5A-1C261E6E8F97}"/>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 xmlns:a16="http://schemas.microsoft.com/office/drawing/2014/main" id="{0481E25B-647F-4BB9-AD8D-9F23B19A6EDF}"/>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 xmlns:a16="http://schemas.microsoft.com/office/drawing/2014/main" id="{97323EEB-E4D5-43F3-9D60-4CA96F7EB2F9}"/>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 xmlns:a16="http://schemas.microsoft.com/office/drawing/2014/main" id="{FA17A54B-43A5-4E73-A030-F52711F22268}"/>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 xmlns:a16="http://schemas.microsoft.com/office/drawing/2014/main" id="{8A914D79-72EB-4438-B677-710C24BBAC3E}"/>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 xmlns:a16="http://schemas.microsoft.com/office/drawing/2014/main" id="{A8DBF174-0241-44A8-9E09-DD71500B6FE2}"/>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 xmlns:a16="http://schemas.microsoft.com/office/drawing/2014/main" id="{7F7B10F1-4DFD-43C0-B23C-F6126FC4226D}"/>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25">
                  <a:extLst>
                    <a:ext uri="{FF2B5EF4-FFF2-40B4-BE49-F238E27FC236}">
                      <a16:creationId xmlns="" xmlns:a16="http://schemas.microsoft.com/office/drawing/2014/main" id="{545C9D13-DF1A-41BC-9A72-05DBD73C09B4}"/>
                    </a:ext>
                  </a:extLst>
                </p:cNvPr>
                <p:cNvGrpSpPr/>
                <p:nvPr/>
              </p:nvGrpSpPr>
              <p:grpSpPr>
                <a:xfrm>
                  <a:off x="8193593" y="1213970"/>
                  <a:ext cx="2250191" cy="2344826"/>
                  <a:chOff x="9277830" y="1166736"/>
                  <a:chExt cx="2250191" cy="2344826"/>
                </a:xfrm>
              </p:grpSpPr>
              <p:grpSp>
                <p:nvGrpSpPr>
                  <p:cNvPr id="227" name="Group 226">
                    <a:extLst>
                      <a:ext uri="{FF2B5EF4-FFF2-40B4-BE49-F238E27FC236}">
                        <a16:creationId xmlns="" xmlns:a16="http://schemas.microsoft.com/office/drawing/2014/main" id="{C9C68A4C-A8AB-4072-9863-6139D6725A32}"/>
                      </a:ext>
                    </a:extLst>
                  </p:cNvPr>
                  <p:cNvGrpSpPr/>
                  <p:nvPr/>
                </p:nvGrpSpPr>
                <p:grpSpPr>
                  <a:xfrm>
                    <a:off x="9830401" y="2180121"/>
                    <a:ext cx="731071" cy="1326166"/>
                    <a:chOff x="-772683" y="4329325"/>
                    <a:chExt cx="731071" cy="1692900"/>
                  </a:xfrm>
                </p:grpSpPr>
                <p:sp>
                  <p:nvSpPr>
                    <p:cNvPr id="241" name="Rectangle: Top Corners Rounded 240">
                      <a:extLst>
                        <a:ext uri="{FF2B5EF4-FFF2-40B4-BE49-F238E27FC236}">
                          <a16:creationId xmlns="" xmlns:a16="http://schemas.microsoft.com/office/drawing/2014/main" id="{3DBFCF07-4B95-44FE-AEB1-4B2532FC9F9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 xmlns:a16="http://schemas.microsoft.com/office/drawing/2014/main" id="{BEF89C48-C382-495B-A11D-8A8FBB93C7DB}"/>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 xmlns:a16="http://schemas.microsoft.com/office/drawing/2014/main" id="{078619B4-50F4-42C3-8809-953968F6AD1E}"/>
                      </a:ext>
                    </a:extLst>
                  </p:cNvPr>
                  <p:cNvGrpSpPr/>
                  <p:nvPr/>
                </p:nvGrpSpPr>
                <p:grpSpPr>
                  <a:xfrm>
                    <a:off x="10796950" y="2179890"/>
                    <a:ext cx="731071" cy="1326166"/>
                    <a:chOff x="-772683" y="4329325"/>
                    <a:chExt cx="731071" cy="1692900"/>
                  </a:xfrm>
                </p:grpSpPr>
                <p:sp>
                  <p:nvSpPr>
                    <p:cNvPr id="239" name="Rectangle: Top Corners Rounded 238">
                      <a:extLst>
                        <a:ext uri="{FF2B5EF4-FFF2-40B4-BE49-F238E27FC236}">
                          <a16:creationId xmlns="" xmlns:a16="http://schemas.microsoft.com/office/drawing/2014/main" id="{9776D6BC-126F-4393-A540-D3D97069991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 xmlns:a16="http://schemas.microsoft.com/office/drawing/2014/main" id="{6BF5C775-CBDD-4D5E-8AC9-85D81E9A3639}"/>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 xmlns:a16="http://schemas.microsoft.com/office/drawing/2014/main" id="{7E0C5475-7976-400C-8C61-06602E3156BA}"/>
                      </a:ext>
                    </a:extLst>
                  </p:cNvPr>
                  <p:cNvGrpSpPr/>
                  <p:nvPr/>
                </p:nvGrpSpPr>
                <p:grpSpPr>
                  <a:xfrm>
                    <a:off x="9277830" y="1166736"/>
                    <a:ext cx="424922" cy="2344826"/>
                    <a:chOff x="9277830" y="1166736"/>
                    <a:chExt cx="424922" cy="2344826"/>
                  </a:xfrm>
                </p:grpSpPr>
                <p:grpSp>
                  <p:nvGrpSpPr>
                    <p:cNvPr id="233" name="Group 232">
                      <a:extLst>
                        <a:ext uri="{FF2B5EF4-FFF2-40B4-BE49-F238E27FC236}">
                          <a16:creationId xmlns="" xmlns:a16="http://schemas.microsoft.com/office/drawing/2014/main" id="{2B0E0F9F-497E-4277-8F6A-0BBDBBE0E5ED}"/>
                        </a:ext>
                      </a:extLst>
                    </p:cNvPr>
                    <p:cNvGrpSpPr/>
                    <p:nvPr/>
                  </p:nvGrpSpPr>
                  <p:grpSpPr>
                    <a:xfrm>
                      <a:off x="9277830" y="1497989"/>
                      <a:ext cx="424922" cy="2013573"/>
                      <a:chOff x="2507828" y="1767064"/>
                      <a:chExt cx="424922" cy="214763"/>
                    </a:xfrm>
                  </p:grpSpPr>
                  <p:sp>
                    <p:nvSpPr>
                      <p:cNvPr id="237" name="Rectangle 236">
                        <a:extLst>
                          <a:ext uri="{FF2B5EF4-FFF2-40B4-BE49-F238E27FC236}">
                            <a16:creationId xmlns="" xmlns:a16="http://schemas.microsoft.com/office/drawing/2014/main" id="{93D0FC3F-AAE6-45AD-811F-32197B833BBE}"/>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 xmlns:a16="http://schemas.microsoft.com/office/drawing/2014/main" id="{173D26B1-8EE8-46C1-94DF-786395B69AAF}"/>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 xmlns:a16="http://schemas.microsoft.com/office/drawing/2014/main" id="{564507B4-C5AA-4D24-B0FD-674F0C4181E8}"/>
                        </a:ext>
                      </a:extLst>
                    </p:cNvPr>
                    <p:cNvGrpSpPr/>
                    <p:nvPr/>
                  </p:nvGrpSpPr>
                  <p:grpSpPr>
                    <a:xfrm>
                      <a:off x="9277830" y="1166736"/>
                      <a:ext cx="424922" cy="407911"/>
                      <a:chOff x="2507828" y="1767064"/>
                      <a:chExt cx="424922" cy="268381"/>
                    </a:xfrm>
                  </p:grpSpPr>
                  <p:sp>
                    <p:nvSpPr>
                      <p:cNvPr id="235" name="Rectangle 234">
                        <a:extLst>
                          <a:ext uri="{FF2B5EF4-FFF2-40B4-BE49-F238E27FC236}">
                            <a16:creationId xmlns="" xmlns:a16="http://schemas.microsoft.com/office/drawing/2014/main" id="{7F4FCE08-A064-4C61-8C82-6DB0109C3CE1}"/>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 xmlns:a16="http://schemas.microsoft.com/office/drawing/2014/main" id="{622ED9EC-233A-46CD-8AC9-CB385872401B}"/>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0" name="Rectangle 229">
                    <a:extLst>
                      <a:ext uri="{FF2B5EF4-FFF2-40B4-BE49-F238E27FC236}">
                        <a16:creationId xmlns="" xmlns:a16="http://schemas.microsoft.com/office/drawing/2014/main" id="{0E044CAD-D66D-4334-AB87-A5CBD42B88BE}"/>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 xmlns:a16="http://schemas.microsoft.com/office/drawing/2014/main" id="{D9B4FAEF-B031-4115-AE54-4CC6A275ED7E}"/>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 xmlns:a16="http://schemas.microsoft.com/office/drawing/2014/main" id="{4255B21D-A5A9-43EB-9BE2-BEA7067B7140}"/>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2" name="Group 331">
              <a:extLst>
                <a:ext uri="{FF2B5EF4-FFF2-40B4-BE49-F238E27FC236}">
                  <a16:creationId xmlns="" xmlns:a16="http://schemas.microsoft.com/office/drawing/2014/main" id="{82C6019D-A41F-4A3F-8EB2-A11678D53360}"/>
                </a:ext>
              </a:extLst>
            </p:cNvPr>
            <p:cNvGrpSpPr/>
            <p:nvPr/>
          </p:nvGrpSpPr>
          <p:grpSpPr>
            <a:xfrm>
              <a:off x="6571435" y="1335205"/>
              <a:ext cx="1563516" cy="1740001"/>
              <a:chOff x="6715787" y="1495852"/>
              <a:chExt cx="1419163" cy="1579354"/>
            </a:xfrm>
          </p:grpSpPr>
          <p:sp>
            <p:nvSpPr>
              <p:cNvPr id="172" name="Freeform: Shape 171">
                <a:extLst>
                  <a:ext uri="{FF2B5EF4-FFF2-40B4-BE49-F238E27FC236}">
                    <a16:creationId xmlns="" xmlns:a16="http://schemas.microsoft.com/office/drawing/2014/main" id="{F0B216E9-89EA-4F86-B247-87A096D6DB66}"/>
                  </a:ext>
                </a:extLst>
              </p:cNvPr>
              <p:cNvSpPr/>
              <p:nvPr/>
            </p:nvSpPr>
            <p:spPr>
              <a:xfrm>
                <a:off x="6715787" y="1495852"/>
                <a:ext cx="989662" cy="157935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330">
                <a:extLst>
                  <a:ext uri="{FF2B5EF4-FFF2-40B4-BE49-F238E27FC236}">
                    <a16:creationId xmlns="" xmlns:a16="http://schemas.microsoft.com/office/drawing/2014/main" id="{7B76155C-2B61-4A13-A4F8-CD44FD9E899B}"/>
                  </a:ext>
                </a:extLst>
              </p:cNvPr>
              <p:cNvGrpSpPr/>
              <p:nvPr/>
            </p:nvGrpSpPr>
            <p:grpSpPr>
              <a:xfrm>
                <a:off x="6896749" y="1773716"/>
                <a:ext cx="1238201" cy="1299037"/>
                <a:chOff x="6896749" y="1773716"/>
                <a:chExt cx="1238201" cy="1299037"/>
              </a:xfrm>
            </p:grpSpPr>
            <p:sp>
              <p:nvSpPr>
                <p:cNvPr id="173" name="Freeform: Shape 172">
                  <a:extLst>
                    <a:ext uri="{FF2B5EF4-FFF2-40B4-BE49-F238E27FC236}">
                      <a16:creationId xmlns="" xmlns:a16="http://schemas.microsoft.com/office/drawing/2014/main" id="{9320EA0C-AB4F-4A93-888E-CC7B0962207C}"/>
                    </a:ext>
                  </a:extLst>
                </p:cNvPr>
                <p:cNvSpPr/>
                <p:nvPr/>
              </p:nvSpPr>
              <p:spPr>
                <a:xfrm>
                  <a:off x="7405832" y="2164710"/>
                  <a:ext cx="538296" cy="859041"/>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 xmlns:a16="http://schemas.microsoft.com/office/drawing/2014/main" id="{D8251312-89F3-41C0-B779-5328A4D29356}"/>
                    </a:ext>
                  </a:extLst>
                </p:cNvPr>
                <p:cNvSpPr/>
                <p:nvPr/>
              </p:nvSpPr>
              <p:spPr>
                <a:xfrm>
                  <a:off x="7844508" y="2609250"/>
                  <a:ext cx="290442" cy="46350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 xmlns:a16="http://schemas.microsoft.com/office/drawing/2014/main" id="{DA4C74A4-362E-4415-9201-8728BF7DCDE4}"/>
                    </a:ext>
                  </a:extLst>
                </p:cNvPr>
                <p:cNvSpPr/>
                <p:nvPr/>
              </p:nvSpPr>
              <p:spPr>
                <a:xfrm>
                  <a:off x="6896749" y="1773716"/>
                  <a:ext cx="614834"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 xmlns:a16="http://schemas.microsoft.com/office/drawing/2014/main" id="{11D2AB0C-A2D1-4429-B62E-ED42C2B9BA0D}"/>
                    </a:ext>
                  </a:extLst>
                </p:cNvPr>
                <p:cNvSpPr/>
                <p:nvPr/>
              </p:nvSpPr>
              <p:spPr>
                <a:xfrm>
                  <a:off x="7506368" y="2301188"/>
                  <a:ext cx="407810"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 xmlns:a16="http://schemas.microsoft.com/office/drawing/2014/main" id="{D5396099-7ABB-4816-BED6-4A7D51D1B064}"/>
                    </a:ext>
                  </a:extLst>
                </p:cNvPr>
                <p:cNvSpPr/>
                <p:nvPr/>
              </p:nvSpPr>
              <p:spPr>
                <a:xfrm>
                  <a:off x="6981957" y="1784257"/>
                  <a:ext cx="591852"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 xmlns:a16="http://schemas.microsoft.com/office/drawing/2014/main" id="{A2EC1D22-DE7D-4F2C-B700-E5783B6A3F17}"/>
                    </a:ext>
                  </a:extLst>
                </p:cNvPr>
                <p:cNvSpPr/>
                <p:nvPr/>
              </p:nvSpPr>
              <p:spPr>
                <a:xfrm>
                  <a:off x="7560044" y="2311686"/>
                  <a:ext cx="392566"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 xmlns:a16="http://schemas.microsoft.com/office/drawing/2014/main" id="{C093D0CC-7314-4EA5-B50F-19B00821B13F}"/>
                    </a:ext>
                  </a:extLst>
                </p:cNvPr>
                <p:cNvSpPr/>
                <p:nvPr/>
              </p:nvSpPr>
              <p:spPr>
                <a:xfrm>
                  <a:off x="7416615" y="1784214"/>
                  <a:ext cx="387875"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 xmlns:a16="http://schemas.microsoft.com/office/drawing/2014/main" id="{56CE499F-4CF3-4875-9631-4301CA17E891}"/>
                    </a:ext>
                  </a:extLst>
                </p:cNvPr>
                <p:cNvSpPr/>
                <p:nvPr/>
              </p:nvSpPr>
              <p:spPr>
                <a:xfrm>
                  <a:off x="7512112" y="1794756"/>
                  <a:ext cx="327868" cy="52619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 xmlns:a16="http://schemas.microsoft.com/office/drawing/2014/main" id="{2D6BC206-C261-4D24-84A5-B4A5C6ACDC2D}"/>
                    </a:ext>
                  </a:extLst>
                </p:cNvPr>
                <p:cNvSpPr/>
                <p:nvPr/>
              </p:nvSpPr>
              <p:spPr>
                <a:xfrm>
                  <a:off x="7786303" y="2310455"/>
                  <a:ext cx="262406" cy="38890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 xmlns:a16="http://schemas.microsoft.com/office/drawing/2014/main" id="{CB2DEEB4-665B-4A9F-A387-7697F1CB86B2}"/>
                    </a:ext>
                  </a:extLst>
                </p:cNvPr>
                <p:cNvSpPr/>
                <p:nvPr/>
              </p:nvSpPr>
              <p:spPr>
                <a:xfrm>
                  <a:off x="7839980" y="2320953"/>
                  <a:ext cx="243208" cy="369955"/>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a:extLst>
                <a:ext uri="{FF2B5EF4-FFF2-40B4-BE49-F238E27FC236}">
                  <a16:creationId xmlns="" xmlns:a16="http://schemas.microsoft.com/office/drawing/2014/main" id="{52BB4B7C-28B7-486F-A07A-180B23BB38D6}"/>
                </a:ext>
              </a:extLst>
            </p:cNvPr>
            <p:cNvGrpSpPr/>
            <p:nvPr/>
          </p:nvGrpSpPr>
          <p:grpSpPr>
            <a:xfrm>
              <a:off x="6051754" y="2522425"/>
              <a:ext cx="450750" cy="516205"/>
              <a:chOff x="6039439" y="2523241"/>
              <a:chExt cx="450750" cy="516205"/>
            </a:xfrm>
          </p:grpSpPr>
          <p:sp>
            <p:nvSpPr>
              <p:cNvPr id="333" name="Freeform: Shape 332">
                <a:extLst>
                  <a:ext uri="{FF2B5EF4-FFF2-40B4-BE49-F238E27FC236}">
                    <a16:creationId xmlns="" xmlns:a16="http://schemas.microsoft.com/office/drawing/2014/main" id="{D67BB8B6-B9AE-42AC-874B-0BCADAAFB7E5}"/>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a:extLst>
                  <a:ext uri="{FF2B5EF4-FFF2-40B4-BE49-F238E27FC236}">
                    <a16:creationId xmlns="" xmlns:a16="http://schemas.microsoft.com/office/drawing/2014/main" id="{65395C84-BF12-40E7-A0AC-5AC3DEA50318}"/>
                  </a:ext>
                </a:extLst>
              </p:cNvPr>
              <p:cNvGrpSpPr/>
              <p:nvPr/>
            </p:nvGrpSpPr>
            <p:grpSpPr>
              <a:xfrm>
                <a:off x="6047071" y="2533597"/>
                <a:ext cx="443118" cy="505849"/>
                <a:chOff x="5313531" y="2427266"/>
                <a:chExt cx="578139" cy="659985"/>
              </a:xfrm>
            </p:grpSpPr>
            <p:sp>
              <p:nvSpPr>
                <p:cNvPr id="313" name="Freeform: Shape 312">
                  <a:extLst>
                    <a:ext uri="{FF2B5EF4-FFF2-40B4-BE49-F238E27FC236}">
                      <a16:creationId xmlns="" xmlns:a16="http://schemas.microsoft.com/office/drawing/2014/main" id="{B4D76240-527F-4B84-AE63-38B07E15C112}"/>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 xmlns:a16="http://schemas.microsoft.com/office/drawing/2014/main" id="{73AE1DAD-1A08-4216-AC01-76A7D3EB1109}"/>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334">
              <a:extLst>
                <a:ext uri="{FF2B5EF4-FFF2-40B4-BE49-F238E27FC236}">
                  <a16:creationId xmlns="" xmlns:a16="http://schemas.microsoft.com/office/drawing/2014/main" id="{6B1429CF-2CFD-4FA7-93F4-5F16C02AFC9B}"/>
                </a:ext>
              </a:extLst>
            </p:cNvPr>
            <p:cNvGrpSpPr/>
            <p:nvPr/>
          </p:nvGrpSpPr>
          <p:grpSpPr>
            <a:xfrm>
              <a:off x="6368343" y="2591762"/>
              <a:ext cx="390205" cy="446868"/>
              <a:chOff x="6039439" y="2523241"/>
              <a:chExt cx="450750" cy="516205"/>
            </a:xfrm>
          </p:grpSpPr>
          <p:sp>
            <p:nvSpPr>
              <p:cNvPr id="336" name="Freeform: Shape 335">
                <a:extLst>
                  <a:ext uri="{FF2B5EF4-FFF2-40B4-BE49-F238E27FC236}">
                    <a16:creationId xmlns="" xmlns:a16="http://schemas.microsoft.com/office/drawing/2014/main" id="{39DFF847-E025-4539-BA2D-407D788BE3FA}"/>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 xmlns:a16="http://schemas.microsoft.com/office/drawing/2014/main" id="{6B881F9A-FC37-4261-9C8A-689ABE08FE16}"/>
                  </a:ext>
                </a:extLst>
              </p:cNvPr>
              <p:cNvGrpSpPr/>
              <p:nvPr/>
            </p:nvGrpSpPr>
            <p:grpSpPr>
              <a:xfrm>
                <a:off x="6047071" y="2533597"/>
                <a:ext cx="443118" cy="505849"/>
                <a:chOff x="5313531" y="2427266"/>
                <a:chExt cx="578139" cy="659985"/>
              </a:xfrm>
            </p:grpSpPr>
            <p:sp>
              <p:nvSpPr>
                <p:cNvPr id="338" name="Freeform: Shape 337">
                  <a:extLst>
                    <a:ext uri="{FF2B5EF4-FFF2-40B4-BE49-F238E27FC236}">
                      <a16:creationId xmlns="" xmlns:a16="http://schemas.microsoft.com/office/drawing/2014/main" id="{36EA6A88-664D-4BC6-98E3-4CC0BF5ABE74}"/>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 xmlns:a16="http://schemas.microsoft.com/office/drawing/2014/main" id="{DF824DEA-C317-4E8F-8975-AD74B1A75DB7}"/>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a:extLst>
                <a:ext uri="{FF2B5EF4-FFF2-40B4-BE49-F238E27FC236}">
                  <a16:creationId xmlns="" xmlns:a16="http://schemas.microsoft.com/office/drawing/2014/main" id="{BCDFE66F-3D06-4DF7-991A-9FD06E3320CF}"/>
                </a:ext>
              </a:extLst>
            </p:cNvPr>
            <p:cNvGrpSpPr/>
            <p:nvPr/>
          </p:nvGrpSpPr>
          <p:grpSpPr>
            <a:xfrm>
              <a:off x="6657917" y="2647437"/>
              <a:ext cx="341590" cy="391193"/>
              <a:chOff x="6039439" y="2523241"/>
              <a:chExt cx="450750" cy="516205"/>
            </a:xfrm>
          </p:grpSpPr>
          <p:sp>
            <p:nvSpPr>
              <p:cNvPr id="341" name="Freeform: Shape 340">
                <a:extLst>
                  <a:ext uri="{FF2B5EF4-FFF2-40B4-BE49-F238E27FC236}">
                    <a16:creationId xmlns="" xmlns:a16="http://schemas.microsoft.com/office/drawing/2014/main" id="{2AAA9F38-D494-403E-A44D-CA781EA6900B}"/>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 xmlns:a16="http://schemas.microsoft.com/office/drawing/2014/main" id="{B3D37D85-D9A9-46A8-9ACF-5723ABDC621D}"/>
                  </a:ext>
                </a:extLst>
              </p:cNvPr>
              <p:cNvGrpSpPr/>
              <p:nvPr/>
            </p:nvGrpSpPr>
            <p:grpSpPr>
              <a:xfrm>
                <a:off x="6047071" y="2533597"/>
                <a:ext cx="443118" cy="505849"/>
                <a:chOff x="5313531" y="2427266"/>
                <a:chExt cx="578139" cy="659985"/>
              </a:xfrm>
            </p:grpSpPr>
            <p:sp>
              <p:nvSpPr>
                <p:cNvPr id="343" name="Freeform: Shape 342">
                  <a:extLst>
                    <a:ext uri="{FF2B5EF4-FFF2-40B4-BE49-F238E27FC236}">
                      <a16:creationId xmlns="" xmlns:a16="http://schemas.microsoft.com/office/drawing/2014/main" id="{754C3ED7-5605-4ED3-B92F-AB5CBC532DCA}"/>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 xmlns:a16="http://schemas.microsoft.com/office/drawing/2014/main" id="{3E286AEA-515B-4293-B197-12F237989AED}"/>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aphic 44">
              <a:extLst>
                <a:ext uri="{FF2B5EF4-FFF2-40B4-BE49-F238E27FC236}">
                  <a16:creationId xmlns="" xmlns:a16="http://schemas.microsoft.com/office/drawing/2014/main" id="{1A073040-7F3F-407A-97D8-C89A91B38318}"/>
                </a:ext>
              </a:extLst>
            </p:cNvPr>
            <p:cNvGrpSpPr/>
            <p:nvPr/>
          </p:nvGrpSpPr>
          <p:grpSpPr>
            <a:xfrm>
              <a:off x="4565163" y="2042810"/>
              <a:ext cx="552236" cy="1036346"/>
              <a:chOff x="2570741" y="896446"/>
              <a:chExt cx="1215775" cy="2281567"/>
            </a:xfrm>
            <a:solidFill>
              <a:schemeClr val="accent1"/>
            </a:solidFill>
          </p:grpSpPr>
          <p:sp>
            <p:nvSpPr>
              <p:cNvPr id="35" name="Freeform: Shape 34">
                <a:extLst>
                  <a:ext uri="{FF2B5EF4-FFF2-40B4-BE49-F238E27FC236}">
                    <a16:creationId xmlns="" xmlns:a16="http://schemas.microsoft.com/office/drawing/2014/main" id="{762CEA8B-B025-41A3-9DD6-0776E0D3759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C17FB587-1F4F-4C8F-BC5F-EB3A55FF2F1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56317DEA-9FD1-46F6-AE9E-C8217E92C2A9}"/>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grpSp>
          <p:nvGrpSpPr>
            <p:cNvPr id="24" name="Graphic 44">
              <a:extLst>
                <a:ext uri="{FF2B5EF4-FFF2-40B4-BE49-F238E27FC236}">
                  <a16:creationId xmlns="" xmlns:a16="http://schemas.microsoft.com/office/drawing/2014/main" id="{EC78BFA3-06E2-49E9-B6C1-584B7FC05DCE}"/>
                </a:ext>
              </a:extLst>
            </p:cNvPr>
            <p:cNvGrpSpPr/>
            <p:nvPr/>
          </p:nvGrpSpPr>
          <p:grpSpPr>
            <a:xfrm>
              <a:off x="3897923" y="1157375"/>
              <a:ext cx="1006670" cy="1889153"/>
              <a:chOff x="2570741" y="896446"/>
              <a:chExt cx="1215775" cy="2281567"/>
            </a:xfrm>
            <a:solidFill>
              <a:schemeClr val="accent1"/>
            </a:solidFill>
          </p:grpSpPr>
          <p:sp>
            <p:nvSpPr>
              <p:cNvPr id="25" name="Freeform: Shape 24">
                <a:extLst>
                  <a:ext uri="{FF2B5EF4-FFF2-40B4-BE49-F238E27FC236}">
                    <a16:creationId xmlns="" xmlns:a16="http://schemas.microsoft.com/office/drawing/2014/main" id="{ABD907D6-EE8C-4596-90FB-42E17C4BB06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662316A4-1AE7-4A64-8639-F6CFE6D6314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B0CF5566-4465-4A1B-8173-06CC0B1A0E6A}"/>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sp>
          <p:nvSpPr>
            <p:cNvPr id="33" name="Freeform 9">
              <a:extLst>
                <a:ext uri="{FF2B5EF4-FFF2-40B4-BE49-F238E27FC236}">
                  <a16:creationId xmlns="" xmlns:a16="http://schemas.microsoft.com/office/drawing/2014/main" id="{5A47AAEF-C9BC-4FDC-BAE9-709B3759B804}"/>
                </a:ext>
              </a:extLst>
            </p:cNvPr>
            <p:cNvSpPr>
              <a:spLocks noEditPoints="1"/>
            </p:cNvSpPr>
            <p:nvPr/>
          </p:nvSpPr>
          <p:spPr bwMode="auto">
            <a:xfrm>
              <a:off x="4189823" y="2866292"/>
              <a:ext cx="3918221" cy="212863"/>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446" name="Group 445">
              <a:extLst>
                <a:ext uri="{FF2B5EF4-FFF2-40B4-BE49-F238E27FC236}">
                  <a16:creationId xmlns="" xmlns:a16="http://schemas.microsoft.com/office/drawing/2014/main" id="{1BA6D2DC-33CF-4C4D-9346-1DD45FAB3C0A}"/>
                </a:ext>
              </a:extLst>
            </p:cNvPr>
            <p:cNvGrpSpPr/>
            <p:nvPr/>
          </p:nvGrpSpPr>
          <p:grpSpPr>
            <a:xfrm>
              <a:off x="6100204" y="1031874"/>
              <a:ext cx="647947" cy="647947"/>
              <a:chOff x="4266660" y="45289"/>
              <a:chExt cx="768290" cy="768290"/>
            </a:xfrm>
          </p:grpSpPr>
          <p:sp>
            <p:nvSpPr>
              <p:cNvPr id="447" name="Freeform: Shape 446">
                <a:extLst>
                  <a:ext uri="{FF2B5EF4-FFF2-40B4-BE49-F238E27FC236}">
                    <a16:creationId xmlns="" xmlns:a16="http://schemas.microsoft.com/office/drawing/2014/main" id="{2315C271-5D7C-46A3-945B-E5B214A1D0AE}"/>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448" name="Freeform: Shape 447">
                <a:extLst>
                  <a:ext uri="{FF2B5EF4-FFF2-40B4-BE49-F238E27FC236}">
                    <a16:creationId xmlns="" xmlns:a16="http://schemas.microsoft.com/office/drawing/2014/main" id="{6C4D300B-8297-422C-A66F-2D7BE29D3E6E}"/>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grpSp>
      <p:grpSp>
        <p:nvGrpSpPr>
          <p:cNvPr id="444" name="Group 443">
            <a:extLst>
              <a:ext uri="{FF2B5EF4-FFF2-40B4-BE49-F238E27FC236}">
                <a16:creationId xmlns="" xmlns:a16="http://schemas.microsoft.com/office/drawing/2014/main" id="{F0297D4F-F4D6-4E3B-8DBD-1911B7017B03}"/>
              </a:ext>
            </a:extLst>
          </p:cNvPr>
          <p:cNvGrpSpPr/>
          <p:nvPr/>
        </p:nvGrpSpPr>
        <p:grpSpPr>
          <a:xfrm>
            <a:off x="5965311" y="2561066"/>
            <a:ext cx="3777367" cy="2936010"/>
            <a:chOff x="5965311" y="2561066"/>
            <a:chExt cx="3777367" cy="2936010"/>
          </a:xfrm>
        </p:grpSpPr>
        <p:grpSp>
          <p:nvGrpSpPr>
            <p:cNvPr id="383" name="Group 382">
              <a:extLst>
                <a:ext uri="{FF2B5EF4-FFF2-40B4-BE49-F238E27FC236}">
                  <a16:creationId xmlns="" xmlns:a16="http://schemas.microsoft.com/office/drawing/2014/main" id="{E79BECCE-A9C2-4C40-9AB6-D52E30421E8C}"/>
                </a:ext>
              </a:extLst>
            </p:cNvPr>
            <p:cNvGrpSpPr/>
            <p:nvPr/>
          </p:nvGrpSpPr>
          <p:grpSpPr>
            <a:xfrm rot="5200220" flipH="1">
              <a:off x="6483191" y="2237588"/>
              <a:ext cx="2741608" cy="3777367"/>
              <a:chOff x="10544040" y="571910"/>
              <a:chExt cx="1744339" cy="2403337"/>
            </a:xfrm>
          </p:grpSpPr>
          <p:sp>
            <p:nvSpPr>
              <p:cNvPr id="368" name="Freeform: Shape 367">
                <a:extLst>
                  <a:ext uri="{FF2B5EF4-FFF2-40B4-BE49-F238E27FC236}">
                    <a16:creationId xmlns="" xmlns:a16="http://schemas.microsoft.com/office/drawing/2014/main" id="{FD4FD325-67AC-4E52-8403-642F874C1904}"/>
                  </a:ext>
                </a:extLst>
              </p:cNvPr>
              <p:cNvSpPr/>
              <p:nvPr/>
            </p:nvSpPr>
            <p:spPr>
              <a:xfrm>
                <a:off x="11216947" y="1624559"/>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71" name="Freeform: Shape 370">
                <a:extLst>
                  <a:ext uri="{FF2B5EF4-FFF2-40B4-BE49-F238E27FC236}">
                    <a16:creationId xmlns="" xmlns:a16="http://schemas.microsoft.com/office/drawing/2014/main" id="{64187B3F-4D25-4AEF-A3CA-876DE6AC23B0}"/>
                  </a:ext>
                </a:extLst>
              </p:cNvPr>
              <p:cNvSpPr/>
              <p:nvPr/>
            </p:nvSpPr>
            <p:spPr>
              <a:xfrm>
                <a:off x="10544040" y="571910"/>
                <a:ext cx="1744339" cy="2403337"/>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847236 w 1744338"/>
                  <a:gd name="connsiteY9" fmla="*/ 87206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1049443 w 1744338"/>
                  <a:gd name="connsiteY39" fmla="*/ 1527211 h 2403337"/>
                  <a:gd name="connsiteX40" fmla="*/ 821323 w 1744338"/>
                  <a:gd name="connsiteY40" fmla="*/ 1527211 h 2403337"/>
                  <a:gd name="connsiteX41" fmla="*/ 529531 w 1744338"/>
                  <a:gd name="connsiteY41" fmla="*/ 1524005 h 2403337"/>
                  <a:gd name="connsiteX42" fmla="*/ 516247 w 1744338"/>
                  <a:gd name="connsiteY42" fmla="*/ 1523547 h 2403337"/>
                  <a:gd name="connsiteX43" fmla="*/ 485556 w 1744338"/>
                  <a:gd name="connsiteY43" fmla="*/ 1525837 h 2403337"/>
                  <a:gd name="connsiteX44" fmla="*/ 416387 w 1744338"/>
                  <a:gd name="connsiteY44" fmla="*/ 1542786 h 2403337"/>
                  <a:gd name="connsiteX45" fmla="*/ 404935 w 1744338"/>
                  <a:gd name="connsiteY45" fmla="*/ 1553322 h 2403337"/>
                  <a:gd name="connsiteX46" fmla="*/ 259727 w 1744338"/>
                  <a:gd name="connsiteY46" fmla="*/ 1858397 h 2403337"/>
                  <a:gd name="connsiteX47" fmla="*/ 272095 w 1744338"/>
                  <a:gd name="connsiteY47" fmla="*/ 1875346 h 2403337"/>
                  <a:gd name="connsiteX48" fmla="*/ 298663 w 1744338"/>
                  <a:gd name="connsiteY48" fmla="*/ 1876262 h 2403337"/>
                  <a:gd name="connsiteX49" fmla="*/ 301869 w 1744338"/>
                  <a:gd name="connsiteY49" fmla="*/ 1877636 h 2403337"/>
                  <a:gd name="connsiteX50" fmla="*/ 250107 w 1744338"/>
                  <a:gd name="connsiteY50" fmla="*/ 1914740 h 2403337"/>
                  <a:gd name="connsiteX51" fmla="*/ 238197 w 1744338"/>
                  <a:gd name="connsiteY51" fmla="*/ 1930773 h 2403337"/>
                  <a:gd name="connsiteX52" fmla="*/ 206590 w 1744338"/>
                  <a:gd name="connsiteY52" fmla="*/ 2211113 h 2403337"/>
                  <a:gd name="connsiteX53" fmla="*/ 207965 w 1744338"/>
                  <a:gd name="connsiteY53" fmla="*/ 2215235 h 2403337"/>
                  <a:gd name="connsiteX54" fmla="*/ 244610 w 1744338"/>
                  <a:gd name="connsiteY54" fmla="*/ 2193248 h 2403337"/>
                  <a:gd name="connsiteX55" fmla="*/ 213003 w 1744338"/>
                  <a:gd name="connsiteY55" fmla="*/ 2275243 h 2403337"/>
                  <a:gd name="connsiteX56" fmla="*/ 207049 w 1744338"/>
                  <a:gd name="connsiteY56" fmla="*/ 2310056 h 2403337"/>
                  <a:gd name="connsiteX57" fmla="*/ 208423 w 1744338"/>
                  <a:gd name="connsiteY57" fmla="*/ 2393425 h 2403337"/>
                  <a:gd name="connsiteX58" fmla="*/ 197887 w 1744338"/>
                  <a:gd name="connsiteY58" fmla="*/ 2402587 h 2403337"/>
                  <a:gd name="connsiteX59" fmla="*/ 162616 w 1744338"/>
                  <a:gd name="connsiteY59" fmla="*/ 2401670 h 2403337"/>
                  <a:gd name="connsiteX60" fmla="*/ 158493 w 1744338"/>
                  <a:gd name="connsiteY60" fmla="*/ 2398922 h 2403337"/>
                  <a:gd name="connsiteX61" fmla="*/ 155744 w 1744338"/>
                  <a:gd name="connsiteY61" fmla="*/ 2387470 h 2403337"/>
                  <a:gd name="connsiteX62" fmla="*/ 152538 w 1744338"/>
                  <a:gd name="connsiteY62" fmla="*/ 2183628 h 2403337"/>
                  <a:gd name="connsiteX63" fmla="*/ 208881 w 1744338"/>
                  <a:gd name="connsiteY63" fmla="*/ 1846946 h 2403337"/>
                  <a:gd name="connsiteX64" fmla="*/ 301411 w 1744338"/>
                  <a:gd name="connsiteY64" fmla="*/ 1630736 h 2403337"/>
                  <a:gd name="connsiteX65" fmla="*/ 305076 w 1744338"/>
                  <a:gd name="connsiteY65" fmla="*/ 1595006 h 2403337"/>
                  <a:gd name="connsiteX66" fmla="*/ 290876 w 1744338"/>
                  <a:gd name="connsiteY66" fmla="*/ 1528128 h 2403337"/>
                  <a:gd name="connsiteX67" fmla="*/ 278508 w 1744338"/>
                  <a:gd name="connsiteY67" fmla="*/ 1505224 h 2403337"/>
                  <a:gd name="connsiteX68" fmla="*/ 127802 w 1744338"/>
                  <a:gd name="connsiteY68" fmla="*/ 1332989 h 2403337"/>
                  <a:gd name="connsiteX69" fmla="*/ 65046 w 1744338"/>
                  <a:gd name="connsiteY69" fmla="*/ 1218013 h 2403337"/>
                  <a:gd name="connsiteX70" fmla="*/ 0 w 1744338"/>
                  <a:gd name="connsiteY70" fmla="*/ 870336 h 2403337"/>
                  <a:gd name="connsiteX71" fmla="*/ 149790 w 1744338"/>
                  <a:gd name="connsiteY71" fmla="*/ 418678 h 2403337"/>
                  <a:gd name="connsiteX72" fmla="*/ 161699 w 1744338"/>
                  <a:gd name="connsiteY72" fmla="*/ 410890 h 2403337"/>
                  <a:gd name="connsiteX73" fmla="*/ 178190 w 1744338"/>
                  <a:gd name="connsiteY73" fmla="*/ 534570 h 2403337"/>
                  <a:gd name="connsiteX74" fmla="*/ 259269 w 1744338"/>
                  <a:gd name="connsiteY74" fmla="*/ 1182741 h 2403337"/>
                  <a:gd name="connsiteX75" fmla="*/ 297289 w 1744338"/>
                  <a:gd name="connsiteY75" fmla="*/ 1486901 h 2403337"/>
                  <a:gd name="connsiteX76" fmla="*/ 301869 w 1744338"/>
                  <a:gd name="connsiteY76" fmla="*/ 1502476 h 2403337"/>
                  <a:gd name="connsiteX77" fmla="*/ 310573 w 1744338"/>
                  <a:gd name="connsiteY77" fmla="*/ 1532250 h 2403337"/>
                  <a:gd name="connsiteX78" fmla="*/ 322483 w 1744338"/>
                  <a:gd name="connsiteY78" fmla="*/ 1587677 h 2403337"/>
                  <a:gd name="connsiteX79" fmla="*/ 352715 w 1744338"/>
                  <a:gd name="connsiteY79" fmla="*/ 1536831 h 2403337"/>
                  <a:gd name="connsiteX80" fmla="*/ 534570 w 1744338"/>
                  <a:gd name="connsiteY80" fmla="*/ 1275272 h 2403337"/>
                  <a:gd name="connsiteX81" fmla="*/ 542815 w 1744338"/>
                  <a:gd name="connsiteY81" fmla="*/ 1234045 h 2403337"/>
                  <a:gd name="connsiteX82" fmla="*/ 523576 w 1744338"/>
                  <a:gd name="connsiteY82" fmla="*/ 1148386 h 2403337"/>
                  <a:gd name="connsiteX83" fmla="*/ 490595 w 1744338"/>
                  <a:gd name="connsiteY83" fmla="*/ 1080133 h 2403337"/>
                  <a:gd name="connsiteX84" fmla="*/ 450743 w 1744338"/>
                  <a:gd name="connsiteY84" fmla="*/ 1026539 h 2403337"/>
                  <a:gd name="connsiteX85" fmla="*/ 306450 w 1744338"/>
                  <a:gd name="connsiteY85" fmla="*/ 553809 h 2403337"/>
                  <a:gd name="connsiteX86" fmla="*/ 522660 w 1744338"/>
                  <a:gd name="connsiteY86" fmla="*/ 9161 h 2403337"/>
                  <a:gd name="connsiteX87" fmla="*/ 527699 w 1744338"/>
                  <a:gd name="connsiteY87" fmla="*/ 2290 h 2403337"/>
                  <a:gd name="connsiteX88" fmla="*/ 529989 w 1744338"/>
                  <a:gd name="connsiteY8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821323 w 1744338"/>
                  <a:gd name="connsiteY39" fmla="*/ 1527211 h 2403337"/>
                  <a:gd name="connsiteX40" fmla="*/ 529531 w 1744338"/>
                  <a:gd name="connsiteY40" fmla="*/ 1524005 h 2403337"/>
                  <a:gd name="connsiteX41" fmla="*/ 516247 w 1744338"/>
                  <a:gd name="connsiteY41" fmla="*/ 1523547 h 2403337"/>
                  <a:gd name="connsiteX42" fmla="*/ 485556 w 1744338"/>
                  <a:gd name="connsiteY42" fmla="*/ 1525837 h 2403337"/>
                  <a:gd name="connsiteX43" fmla="*/ 416387 w 1744338"/>
                  <a:gd name="connsiteY43" fmla="*/ 1542786 h 2403337"/>
                  <a:gd name="connsiteX44" fmla="*/ 404935 w 1744338"/>
                  <a:gd name="connsiteY44" fmla="*/ 1553322 h 2403337"/>
                  <a:gd name="connsiteX45" fmla="*/ 259727 w 1744338"/>
                  <a:gd name="connsiteY45" fmla="*/ 1858397 h 2403337"/>
                  <a:gd name="connsiteX46" fmla="*/ 272095 w 1744338"/>
                  <a:gd name="connsiteY46" fmla="*/ 1875346 h 2403337"/>
                  <a:gd name="connsiteX47" fmla="*/ 298663 w 1744338"/>
                  <a:gd name="connsiteY47" fmla="*/ 1876262 h 2403337"/>
                  <a:gd name="connsiteX48" fmla="*/ 301869 w 1744338"/>
                  <a:gd name="connsiteY48" fmla="*/ 1877636 h 2403337"/>
                  <a:gd name="connsiteX49" fmla="*/ 250107 w 1744338"/>
                  <a:gd name="connsiteY49" fmla="*/ 1914740 h 2403337"/>
                  <a:gd name="connsiteX50" fmla="*/ 238197 w 1744338"/>
                  <a:gd name="connsiteY50" fmla="*/ 1930773 h 2403337"/>
                  <a:gd name="connsiteX51" fmla="*/ 206590 w 1744338"/>
                  <a:gd name="connsiteY51" fmla="*/ 2211113 h 2403337"/>
                  <a:gd name="connsiteX52" fmla="*/ 207965 w 1744338"/>
                  <a:gd name="connsiteY52" fmla="*/ 2215235 h 2403337"/>
                  <a:gd name="connsiteX53" fmla="*/ 244610 w 1744338"/>
                  <a:gd name="connsiteY53" fmla="*/ 2193248 h 2403337"/>
                  <a:gd name="connsiteX54" fmla="*/ 213003 w 1744338"/>
                  <a:gd name="connsiteY54" fmla="*/ 2275243 h 2403337"/>
                  <a:gd name="connsiteX55" fmla="*/ 207049 w 1744338"/>
                  <a:gd name="connsiteY55" fmla="*/ 2310056 h 2403337"/>
                  <a:gd name="connsiteX56" fmla="*/ 208423 w 1744338"/>
                  <a:gd name="connsiteY56" fmla="*/ 2393425 h 2403337"/>
                  <a:gd name="connsiteX57" fmla="*/ 197887 w 1744338"/>
                  <a:gd name="connsiteY57" fmla="*/ 2402587 h 2403337"/>
                  <a:gd name="connsiteX58" fmla="*/ 162616 w 1744338"/>
                  <a:gd name="connsiteY58" fmla="*/ 2401670 h 2403337"/>
                  <a:gd name="connsiteX59" fmla="*/ 158493 w 1744338"/>
                  <a:gd name="connsiteY59" fmla="*/ 2398922 h 2403337"/>
                  <a:gd name="connsiteX60" fmla="*/ 155744 w 1744338"/>
                  <a:gd name="connsiteY60" fmla="*/ 2387470 h 2403337"/>
                  <a:gd name="connsiteX61" fmla="*/ 152538 w 1744338"/>
                  <a:gd name="connsiteY61" fmla="*/ 2183628 h 2403337"/>
                  <a:gd name="connsiteX62" fmla="*/ 208881 w 1744338"/>
                  <a:gd name="connsiteY62" fmla="*/ 1846946 h 2403337"/>
                  <a:gd name="connsiteX63" fmla="*/ 301411 w 1744338"/>
                  <a:gd name="connsiteY63" fmla="*/ 1630736 h 2403337"/>
                  <a:gd name="connsiteX64" fmla="*/ 305076 w 1744338"/>
                  <a:gd name="connsiteY64" fmla="*/ 1595006 h 2403337"/>
                  <a:gd name="connsiteX65" fmla="*/ 290876 w 1744338"/>
                  <a:gd name="connsiteY65" fmla="*/ 1528128 h 2403337"/>
                  <a:gd name="connsiteX66" fmla="*/ 278508 w 1744338"/>
                  <a:gd name="connsiteY66" fmla="*/ 1505224 h 2403337"/>
                  <a:gd name="connsiteX67" fmla="*/ 127802 w 1744338"/>
                  <a:gd name="connsiteY67" fmla="*/ 1332989 h 2403337"/>
                  <a:gd name="connsiteX68" fmla="*/ 65046 w 1744338"/>
                  <a:gd name="connsiteY68" fmla="*/ 1218013 h 2403337"/>
                  <a:gd name="connsiteX69" fmla="*/ 0 w 1744338"/>
                  <a:gd name="connsiteY69" fmla="*/ 870336 h 2403337"/>
                  <a:gd name="connsiteX70" fmla="*/ 149790 w 1744338"/>
                  <a:gd name="connsiteY70" fmla="*/ 418678 h 2403337"/>
                  <a:gd name="connsiteX71" fmla="*/ 161699 w 1744338"/>
                  <a:gd name="connsiteY71" fmla="*/ 410890 h 2403337"/>
                  <a:gd name="connsiteX72" fmla="*/ 178190 w 1744338"/>
                  <a:gd name="connsiteY72" fmla="*/ 534570 h 2403337"/>
                  <a:gd name="connsiteX73" fmla="*/ 259269 w 1744338"/>
                  <a:gd name="connsiteY73" fmla="*/ 1182741 h 2403337"/>
                  <a:gd name="connsiteX74" fmla="*/ 297289 w 1744338"/>
                  <a:gd name="connsiteY74" fmla="*/ 1486901 h 2403337"/>
                  <a:gd name="connsiteX75" fmla="*/ 301869 w 1744338"/>
                  <a:gd name="connsiteY75" fmla="*/ 1502476 h 2403337"/>
                  <a:gd name="connsiteX76" fmla="*/ 310573 w 1744338"/>
                  <a:gd name="connsiteY76" fmla="*/ 1532250 h 2403337"/>
                  <a:gd name="connsiteX77" fmla="*/ 322483 w 1744338"/>
                  <a:gd name="connsiteY77" fmla="*/ 1587677 h 2403337"/>
                  <a:gd name="connsiteX78" fmla="*/ 352715 w 1744338"/>
                  <a:gd name="connsiteY78" fmla="*/ 1536831 h 2403337"/>
                  <a:gd name="connsiteX79" fmla="*/ 534570 w 1744338"/>
                  <a:gd name="connsiteY79" fmla="*/ 1275272 h 2403337"/>
                  <a:gd name="connsiteX80" fmla="*/ 542815 w 1744338"/>
                  <a:gd name="connsiteY80" fmla="*/ 1234045 h 2403337"/>
                  <a:gd name="connsiteX81" fmla="*/ 523576 w 1744338"/>
                  <a:gd name="connsiteY81" fmla="*/ 1148386 h 2403337"/>
                  <a:gd name="connsiteX82" fmla="*/ 490595 w 1744338"/>
                  <a:gd name="connsiteY82" fmla="*/ 1080133 h 2403337"/>
                  <a:gd name="connsiteX83" fmla="*/ 450743 w 1744338"/>
                  <a:gd name="connsiteY83" fmla="*/ 1026539 h 2403337"/>
                  <a:gd name="connsiteX84" fmla="*/ 306450 w 1744338"/>
                  <a:gd name="connsiteY84" fmla="*/ 553809 h 2403337"/>
                  <a:gd name="connsiteX85" fmla="*/ 522660 w 1744338"/>
                  <a:gd name="connsiteY85" fmla="*/ 9161 h 2403337"/>
                  <a:gd name="connsiteX86" fmla="*/ 527699 w 1744338"/>
                  <a:gd name="connsiteY86" fmla="*/ 2290 h 2403337"/>
                  <a:gd name="connsiteX87" fmla="*/ 529989 w 1744338"/>
                  <a:gd name="connsiteY8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821323 w 1744338"/>
                  <a:gd name="connsiteY38" fmla="*/ 1527211 h 2403337"/>
                  <a:gd name="connsiteX39" fmla="*/ 529531 w 1744338"/>
                  <a:gd name="connsiteY39" fmla="*/ 1524005 h 2403337"/>
                  <a:gd name="connsiteX40" fmla="*/ 516247 w 1744338"/>
                  <a:gd name="connsiteY40" fmla="*/ 1523547 h 2403337"/>
                  <a:gd name="connsiteX41" fmla="*/ 485556 w 1744338"/>
                  <a:gd name="connsiteY41" fmla="*/ 1525837 h 2403337"/>
                  <a:gd name="connsiteX42" fmla="*/ 416387 w 1744338"/>
                  <a:gd name="connsiteY42" fmla="*/ 1542786 h 2403337"/>
                  <a:gd name="connsiteX43" fmla="*/ 404935 w 1744338"/>
                  <a:gd name="connsiteY43" fmla="*/ 1553322 h 2403337"/>
                  <a:gd name="connsiteX44" fmla="*/ 259727 w 1744338"/>
                  <a:gd name="connsiteY44" fmla="*/ 1858397 h 2403337"/>
                  <a:gd name="connsiteX45" fmla="*/ 272095 w 1744338"/>
                  <a:gd name="connsiteY45" fmla="*/ 1875346 h 2403337"/>
                  <a:gd name="connsiteX46" fmla="*/ 298663 w 1744338"/>
                  <a:gd name="connsiteY46" fmla="*/ 1876262 h 2403337"/>
                  <a:gd name="connsiteX47" fmla="*/ 301869 w 1744338"/>
                  <a:gd name="connsiteY47" fmla="*/ 1877636 h 2403337"/>
                  <a:gd name="connsiteX48" fmla="*/ 250107 w 1744338"/>
                  <a:gd name="connsiteY48" fmla="*/ 1914740 h 2403337"/>
                  <a:gd name="connsiteX49" fmla="*/ 238197 w 1744338"/>
                  <a:gd name="connsiteY49" fmla="*/ 1930773 h 2403337"/>
                  <a:gd name="connsiteX50" fmla="*/ 206590 w 1744338"/>
                  <a:gd name="connsiteY50" fmla="*/ 2211113 h 2403337"/>
                  <a:gd name="connsiteX51" fmla="*/ 207965 w 1744338"/>
                  <a:gd name="connsiteY51" fmla="*/ 2215235 h 2403337"/>
                  <a:gd name="connsiteX52" fmla="*/ 244610 w 1744338"/>
                  <a:gd name="connsiteY52" fmla="*/ 2193248 h 2403337"/>
                  <a:gd name="connsiteX53" fmla="*/ 213003 w 1744338"/>
                  <a:gd name="connsiteY53" fmla="*/ 2275243 h 2403337"/>
                  <a:gd name="connsiteX54" fmla="*/ 207049 w 1744338"/>
                  <a:gd name="connsiteY54" fmla="*/ 2310056 h 2403337"/>
                  <a:gd name="connsiteX55" fmla="*/ 208423 w 1744338"/>
                  <a:gd name="connsiteY55" fmla="*/ 2393425 h 2403337"/>
                  <a:gd name="connsiteX56" fmla="*/ 197887 w 1744338"/>
                  <a:gd name="connsiteY56" fmla="*/ 2402587 h 2403337"/>
                  <a:gd name="connsiteX57" fmla="*/ 162616 w 1744338"/>
                  <a:gd name="connsiteY57" fmla="*/ 2401670 h 2403337"/>
                  <a:gd name="connsiteX58" fmla="*/ 158493 w 1744338"/>
                  <a:gd name="connsiteY58" fmla="*/ 2398922 h 2403337"/>
                  <a:gd name="connsiteX59" fmla="*/ 155744 w 1744338"/>
                  <a:gd name="connsiteY59" fmla="*/ 2387470 h 2403337"/>
                  <a:gd name="connsiteX60" fmla="*/ 152538 w 1744338"/>
                  <a:gd name="connsiteY60" fmla="*/ 2183628 h 2403337"/>
                  <a:gd name="connsiteX61" fmla="*/ 208881 w 1744338"/>
                  <a:gd name="connsiteY61" fmla="*/ 1846946 h 2403337"/>
                  <a:gd name="connsiteX62" fmla="*/ 301411 w 1744338"/>
                  <a:gd name="connsiteY62" fmla="*/ 1630736 h 2403337"/>
                  <a:gd name="connsiteX63" fmla="*/ 305076 w 1744338"/>
                  <a:gd name="connsiteY63" fmla="*/ 1595006 h 2403337"/>
                  <a:gd name="connsiteX64" fmla="*/ 290876 w 1744338"/>
                  <a:gd name="connsiteY64" fmla="*/ 1528128 h 2403337"/>
                  <a:gd name="connsiteX65" fmla="*/ 278508 w 1744338"/>
                  <a:gd name="connsiteY65" fmla="*/ 1505224 h 2403337"/>
                  <a:gd name="connsiteX66" fmla="*/ 127802 w 1744338"/>
                  <a:gd name="connsiteY66" fmla="*/ 1332989 h 2403337"/>
                  <a:gd name="connsiteX67" fmla="*/ 65046 w 1744338"/>
                  <a:gd name="connsiteY67" fmla="*/ 1218013 h 2403337"/>
                  <a:gd name="connsiteX68" fmla="*/ 0 w 1744338"/>
                  <a:gd name="connsiteY68" fmla="*/ 870336 h 2403337"/>
                  <a:gd name="connsiteX69" fmla="*/ 149790 w 1744338"/>
                  <a:gd name="connsiteY69" fmla="*/ 418678 h 2403337"/>
                  <a:gd name="connsiteX70" fmla="*/ 161699 w 1744338"/>
                  <a:gd name="connsiteY70" fmla="*/ 410890 h 2403337"/>
                  <a:gd name="connsiteX71" fmla="*/ 178190 w 1744338"/>
                  <a:gd name="connsiteY71" fmla="*/ 534570 h 2403337"/>
                  <a:gd name="connsiteX72" fmla="*/ 259269 w 1744338"/>
                  <a:gd name="connsiteY72" fmla="*/ 1182741 h 2403337"/>
                  <a:gd name="connsiteX73" fmla="*/ 297289 w 1744338"/>
                  <a:gd name="connsiteY73" fmla="*/ 1486901 h 2403337"/>
                  <a:gd name="connsiteX74" fmla="*/ 301869 w 1744338"/>
                  <a:gd name="connsiteY74" fmla="*/ 1502476 h 2403337"/>
                  <a:gd name="connsiteX75" fmla="*/ 310573 w 1744338"/>
                  <a:gd name="connsiteY75" fmla="*/ 1532250 h 2403337"/>
                  <a:gd name="connsiteX76" fmla="*/ 322483 w 1744338"/>
                  <a:gd name="connsiteY76" fmla="*/ 1587677 h 2403337"/>
                  <a:gd name="connsiteX77" fmla="*/ 352715 w 1744338"/>
                  <a:gd name="connsiteY77" fmla="*/ 1536831 h 2403337"/>
                  <a:gd name="connsiteX78" fmla="*/ 534570 w 1744338"/>
                  <a:gd name="connsiteY78" fmla="*/ 1275272 h 2403337"/>
                  <a:gd name="connsiteX79" fmla="*/ 542815 w 1744338"/>
                  <a:gd name="connsiteY79" fmla="*/ 1234045 h 2403337"/>
                  <a:gd name="connsiteX80" fmla="*/ 523576 w 1744338"/>
                  <a:gd name="connsiteY80" fmla="*/ 1148386 h 2403337"/>
                  <a:gd name="connsiteX81" fmla="*/ 490595 w 1744338"/>
                  <a:gd name="connsiteY81" fmla="*/ 1080133 h 2403337"/>
                  <a:gd name="connsiteX82" fmla="*/ 450743 w 1744338"/>
                  <a:gd name="connsiteY82" fmla="*/ 1026539 h 2403337"/>
                  <a:gd name="connsiteX83" fmla="*/ 306450 w 1744338"/>
                  <a:gd name="connsiteY83" fmla="*/ 553809 h 2403337"/>
                  <a:gd name="connsiteX84" fmla="*/ 522660 w 1744338"/>
                  <a:gd name="connsiteY84" fmla="*/ 9161 h 2403337"/>
                  <a:gd name="connsiteX85" fmla="*/ 527699 w 1744338"/>
                  <a:gd name="connsiteY85" fmla="*/ 2290 h 2403337"/>
                  <a:gd name="connsiteX86" fmla="*/ 529989 w 1744338"/>
                  <a:gd name="connsiteY8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821323 w 1744338"/>
                  <a:gd name="connsiteY37" fmla="*/ 1527211 h 2403337"/>
                  <a:gd name="connsiteX38" fmla="*/ 529531 w 1744338"/>
                  <a:gd name="connsiteY38" fmla="*/ 1524005 h 2403337"/>
                  <a:gd name="connsiteX39" fmla="*/ 516247 w 1744338"/>
                  <a:gd name="connsiteY39" fmla="*/ 1523547 h 2403337"/>
                  <a:gd name="connsiteX40" fmla="*/ 485556 w 1744338"/>
                  <a:gd name="connsiteY40" fmla="*/ 1525837 h 2403337"/>
                  <a:gd name="connsiteX41" fmla="*/ 416387 w 1744338"/>
                  <a:gd name="connsiteY41" fmla="*/ 1542786 h 2403337"/>
                  <a:gd name="connsiteX42" fmla="*/ 404935 w 1744338"/>
                  <a:gd name="connsiteY42" fmla="*/ 1553322 h 2403337"/>
                  <a:gd name="connsiteX43" fmla="*/ 259727 w 1744338"/>
                  <a:gd name="connsiteY43" fmla="*/ 1858397 h 2403337"/>
                  <a:gd name="connsiteX44" fmla="*/ 272095 w 1744338"/>
                  <a:gd name="connsiteY44" fmla="*/ 1875346 h 2403337"/>
                  <a:gd name="connsiteX45" fmla="*/ 298663 w 1744338"/>
                  <a:gd name="connsiteY45" fmla="*/ 1876262 h 2403337"/>
                  <a:gd name="connsiteX46" fmla="*/ 301869 w 1744338"/>
                  <a:gd name="connsiteY46" fmla="*/ 1877636 h 2403337"/>
                  <a:gd name="connsiteX47" fmla="*/ 250107 w 1744338"/>
                  <a:gd name="connsiteY47" fmla="*/ 1914740 h 2403337"/>
                  <a:gd name="connsiteX48" fmla="*/ 238197 w 1744338"/>
                  <a:gd name="connsiteY48" fmla="*/ 1930773 h 2403337"/>
                  <a:gd name="connsiteX49" fmla="*/ 206590 w 1744338"/>
                  <a:gd name="connsiteY49" fmla="*/ 2211113 h 2403337"/>
                  <a:gd name="connsiteX50" fmla="*/ 207965 w 1744338"/>
                  <a:gd name="connsiteY50" fmla="*/ 2215235 h 2403337"/>
                  <a:gd name="connsiteX51" fmla="*/ 244610 w 1744338"/>
                  <a:gd name="connsiteY51" fmla="*/ 2193248 h 2403337"/>
                  <a:gd name="connsiteX52" fmla="*/ 213003 w 1744338"/>
                  <a:gd name="connsiteY52" fmla="*/ 2275243 h 2403337"/>
                  <a:gd name="connsiteX53" fmla="*/ 207049 w 1744338"/>
                  <a:gd name="connsiteY53" fmla="*/ 2310056 h 2403337"/>
                  <a:gd name="connsiteX54" fmla="*/ 208423 w 1744338"/>
                  <a:gd name="connsiteY54" fmla="*/ 2393425 h 2403337"/>
                  <a:gd name="connsiteX55" fmla="*/ 197887 w 1744338"/>
                  <a:gd name="connsiteY55" fmla="*/ 2402587 h 2403337"/>
                  <a:gd name="connsiteX56" fmla="*/ 162616 w 1744338"/>
                  <a:gd name="connsiteY56" fmla="*/ 2401670 h 2403337"/>
                  <a:gd name="connsiteX57" fmla="*/ 158493 w 1744338"/>
                  <a:gd name="connsiteY57" fmla="*/ 2398922 h 2403337"/>
                  <a:gd name="connsiteX58" fmla="*/ 155744 w 1744338"/>
                  <a:gd name="connsiteY58" fmla="*/ 2387470 h 2403337"/>
                  <a:gd name="connsiteX59" fmla="*/ 152538 w 1744338"/>
                  <a:gd name="connsiteY59" fmla="*/ 2183628 h 2403337"/>
                  <a:gd name="connsiteX60" fmla="*/ 208881 w 1744338"/>
                  <a:gd name="connsiteY60" fmla="*/ 1846946 h 2403337"/>
                  <a:gd name="connsiteX61" fmla="*/ 301411 w 1744338"/>
                  <a:gd name="connsiteY61" fmla="*/ 1630736 h 2403337"/>
                  <a:gd name="connsiteX62" fmla="*/ 305076 w 1744338"/>
                  <a:gd name="connsiteY62" fmla="*/ 1595006 h 2403337"/>
                  <a:gd name="connsiteX63" fmla="*/ 290876 w 1744338"/>
                  <a:gd name="connsiteY63" fmla="*/ 1528128 h 2403337"/>
                  <a:gd name="connsiteX64" fmla="*/ 278508 w 1744338"/>
                  <a:gd name="connsiteY64" fmla="*/ 1505224 h 2403337"/>
                  <a:gd name="connsiteX65" fmla="*/ 127802 w 1744338"/>
                  <a:gd name="connsiteY65" fmla="*/ 1332989 h 2403337"/>
                  <a:gd name="connsiteX66" fmla="*/ 65046 w 1744338"/>
                  <a:gd name="connsiteY66" fmla="*/ 1218013 h 2403337"/>
                  <a:gd name="connsiteX67" fmla="*/ 0 w 1744338"/>
                  <a:gd name="connsiteY67" fmla="*/ 870336 h 2403337"/>
                  <a:gd name="connsiteX68" fmla="*/ 149790 w 1744338"/>
                  <a:gd name="connsiteY68" fmla="*/ 418678 h 2403337"/>
                  <a:gd name="connsiteX69" fmla="*/ 161699 w 1744338"/>
                  <a:gd name="connsiteY69" fmla="*/ 410890 h 2403337"/>
                  <a:gd name="connsiteX70" fmla="*/ 178190 w 1744338"/>
                  <a:gd name="connsiteY70" fmla="*/ 534570 h 2403337"/>
                  <a:gd name="connsiteX71" fmla="*/ 259269 w 1744338"/>
                  <a:gd name="connsiteY71" fmla="*/ 1182741 h 2403337"/>
                  <a:gd name="connsiteX72" fmla="*/ 297289 w 1744338"/>
                  <a:gd name="connsiteY72" fmla="*/ 1486901 h 2403337"/>
                  <a:gd name="connsiteX73" fmla="*/ 301869 w 1744338"/>
                  <a:gd name="connsiteY73" fmla="*/ 1502476 h 2403337"/>
                  <a:gd name="connsiteX74" fmla="*/ 310573 w 1744338"/>
                  <a:gd name="connsiteY74" fmla="*/ 1532250 h 2403337"/>
                  <a:gd name="connsiteX75" fmla="*/ 322483 w 1744338"/>
                  <a:gd name="connsiteY75" fmla="*/ 1587677 h 2403337"/>
                  <a:gd name="connsiteX76" fmla="*/ 352715 w 1744338"/>
                  <a:gd name="connsiteY76" fmla="*/ 1536831 h 2403337"/>
                  <a:gd name="connsiteX77" fmla="*/ 534570 w 1744338"/>
                  <a:gd name="connsiteY77" fmla="*/ 1275272 h 2403337"/>
                  <a:gd name="connsiteX78" fmla="*/ 542815 w 1744338"/>
                  <a:gd name="connsiteY78" fmla="*/ 1234045 h 2403337"/>
                  <a:gd name="connsiteX79" fmla="*/ 523576 w 1744338"/>
                  <a:gd name="connsiteY79" fmla="*/ 1148386 h 2403337"/>
                  <a:gd name="connsiteX80" fmla="*/ 490595 w 1744338"/>
                  <a:gd name="connsiteY80" fmla="*/ 1080133 h 2403337"/>
                  <a:gd name="connsiteX81" fmla="*/ 450743 w 1744338"/>
                  <a:gd name="connsiteY81" fmla="*/ 1026539 h 2403337"/>
                  <a:gd name="connsiteX82" fmla="*/ 306450 w 1744338"/>
                  <a:gd name="connsiteY82" fmla="*/ 553809 h 2403337"/>
                  <a:gd name="connsiteX83" fmla="*/ 522660 w 1744338"/>
                  <a:gd name="connsiteY83" fmla="*/ 9161 h 2403337"/>
                  <a:gd name="connsiteX84" fmla="*/ 527699 w 1744338"/>
                  <a:gd name="connsiteY84" fmla="*/ 2290 h 2403337"/>
                  <a:gd name="connsiteX85" fmla="*/ 529989 w 1744338"/>
                  <a:gd name="connsiteY8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821323 w 1744338"/>
                  <a:gd name="connsiteY36" fmla="*/ 1527211 h 2403337"/>
                  <a:gd name="connsiteX37" fmla="*/ 529531 w 1744338"/>
                  <a:gd name="connsiteY37" fmla="*/ 1524005 h 2403337"/>
                  <a:gd name="connsiteX38" fmla="*/ 516247 w 1744338"/>
                  <a:gd name="connsiteY38" fmla="*/ 1523547 h 2403337"/>
                  <a:gd name="connsiteX39" fmla="*/ 485556 w 1744338"/>
                  <a:gd name="connsiteY39" fmla="*/ 1525837 h 2403337"/>
                  <a:gd name="connsiteX40" fmla="*/ 416387 w 1744338"/>
                  <a:gd name="connsiteY40" fmla="*/ 1542786 h 2403337"/>
                  <a:gd name="connsiteX41" fmla="*/ 404935 w 1744338"/>
                  <a:gd name="connsiteY41" fmla="*/ 1553322 h 2403337"/>
                  <a:gd name="connsiteX42" fmla="*/ 259727 w 1744338"/>
                  <a:gd name="connsiteY42" fmla="*/ 1858397 h 2403337"/>
                  <a:gd name="connsiteX43" fmla="*/ 272095 w 1744338"/>
                  <a:gd name="connsiteY43" fmla="*/ 1875346 h 2403337"/>
                  <a:gd name="connsiteX44" fmla="*/ 298663 w 1744338"/>
                  <a:gd name="connsiteY44" fmla="*/ 1876262 h 2403337"/>
                  <a:gd name="connsiteX45" fmla="*/ 301869 w 1744338"/>
                  <a:gd name="connsiteY45" fmla="*/ 1877636 h 2403337"/>
                  <a:gd name="connsiteX46" fmla="*/ 250107 w 1744338"/>
                  <a:gd name="connsiteY46" fmla="*/ 1914740 h 2403337"/>
                  <a:gd name="connsiteX47" fmla="*/ 238197 w 1744338"/>
                  <a:gd name="connsiteY47" fmla="*/ 1930773 h 2403337"/>
                  <a:gd name="connsiteX48" fmla="*/ 206590 w 1744338"/>
                  <a:gd name="connsiteY48" fmla="*/ 2211113 h 2403337"/>
                  <a:gd name="connsiteX49" fmla="*/ 207965 w 1744338"/>
                  <a:gd name="connsiteY49" fmla="*/ 2215235 h 2403337"/>
                  <a:gd name="connsiteX50" fmla="*/ 244610 w 1744338"/>
                  <a:gd name="connsiteY50" fmla="*/ 2193248 h 2403337"/>
                  <a:gd name="connsiteX51" fmla="*/ 213003 w 1744338"/>
                  <a:gd name="connsiteY51" fmla="*/ 2275243 h 2403337"/>
                  <a:gd name="connsiteX52" fmla="*/ 207049 w 1744338"/>
                  <a:gd name="connsiteY52" fmla="*/ 2310056 h 2403337"/>
                  <a:gd name="connsiteX53" fmla="*/ 208423 w 1744338"/>
                  <a:gd name="connsiteY53" fmla="*/ 2393425 h 2403337"/>
                  <a:gd name="connsiteX54" fmla="*/ 197887 w 1744338"/>
                  <a:gd name="connsiteY54" fmla="*/ 2402587 h 2403337"/>
                  <a:gd name="connsiteX55" fmla="*/ 162616 w 1744338"/>
                  <a:gd name="connsiteY55" fmla="*/ 2401670 h 2403337"/>
                  <a:gd name="connsiteX56" fmla="*/ 158493 w 1744338"/>
                  <a:gd name="connsiteY56" fmla="*/ 2398922 h 2403337"/>
                  <a:gd name="connsiteX57" fmla="*/ 155744 w 1744338"/>
                  <a:gd name="connsiteY57" fmla="*/ 2387470 h 2403337"/>
                  <a:gd name="connsiteX58" fmla="*/ 152538 w 1744338"/>
                  <a:gd name="connsiteY58" fmla="*/ 2183628 h 2403337"/>
                  <a:gd name="connsiteX59" fmla="*/ 208881 w 1744338"/>
                  <a:gd name="connsiteY59" fmla="*/ 1846946 h 2403337"/>
                  <a:gd name="connsiteX60" fmla="*/ 301411 w 1744338"/>
                  <a:gd name="connsiteY60" fmla="*/ 1630736 h 2403337"/>
                  <a:gd name="connsiteX61" fmla="*/ 305076 w 1744338"/>
                  <a:gd name="connsiteY61" fmla="*/ 1595006 h 2403337"/>
                  <a:gd name="connsiteX62" fmla="*/ 290876 w 1744338"/>
                  <a:gd name="connsiteY62" fmla="*/ 1528128 h 2403337"/>
                  <a:gd name="connsiteX63" fmla="*/ 278508 w 1744338"/>
                  <a:gd name="connsiteY63" fmla="*/ 1505224 h 2403337"/>
                  <a:gd name="connsiteX64" fmla="*/ 127802 w 1744338"/>
                  <a:gd name="connsiteY64" fmla="*/ 1332989 h 2403337"/>
                  <a:gd name="connsiteX65" fmla="*/ 65046 w 1744338"/>
                  <a:gd name="connsiteY65" fmla="*/ 1218013 h 2403337"/>
                  <a:gd name="connsiteX66" fmla="*/ 0 w 1744338"/>
                  <a:gd name="connsiteY66" fmla="*/ 870336 h 2403337"/>
                  <a:gd name="connsiteX67" fmla="*/ 149790 w 1744338"/>
                  <a:gd name="connsiteY67" fmla="*/ 418678 h 2403337"/>
                  <a:gd name="connsiteX68" fmla="*/ 161699 w 1744338"/>
                  <a:gd name="connsiteY68" fmla="*/ 410890 h 2403337"/>
                  <a:gd name="connsiteX69" fmla="*/ 178190 w 1744338"/>
                  <a:gd name="connsiteY69" fmla="*/ 534570 h 2403337"/>
                  <a:gd name="connsiteX70" fmla="*/ 259269 w 1744338"/>
                  <a:gd name="connsiteY70" fmla="*/ 1182741 h 2403337"/>
                  <a:gd name="connsiteX71" fmla="*/ 297289 w 1744338"/>
                  <a:gd name="connsiteY71" fmla="*/ 1486901 h 2403337"/>
                  <a:gd name="connsiteX72" fmla="*/ 301869 w 1744338"/>
                  <a:gd name="connsiteY72" fmla="*/ 1502476 h 2403337"/>
                  <a:gd name="connsiteX73" fmla="*/ 310573 w 1744338"/>
                  <a:gd name="connsiteY73" fmla="*/ 1532250 h 2403337"/>
                  <a:gd name="connsiteX74" fmla="*/ 322483 w 1744338"/>
                  <a:gd name="connsiteY74" fmla="*/ 1587677 h 2403337"/>
                  <a:gd name="connsiteX75" fmla="*/ 352715 w 1744338"/>
                  <a:gd name="connsiteY75" fmla="*/ 1536831 h 2403337"/>
                  <a:gd name="connsiteX76" fmla="*/ 534570 w 1744338"/>
                  <a:gd name="connsiteY76" fmla="*/ 1275272 h 2403337"/>
                  <a:gd name="connsiteX77" fmla="*/ 542815 w 1744338"/>
                  <a:gd name="connsiteY77" fmla="*/ 1234045 h 2403337"/>
                  <a:gd name="connsiteX78" fmla="*/ 523576 w 1744338"/>
                  <a:gd name="connsiteY78" fmla="*/ 1148386 h 2403337"/>
                  <a:gd name="connsiteX79" fmla="*/ 490595 w 1744338"/>
                  <a:gd name="connsiteY79" fmla="*/ 1080133 h 2403337"/>
                  <a:gd name="connsiteX80" fmla="*/ 450743 w 1744338"/>
                  <a:gd name="connsiteY80" fmla="*/ 1026539 h 2403337"/>
                  <a:gd name="connsiteX81" fmla="*/ 306450 w 1744338"/>
                  <a:gd name="connsiteY81" fmla="*/ 553809 h 2403337"/>
                  <a:gd name="connsiteX82" fmla="*/ 522660 w 1744338"/>
                  <a:gd name="connsiteY82" fmla="*/ 9161 h 2403337"/>
                  <a:gd name="connsiteX83" fmla="*/ 527699 w 1744338"/>
                  <a:gd name="connsiteY83" fmla="*/ 2290 h 2403337"/>
                  <a:gd name="connsiteX84" fmla="*/ 529989 w 1744338"/>
                  <a:gd name="connsiteY84"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821323 w 1744338"/>
                  <a:gd name="connsiteY35" fmla="*/ 1527211 h 2403337"/>
                  <a:gd name="connsiteX36" fmla="*/ 529531 w 1744338"/>
                  <a:gd name="connsiteY36" fmla="*/ 1524005 h 2403337"/>
                  <a:gd name="connsiteX37" fmla="*/ 516247 w 1744338"/>
                  <a:gd name="connsiteY37" fmla="*/ 1523547 h 2403337"/>
                  <a:gd name="connsiteX38" fmla="*/ 485556 w 1744338"/>
                  <a:gd name="connsiteY38" fmla="*/ 1525837 h 2403337"/>
                  <a:gd name="connsiteX39" fmla="*/ 416387 w 1744338"/>
                  <a:gd name="connsiteY39" fmla="*/ 1542786 h 2403337"/>
                  <a:gd name="connsiteX40" fmla="*/ 404935 w 1744338"/>
                  <a:gd name="connsiteY40" fmla="*/ 1553322 h 2403337"/>
                  <a:gd name="connsiteX41" fmla="*/ 259727 w 1744338"/>
                  <a:gd name="connsiteY41" fmla="*/ 1858397 h 2403337"/>
                  <a:gd name="connsiteX42" fmla="*/ 272095 w 1744338"/>
                  <a:gd name="connsiteY42" fmla="*/ 1875346 h 2403337"/>
                  <a:gd name="connsiteX43" fmla="*/ 298663 w 1744338"/>
                  <a:gd name="connsiteY43" fmla="*/ 1876262 h 2403337"/>
                  <a:gd name="connsiteX44" fmla="*/ 301869 w 1744338"/>
                  <a:gd name="connsiteY44" fmla="*/ 1877636 h 2403337"/>
                  <a:gd name="connsiteX45" fmla="*/ 250107 w 1744338"/>
                  <a:gd name="connsiteY45" fmla="*/ 1914740 h 2403337"/>
                  <a:gd name="connsiteX46" fmla="*/ 238197 w 1744338"/>
                  <a:gd name="connsiteY46" fmla="*/ 1930773 h 2403337"/>
                  <a:gd name="connsiteX47" fmla="*/ 206590 w 1744338"/>
                  <a:gd name="connsiteY47" fmla="*/ 2211113 h 2403337"/>
                  <a:gd name="connsiteX48" fmla="*/ 207965 w 1744338"/>
                  <a:gd name="connsiteY48" fmla="*/ 2215235 h 2403337"/>
                  <a:gd name="connsiteX49" fmla="*/ 244610 w 1744338"/>
                  <a:gd name="connsiteY49" fmla="*/ 2193248 h 2403337"/>
                  <a:gd name="connsiteX50" fmla="*/ 213003 w 1744338"/>
                  <a:gd name="connsiteY50" fmla="*/ 2275243 h 2403337"/>
                  <a:gd name="connsiteX51" fmla="*/ 207049 w 1744338"/>
                  <a:gd name="connsiteY51" fmla="*/ 2310056 h 2403337"/>
                  <a:gd name="connsiteX52" fmla="*/ 208423 w 1744338"/>
                  <a:gd name="connsiteY52" fmla="*/ 2393425 h 2403337"/>
                  <a:gd name="connsiteX53" fmla="*/ 197887 w 1744338"/>
                  <a:gd name="connsiteY53" fmla="*/ 2402587 h 2403337"/>
                  <a:gd name="connsiteX54" fmla="*/ 162616 w 1744338"/>
                  <a:gd name="connsiteY54" fmla="*/ 2401670 h 2403337"/>
                  <a:gd name="connsiteX55" fmla="*/ 158493 w 1744338"/>
                  <a:gd name="connsiteY55" fmla="*/ 2398922 h 2403337"/>
                  <a:gd name="connsiteX56" fmla="*/ 155744 w 1744338"/>
                  <a:gd name="connsiteY56" fmla="*/ 2387470 h 2403337"/>
                  <a:gd name="connsiteX57" fmla="*/ 152538 w 1744338"/>
                  <a:gd name="connsiteY57" fmla="*/ 2183628 h 2403337"/>
                  <a:gd name="connsiteX58" fmla="*/ 208881 w 1744338"/>
                  <a:gd name="connsiteY58" fmla="*/ 1846946 h 2403337"/>
                  <a:gd name="connsiteX59" fmla="*/ 301411 w 1744338"/>
                  <a:gd name="connsiteY59" fmla="*/ 1630736 h 2403337"/>
                  <a:gd name="connsiteX60" fmla="*/ 305076 w 1744338"/>
                  <a:gd name="connsiteY60" fmla="*/ 1595006 h 2403337"/>
                  <a:gd name="connsiteX61" fmla="*/ 290876 w 1744338"/>
                  <a:gd name="connsiteY61" fmla="*/ 1528128 h 2403337"/>
                  <a:gd name="connsiteX62" fmla="*/ 278508 w 1744338"/>
                  <a:gd name="connsiteY62" fmla="*/ 1505224 h 2403337"/>
                  <a:gd name="connsiteX63" fmla="*/ 127802 w 1744338"/>
                  <a:gd name="connsiteY63" fmla="*/ 1332989 h 2403337"/>
                  <a:gd name="connsiteX64" fmla="*/ 65046 w 1744338"/>
                  <a:gd name="connsiteY64" fmla="*/ 1218013 h 2403337"/>
                  <a:gd name="connsiteX65" fmla="*/ 0 w 1744338"/>
                  <a:gd name="connsiteY65" fmla="*/ 870336 h 2403337"/>
                  <a:gd name="connsiteX66" fmla="*/ 149790 w 1744338"/>
                  <a:gd name="connsiteY66" fmla="*/ 418678 h 2403337"/>
                  <a:gd name="connsiteX67" fmla="*/ 161699 w 1744338"/>
                  <a:gd name="connsiteY67" fmla="*/ 410890 h 2403337"/>
                  <a:gd name="connsiteX68" fmla="*/ 178190 w 1744338"/>
                  <a:gd name="connsiteY68" fmla="*/ 534570 h 2403337"/>
                  <a:gd name="connsiteX69" fmla="*/ 259269 w 1744338"/>
                  <a:gd name="connsiteY69" fmla="*/ 1182741 h 2403337"/>
                  <a:gd name="connsiteX70" fmla="*/ 297289 w 1744338"/>
                  <a:gd name="connsiteY70" fmla="*/ 1486901 h 2403337"/>
                  <a:gd name="connsiteX71" fmla="*/ 301869 w 1744338"/>
                  <a:gd name="connsiteY71" fmla="*/ 1502476 h 2403337"/>
                  <a:gd name="connsiteX72" fmla="*/ 310573 w 1744338"/>
                  <a:gd name="connsiteY72" fmla="*/ 1532250 h 2403337"/>
                  <a:gd name="connsiteX73" fmla="*/ 322483 w 1744338"/>
                  <a:gd name="connsiteY73" fmla="*/ 1587677 h 2403337"/>
                  <a:gd name="connsiteX74" fmla="*/ 352715 w 1744338"/>
                  <a:gd name="connsiteY74" fmla="*/ 1536831 h 2403337"/>
                  <a:gd name="connsiteX75" fmla="*/ 534570 w 1744338"/>
                  <a:gd name="connsiteY75" fmla="*/ 1275272 h 2403337"/>
                  <a:gd name="connsiteX76" fmla="*/ 542815 w 1744338"/>
                  <a:gd name="connsiteY76" fmla="*/ 1234045 h 2403337"/>
                  <a:gd name="connsiteX77" fmla="*/ 523576 w 1744338"/>
                  <a:gd name="connsiteY77" fmla="*/ 1148386 h 2403337"/>
                  <a:gd name="connsiteX78" fmla="*/ 490595 w 1744338"/>
                  <a:gd name="connsiteY78" fmla="*/ 1080133 h 2403337"/>
                  <a:gd name="connsiteX79" fmla="*/ 450743 w 1744338"/>
                  <a:gd name="connsiteY79" fmla="*/ 1026539 h 2403337"/>
                  <a:gd name="connsiteX80" fmla="*/ 306450 w 1744338"/>
                  <a:gd name="connsiteY80" fmla="*/ 553809 h 2403337"/>
                  <a:gd name="connsiteX81" fmla="*/ 522660 w 1744338"/>
                  <a:gd name="connsiteY81" fmla="*/ 9161 h 2403337"/>
                  <a:gd name="connsiteX82" fmla="*/ 527699 w 1744338"/>
                  <a:gd name="connsiteY82" fmla="*/ 2290 h 2403337"/>
                  <a:gd name="connsiteX83" fmla="*/ 529989 w 1744338"/>
                  <a:gd name="connsiteY83"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529531 w 1744338"/>
                  <a:gd name="connsiteY35" fmla="*/ 1524005 h 2403337"/>
                  <a:gd name="connsiteX36" fmla="*/ 516247 w 1744338"/>
                  <a:gd name="connsiteY36" fmla="*/ 1523547 h 2403337"/>
                  <a:gd name="connsiteX37" fmla="*/ 485556 w 1744338"/>
                  <a:gd name="connsiteY37" fmla="*/ 1525837 h 2403337"/>
                  <a:gd name="connsiteX38" fmla="*/ 416387 w 1744338"/>
                  <a:gd name="connsiteY38" fmla="*/ 1542786 h 2403337"/>
                  <a:gd name="connsiteX39" fmla="*/ 404935 w 1744338"/>
                  <a:gd name="connsiteY39" fmla="*/ 1553322 h 2403337"/>
                  <a:gd name="connsiteX40" fmla="*/ 259727 w 1744338"/>
                  <a:gd name="connsiteY40" fmla="*/ 1858397 h 2403337"/>
                  <a:gd name="connsiteX41" fmla="*/ 272095 w 1744338"/>
                  <a:gd name="connsiteY41" fmla="*/ 1875346 h 2403337"/>
                  <a:gd name="connsiteX42" fmla="*/ 298663 w 1744338"/>
                  <a:gd name="connsiteY42" fmla="*/ 1876262 h 2403337"/>
                  <a:gd name="connsiteX43" fmla="*/ 301869 w 1744338"/>
                  <a:gd name="connsiteY43" fmla="*/ 1877636 h 2403337"/>
                  <a:gd name="connsiteX44" fmla="*/ 250107 w 1744338"/>
                  <a:gd name="connsiteY44" fmla="*/ 1914740 h 2403337"/>
                  <a:gd name="connsiteX45" fmla="*/ 238197 w 1744338"/>
                  <a:gd name="connsiteY45" fmla="*/ 1930773 h 2403337"/>
                  <a:gd name="connsiteX46" fmla="*/ 206590 w 1744338"/>
                  <a:gd name="connsiteY46" fmla="*/ 2211113 h 2403337"/>
                  <a:gd name="connsiteX47" fmla="*/ 207965 w 1744338"/>
                  <a:gd name="connsiteY47" fmla="*/ 2215235 h 2403337"/>
                  <a:gd name="connsiteX48" fmla="*/ 244610 w 1744338"/>
                  <a:gd name="connsiteY48" fmla="*/ 2193248 h 2403337"/>
                  <a:gd name="connsiteX49" fmla="*/ 213003 w 1744338"/>
                  <a:gd name="connsiteY49" fmla="*/ 2275243 h 2403337"/>
                  <a:gd name="connsiteX50" fmla="*/ 207049 w 1744338"/>
                  <a:gd name="connsiteY50" fmla="*/ 2310056 h 2403337"/>
                  <a:gd name="connsiteX51" fmla="*/ 208423 w 1744338"/>
                  <a:gd name="connsiteY51" fmla="*/ 2393425 h 2403337"/>
                  <a:gd name="connsiteX52" fmla="*/ 197887 w 1744338"/>
                  <a:gd name="connsiteY52" fmla="*/ 2402587 h 2403337"/>
                  <a:gd name="connsiteX53" fmla="*/ 162616 w 1744338"/>
                  <a:gd name="connsiteY53" fmla="*/ 2401670 h 2403337"/>
                  <a:gd name="connsiteX54" fmla="*/ 158493 w 1744338"/>
                  <a:gd name="connsiteY54" fmla="*/ 2398922 h 2403337"/>
                  <a:gd name="connsiteX55" fmla="*/ 155744 w 1744338"/>
                  <a:gd name="connsiteY55" fmla="*/ 2387470 h 2403337"/>
                  <a:gd name="connsiteX56" fmla="*/ 152538 w 1744338"/>
                  <a:gd name="connsiteY56" fmla="*/ 2183628 h 2403337"/>
                  <a:gd name="connsiteX57" fmla="*/ 208881 w 1744338"/>
                  <a:gd name="connsiteY57" fmla="*/ 1846946 h 2403337"/>
                  <a:gd name="connsiteX58" fmla="*/ 301411 w 1744338"/>
                  <a:gd name="connsiteY58" fmla="*/ 1630736 h 2403337"/>
                  <a:gd name="connsiteX59" fmla="*/ 305076 w 1744338"/>
                  <a:gd name="connsiteY59" fmla="*/ 1595006 h 2403337"/>
                  <a:gd name="connsiteX60" fmla="*/ 290876 w 1744338"/>
                  <a:gd name="connsiteY60" fmla="*/ 1528128 h 2403337"/>
                  <a:gd name="connsiteX61" fmla="*/ 278508 w 1744338"/>
                  <a:gd name="connsiteY61" fmla="*/ 1505224 h 2403337"/>
                  <a:gd name="connsiteX62" fmla="*/ 127802 w 1744338"/>
                  <a:gd name="connsiteY62" fmla="*/ 1332989 h 2403337"/>
                  <a:gd name="connsiteX63" fmla="*/ 65046 w 1744338"/>
                  <a:gd name="connsiteY63" fmla="*/ 1218013 h 2403337"/>
                  <a:gd name="connsiteX64" fmla="*/ 0 w 1744338"/>
                  <a:gd name="connsiteY64" fmla="*/ 870336 h 2403337"/>
                  <a:gd name="connsiteX65" fmla="*/ 149790 w 1744338"/>
                  <a:gd name="connsiteY65" fmla="*/ 418678 h 2403337"/>
                  <a:gd name="connsiteX66" fmla="*/ 161699 w 1744338"/>
                  <a:gd name="connsiteY66" fmla="*/ 410890 h 2403337"/>
                  <a:gd name="connsiteX67" fmla="*/ 178190 w 1744338"/>
                  <a:gd name="connsiteY67" fmla="*/ 534570 h 2403337"/>
                  <a:gd name="connsiteX68" fmla="*/ 259269 w 1744338"/>
                  <a:gd name="connsiteY68" fmla="*/ 1182741 h 2403337"/>
                  <a:gd name="connsiteX69" fmla="*/ 297289 w 1744338"/>
                  <a:gd name="connsiteY69" fmla="*/ 1486901 h 2403337"/>
                  <a:gd name="connsiteX70" fmla="*/ 301869 w 1744338"/>
                  <a:gd name="connsiteY70" fmla="*/ 1502476 h 2403337"/>
                  <a:gd name="connsiteX71" fmla="*/ 310573 w 1744338"/>
                  <a:gd name="connsiteY71" fmla="*/ 1532250 h 2403337"/>
                  <a:gd name="connsiteX72" fmla="*/ 322483 w 1744338"/>
                  <a:gd name="connsiteY72" fmla="*/ 1587677 h 2403337"/>
                  <a:gd name="connsiteX73" fmla="*/ 352715 w 1744338"/>
                  <a:gd name="connsiteY73" fmla="*/ 1536831 h 2403337"/>
                  <a:gd name="connsiteX74" fmla="*/ 534570 w 1744338"/>
                  <a:gd name="connsiteY74" fmla="*/ 1275272 h 2403337"/>
                  <a:gd name="connsiteX75" fmla="*/ 542815 w 1744338"/>
                  <a:gd name="connsiteY75" fmla="*/ 1234045 h 2403337"/>
                  <a:gd name="connsiteX76" fmla="*/ 523576 w 1744338"/>
                  <a:gd name="connsiteY76" fmla="*/ 1148386 h 2403337"/>
                  <a:gd name="connsiteX77" fmla="*/ 490595 w 1744338"/>
                  <a:gd name="connsiteY77" fmla="*/ 1080133 h 2403337"/>
                  <a:gd name="connsiteX78" fmla="*/ 450743 w 1744338"/>
                  <a:gd name="connsiteY78" fmla="*/ 1026539 h 2403337"/>
                  <a:gd name="connsiteX79" fmla="*/ 306450 w 1744338"/>
                  <a:gd name="connsiteY79" fmla="*/ 553809 h 2403337"/>
                  <a:gd name="connsiteX80" fmla="*/ 522660 w 1744338"/>
                  <a:gd name="connsiteY80" fmla="*/ 9161 h 2403337"/>
                  <a:gd name="connsiteX81" fmla="*/ 527699 w 1744338"/>
                  <a:gd name="connsiteY81" fmla="*/ 2290 h 2403337"/>
                  <a:gd name="connsiteX82" fmla="*/ 529989 w 1744338"/>
                  <a:gd name="connsiteY82"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85556 w 1744338"/>
                  <a:gd name="connsiteY36" fmla="*/ 1525837 h 2403337"/>
                  <a:gd name="connsiteX37" fmla="*/ 416387 w 1744338"/>
                  <a:gd name="connsiteY37" fmla="*/ 1542786 h 2403337"/>
                  <a:gd name="connsiteX38" fmla="*/ 404935 w 1744338"/>
                  <a:gd name="connsiteY38" fmla="*/ 1553322 h 2403337"/>
                  <a:gd name="connsiteX39" fmla="*/ 259727 w 1744338"/>
                  <a:gd name="connsiteY39" fmla="*/ 1858397 h 2403337"/>
                  <a:gd name="connsiteX40" fmla="*/ 272095 w 1744338"/>
                  <a:gd name="connsiteY40" fmla="*/ 1875346 h 2403337"/>
                  <a:gd name="connsiteX41" fmla="*/ 298663 w 1744338"/>
                  <a:gd name="connsiteY41" fmla="*/ 1876262 h 2403337"/>
                  <a:gd name="connsiteX42" fmla="*/ 301869 w 1744338"/>
                  <a:gd name="connsiteY42" fmla="*/ 1877636 h 2403337"/>
                  <a:gd name="connsiteX43" fmla="*/ 250107 w 1744338"/>
                  <a:gd name="connsiteY43" fmla="*/ 1914740 h 2403337"/>
                  <a:gd name="connsiteX44" fmla="*/ 238197 w 1744338"/>
                  <a:gd name="connsiteY44" fmla="*/ 1930773 h 2403337"/>
                  <a:gd name="connsiteX45" fmla="*/ 206590 w 1744338"/>
                  <a:gd name="connsiteY45" fmla="*/ 2211113 h 2403337"/>
                  <a:gd name="connsiteX46" fmla="*/ 207965 w 1744338"/>
                  <a:gd name="connsiteY46" fmla="*/ 2215235 h 2403337"/>
                  <a:gd name="connsiteX47" fmla="*/ 244610 w 1744338"/>
                  <a:gd name="connsiteY47" fmla="*/ 2193248 h 2403337"/>
                  <a:gd name="connsiteX48" fmla="*/ 213003 w 1744338"/>
                  <a:gd name="connsiteY48" fmla="*/ 2275243 h 2403337"/>
                  <a:gd name="connsiteX49" fmla="*/ 207049 w 1744338"/>
                  <a:gd name="connsiteY49" fmla="*/ 2310056 h 2403337"/>
                  <a:gd name="connsiteX50" fmla="*/ 208423 w 1744338"/>
                  <a:gd name="connsiteY50" fmla="*/ 2393425 h 2403337"/>
                  <a:gd name="connsiteX51" fmla="*/ 197887 w 1744338"/>
                  <a:gd name="connsiteY51" fmla="*/ 2402587 h 2403337"/>
                  <a:gd name="connsiteX52" fmla="*/ 162616 w 1744338"/>
                  <a:gd name="connsiteY52" fmla="*/ 2401670 h 2403337"/>
                  <a:gd name="connsiteX53" fmla="*/ 158493 w 1744338"/>
                  <a:gd name="connsiteY53" fmla="*/ 2398922 h 2403337"/>
                  <a:gd name="connsiteX54" fmla="*/ 155744 w 1744338"/>
                  <a:gd name="connsiteY54" fmla="*/ 2387470 h 2403337"/>
                  <a:gd name="connsiteX55" fmla="*/ 152538 w 1744338"/>
                  <a:gd name="connsiteY55" fmla="*/ 2183628 h 2403337"/>
                  <a:gd name="connsiteX56" fmla="*/ 208881 w 1744338"/>
                  <a:gd name="connsiteY56" fmla="*/ 1846946 h 2403337"/>
                  <a:gd name="connsiteX57" fmla="*/ 301411 w 1744338"/>
                  <a:gd name="connsiteY57" fmla="*/ 1630736 h 2403337"/>
                  <a:gd name="connsiteX58" fmla="*/ 305076 w 1744338"/>
                  <a:gd name="connsiteY58" fmla="*/ 1595006 h 2403337"/>
                  <a:gd name="connsiteX59" fmla="*/ 290876 w 1744338"/>
                  <a:gd name="connsiteY59" fmla="*/ 1528128 h 2403337"/>
                  <a:gd name="connsiteX60" fmla="*/ 278508 w 1744338"/>
                  <a:gd name="connsiteY60" fmla="*/ 1505224 h 2403337"/>
                  <a:gd name="connsiteX61" fmla="*/ 127802 w 1744338"/>
                  <a:gd name="connsiteY61" fmla="*/ 1332989 h 2403337"/>
                  <a:gd name="connsiteX62" fmla="*/ 65046 w 1744338"/>
                  <a:gd name="connsiteY62" fmla="*/ 1218013 h 2403337"/>
                  <a:gd name="connsiteX63" fmla="*/ 0 w 1744338"/>
                  <a:gd name="connsiteY63" fmla="*/ 870336 h 2403337"/>
                  <a:gd name="connsiteX64" fmla="*/ 149790 w 1744338"/>
                  <a:gd name="connsiteY64" fmla="*/ 418678 h 2403337"/>
                  <a:gd name="connsiteX65" fmla="*/ 161699 w 1744338"/>
                  <a:gd name="connsiteY65" fmla="*/ 410890 h 2403337"/>
                  <a:gd name="connsiteX66" fmla="*/ 178190 w 1744338"/>
                  <a:gd name="connsiteY66" fmla="*/ 534570 h 2403337"/>
                  <a:gd name="connsiteX67" fmla="*/ 259269 w 1744338"/>
                  <a:gd name="connsiteY67" fmla="*/ 1182741 h 2403337"/>
                  <a:gd name="connsiteX68" fmla="*/ 297289 w 1744338"/>
                  <a:gd name="connsiteY68" fmla="*/ 1486901 h 2403337"/>
                  <a:gd name="connsiteX69" fmla="*/ 301869 w 1744338"/>
                  <a:gd name="connsiteY69" fmla="*/ 1502476 h 2403337"/>
                  <a:gd name="connsiteX70" fmla="*/ 310573 w 1744338"/>
                  <a:gd name="connsiteY70" fmla="*/ 1532250 h 2403337"/>
                  <a:gd name="connsiteX71" fmla="*/ 322483 w 1744338"/>
                  <a:gd name="connsiteY71" fmla="*/ 1587677 h 2403337"/>
                  <a:gd name="connsiteX72" fmla="*/ 352715 w 1744338"/>
                  <a:gd name="connsiteY72" fmla="*/ 1536831 h 2403337"/>
                  <a:gd name="connsiteX73" fmla="*/ 534570 w 1744338"/>
                  <a:gd name="connsiteY73" fmla="*/ 1275272 h 2403337"/>
                  <a:gd name="connsiteX74" fmla="*/ 542815 w 1744338"/>
                  <a:gd name="connsiteY74" fmla="*/ 1234045 h 2403337"/>
                  <a:gd name="connsiteX75" fmla="*/ 523576 w 1744338"/>
                  <a:gd name="connsiteY75" fmla="*/ 1148386 h 2403337"/>
                  <a:gd name="connsiteX76" fmla="*/ 490595 w 1744338"/>
                  <a:gd name="connsiteY76" fmla="*/ 1080133 h 2403337"/>
                  <a:gd name="connsiteX77" fmla="*/ 450743 w 1744338"/>
                  <a:gd name="connsiteY77" fmla="*/ 1026539 h 2403337"/>
                  <a:gd name="connsiteX78" fmla="*/ 306450 w 1744338"/>
                  <a:gd name="connsiteY78" fmla="*/ 553809 h 2403337"/>
                  <a:gd name="connsiteX79" fmla="*/ 522660 w 1744338"/>
                  <a:gd name="connsiteY79" fmla="*/ 9161 h 2403337"/>
                  <a:gd name="connsiteX80" fmla="*/ 527699 w 1744338"/>
                  <a:gd name="connsiteY80" fmla="*/ 2290 h 2403337"/>
                  <a:gd name="connsiteX81" fmla="*/ 529989 w 1744338"/>
                  <a:gd name="connsiteY81"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16387 w 1744338"/>
                  <a:gd name="connsiteY36" fmla="*/ 1542786 h 2403337"/>
                  <a:gd name="connsiteX37" fmla="*/ 404935 w 1744338"/>
                  <a:gd name="connsiteY37" fmla="*/ 1553322 h 2403337"/>
                  <a:gd name="connsiteX38" fmla="*/ 259727 w 1744338"/>
                  <a:gd name="connsiteY38" fmla="*/ 1858397 h 2403337"/>
                  <a:gd name="connsiteX39" fmla="*/ 272095 w 1744338"/>
                  <a:gd name="connsiteY39" fmla="*/ 1875346 h 2403337"/>
                  <a:gd name="connsiteX40" fmla="*/ 298663 w 1744338"/>
                  <a:gd name="connsiteY40" fmla="*/ 1876262 h 2403337"/>
                  <a:gd name="connsiteX41" fmla="*/ 301869 w 1744338"/>
                  <a:gd name="connsiteY41" fmla="*/ 1877636 h 2403337"/>
                  <a:gd name="connsiteX42" fmla="*/ 250107 w 1744338"/>
                  <a:gd name="connsiteY42" fmla="*/ 1914740 h 2403337"/>
                  <a:gd name="connsiteX43" fmla="*/ 238197 w 1744338"/>
                  <a:gd name="connsiteY43" fmla="*/ 1930773 h 2403337"/>
                  <a:gd name="connsiteX44" fmla="*/ 206590 w 1744338"/>
                  <a:gd name="connsiteY44" fmla="*/ 2211113 h 2403337"/>
                  <a:gd name="connsiteX45" fmla="*/ 207965 w 1744338"/>
                  <a:gd name="connsiteY45" fmla="*/ 2215235 h 2403337"/>
                  <a:gd name="connsiteX46" fmla="*/ 244610 w 1744338"/>
                  <a:gd name="connsiteY46" fmla="*/ 2193248 h 2403337"/>
                  <a:gd name="connsiteX47" fmla="*/ 213003 w 1744338"/>
                  <a:gd name="connsiteY47" fmla="*/ 2275243 h 2403337"/>
                  <a:gd name="connsiteX48" fmla="*/ 207049 w 1744338"/>
                  <a:gd name="connsiteY48" fmla="*/ 2310056 h 2403337"/>
                  <a:gd name="connsiteX49" fmla="*/ 208423 w 1744338"/>
                  <a:gd name="connsiteY49" fmla="*/ 2393425 h 2403337"/>
                  <a:gd name="connsiteX50" fmla="*/ 197887 w 1744338"/>
                  <a:gd name="connsiteY50" fmla="*/ 2402587 h 2403337"/>
                  <a:gd name="connsiteX51" fmla="*/ 162616 w 1744338"/>
                  <a:gd name="connsiteY51" fmla="*/ 2401670 h 2403337"/>
                  <a:gd name="connsiteX52" fmla="*/ 158493 w 1744338"/>
                  <a:gd name="connsiteY52" fmla="*/ 2398922 h 2403337"/>
                  <a:gd name="connsiteX53" fmla="*/ 155744 w 1744338"/>
                  <a:gd name="connsiteY53" fmla="*/ 2387470 h 2403337"/>
                  <a:gd name="connsiteX54" fmla="*/ 152538 w 1744338"/>
                  <a:gd name="connsiteY54" fmla="*/ 2183628 h 2403337"/>
                  <a:gd name="connsiteX55" fmla="*/ 208881 w 1744338"/>
                  <a:gd name="connsiteY55" fmla="*/ 1846946 h 2403337"/>
                  <a:gd name="connsiteX56" fmla="*/ 301411 w 1744338"/>
                  <a:gd name="connsiteY56" fmla="*/ 1630736 h 2403337"/>
                  <a:gd name="connsiteX57" fmla="*/ 305076 w 1744338"/>
                  <a:gd name="connsiteY57" fmla="*/ 1595006 h 2403337"/>
                  <a:gd name="connsiteX58" fmla="*/ 290876 w 1744338"/>
                  <a:gd name="connsiteY58" fmla="*/ 1528128 h 2403337"/>
                  <a:gd name="connsiteX59" fmla="*/ 278508 w 1744338"/>
                  <a:gd name="connsiteY59" fmla="*/ 1505224 h 2403337"/>
                  <a:gd name="connsiteX60" fmla="*/ 127802 w 1744338"/>
                  <a:gd name="connsiteY60" fmla="*/ 1332989 h 2403337"/>
                  <a:gd name="connsiteX61" fmla="*/ 65046 w 1744338"/>
                  <a:gd name="connsiteY61" fmla="*/ 1218013 h 2403337"/>
                  <a:gd name="connsiteX62" fmla="*/ 0 w 1744338"/>
                  <a:gd name="connsiteY62" fmla="*/ 870336 h 2403337"/>
                  <a:gd name="connsiteX63" fmla="*/ 149790 w 1744338"/>
                  <a:gd name="connsiteY63" fmla="*/ 418678 h 2403337"/>
                  <a:gd name="connsiteX64" fmla="*/ 161699 w 1744338"/>
                  <a:gd name="connsiteY64" fmla="*/ 410890 h 2403337"/>
                  <a:gd name="connsiteX65" fmla="*/ 178190 w 1744338"/>
                  <a:gd name="connsiteY65" fmla="*/ 534570 h 2403337"/>
                  <a:gd name="connsiteX66" fmla="*/ 259269 w 1744338"/>
                  <a:gd name="connsiteY66" fmla="*/ 1182741 h 2403337"/>
                  <a:gd name="connsiteX67" fmla="*/ 297289 w 1744338"/>
                  <a:gd name="connsiteY67" fmla="*/ 1486901 h 2403337"/>
                  <a:gd name="connsiteX68" fmla="*/ 301869 w 1744338"/>
                  <a:gd name="connsiteY68" fmla="*/ 1502476 h 2403337"/>
                  <a:gd name="connsiteX69" fmla="*/ 310573 w 1744338"/>
                  <a:gd name="connsiteY69" fmla="*/ 1532250 h 2403337"/>
                  <a:gd name="connsiteX70" fmla="*/ 322483 w 1744338"/>
                  <a:gd name="connsiteY70" fmla="*/ 1587677 h 2403337"/>
                  <a:gd name="connsiteX71" fmla="*/ 352715 w 1744338"/>
                  <a:gd name="connsiteY71" fmla="*/ 1536831 h 2403337"/>
                  <a:gd name="connsiteX72" fmla="*/ 534570 w 1744338"/>
                  <a:gd name="connsiteY72" fmla="*/ 1275272 h 2403337"/>
                  <a:gd name="connsiteX73" fmla="*/ 542815 w 1744338"/>
                  <a:gd name="connsiteY73" fmla="*/ 1234045 h 2403337"/>
                  <a:gd name="connsiteX74" fmla="*/ 523576 w 1744338"/>
                  <a:gd name="connsiteY74" fmla="*/ 1148386 h 2403337"/>
                  <a:gd name="connsiteX75" fmla="*/ 490595 w 1744338"/>
                  <a:gd name="connsiteY75" fmla="*/ 1080133 h 2403337"/>
                  <a:gd name="connsiteX76" fmla="*/ 450743 w 1744338"/>
                  <a:gd name="connsiteY76" fmla="*/ 1026539 h 2403337"/>
                  <a:gd name="connsiteX77" fmla="*/ 306450 w 1744338"/>
                  <a:gd name="connsiteY77" fmla="*/ 553809 h 2403337"/>
                  <a:gd name="connsiteX78" fmla="*/ 522660 w 1744338"/>
                  <a:gd name="connsiteY78" fmla="*/ 9161 h 2403337"/>
                  <a:gd name="connsiteX79" fmla="*/ 527699 w 1744338"/>
                  <a:gd name="connsiteY79" fmla="*/ 2290 h 2403337"/>
                  <a:gd name="connsiteX80" fmla="*/ 529989 w 1744338"/>
                  <a:gd name="connsiteY80"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416387 w 1744338"/>
                  <a:gd name="connsiteY35" fmla="*/ 1542786 h 2403337"/>
                  <a:gd name="connsiteX36" fmla="*/ 404935 w 1744338"/>
                  <a:gd name="connsiteY36" fmla="*/ 1553322 h 2403337"/>
                  <a:gd name="connsiteX37" fmla="*/ 259727 w 1744338"/>
                  <a:gd name="connsiteY37" fmla="*/ 1858397 h 2403337"/>
                  <a:gd name="connsiteX38" fmla="*/ 272095 w 1744338"/>
                  <a:gd name="connsiteY38" fmla="*/ 1875346 h 2403337"/>
                  <a:gd name="connsiteX39" fmla="*/ 298663 w 1744338"/>
                  <a:gd name="connsiteY39" fmla="*/ 1876262 h 2403337"/>
                  <a:gd name="connsiteX40" fmla="*/ 301869 w 1744338"/>
                  <a:gd name="connsiteY40" fmla="*/ 1877636 h 2403337"/>
                  <a:gd name="connsiteX41" fmla="*/ 250107 w 1744338"/>
                  <a:gd name="connsiteY41" fmla="*/ 1914740 h 2403337"/>
                  <a:gd name="connsiteX42" fmla="*/ 238197 w 1744338"/>
                  <a:gd name="connsiteY42" fmla="*/ 1930773 h 2403337"/>
                  <a:gd name="connsiteX43" fmla="*/ 206590 w 1744338"/>
                  <a:gd name="connsiteY43" fmla="*/ 2211113 h 2403337"/>
                  <a:gd name="connsiteX44" fmla="*/ 207965 w 1744338"/>
                  <a:gd name="connsiteY44" fmla="*/ 2215235 h 2403337"/>
                  <a:gd name="connsiteX45" fmla="*/ 244610 w 1744338"/>
                  <a:gd name="connsiteY45" fmla="*/ 2193248 h 2403337"/>
                  <a:gd name="connsiteX46" fmla="*/ 213003 w 1744338"/>
                  <a:gd name="connsiteY46" fmla="*/ 2275243 h 2403337"/>
                  <a:gd name="connsiteX47" fmla="*/ 207049 w 1744338"/>
                  <a:gd name="connsiteY47" fmla="*/ 2310056 h 2403337"/>
                  <a:gd name="connsiteX48" fmla="*/ 208423 w 1744338"/>
                  <a:gd name="connsiteY48" fmla="*/ 2393425 h 2403337"/>
                  <a:gd name="connsiteX49" fmla="*/ 197887 w 1744338"/>
                  <a:gd name="connsiteY49" fmla="*/ 2402587 h 2403337"/>
                  <a:gd name="connsiteX50" fmla="*/ 162616 w 1744338"/>
                  <a:gd name="connsiteY50" fmla="*/ 2401670 h 2403337"/>
                  <a:gd name="connsiteX51" fmla="*/ 158493 w 1744338"/>
                  <a:gd name="connsiteY51" fmla="*/ 2398922 h 2403337"/>
                  <a:gd name="connsiteX52" fmla="*/ 155744 w 1744338"/>
                  <a:gd name="connsiteY52" fmla="*/ 2387470 h 2403337"/>
                  <a:gd name="connsiteX53" fmla="*/ 152538 w 1744338"/>
                  <a:gd name="connsiteY53" fmla="*/ 2183628 h 2403337"/>
                  <a:gd name="connsiteX54" fmla="*/ 208881 w 1744338"/>
                  <a:gd name="connsiteY54" fmla="*/ 1846946 h 2403337"/>
                  <a:gd name="connsiteX55" fmla="*/ 301411 w 1744338"/>
                  <a:gd name="connsiteY55" fmla="*/ 1630736 h 2403337"/>
                  <a:gd name="connsiteX56" fmla="*/ 305076 w 1744338"/>
                  <a:gd name="connsiteY56" fmla="*/ 1595006 h 2403337"/>
                  <a:gd name="connsiteX57" fmla="*/ 290876 w 1744338"/>
                  <a:gd name="connsiteY57" fmla="*/ 1528128 h 2403337"/>
                  <a:gd name="connsiteX58" fmla="*/ 278508 w 1744338"/>
                  <a:gd name="connsiteY58" fmla="*/ 1505224 h 2403337"/>
                  <a:gd name="connsiteX59" fmla="*/ 127802 w 1744338"/>
                  <a:gd name="connsiteY59" fmla="*/ 1332989 h 2403337"/>
                  <a:gd name="connsiteX60" fmla="*/ 65046 w 1744338"/>
                  <a:gd name="connsiteY60" fmla="*/ 1218013 h 2403337"/>
                  <a:gd name="connsiteX61" fmla="*/ 0 w 1744338"/>
                  <a:gd name="connsiteY61" fmla="*/ 870336 h 2403337"/>
                  <a:gd name="connsiteX62" fmla="*/ 149790 w 1744338"/>
                  <a:gd name="connsiteY62" fmla="*/ 418678 h 2403337"/>
                  <a:gd name="connsiteX63" fmla="*/ 161699 w 1744338"/>
                  <a:gd name="connsiteY63" fmla="*/ 410890 h 2403337"/>
                  <a:gd name="connsiteX64" fmla="*/ 178190 w 1744338"/>
                  <a:gd name="connsiteY64" fmla="*/ 534570 h 2403337"/>
                  <a:gd name="connsiteX65" fmla="*/ 259269 w 1744338"/>
                  <a:gd name="connsiteY65" fmla="*/ 1182741 h 2403337"/>
                  <a:gd name="connsiteX66" fmla="*/ 297289 w 1744338"/>
                  <a:gd name="connsiteY66" fmla="*/ 1486901 h 2403337"/>
                  <a:gd name="connsiteX67" fmla="*/ 301869 w 1744338"/>
                  <a:gd name="connsiteY67" fmla="*/ 1502476 h 2403337"/>
                  <a:gd name="connsiteX68" fmla="*/ 310573 w 1744338"/>
                  <a:gd name="connsiteY68" fmla="*/ 1532250 h 2403337"/>
                  <a:gd name="connsiteX69" fmla="*/ 322483 w 1744338"/>
                  <a:gd name="connsiteY69" fmla="*/ 1587677 h 2403337"/>
                  <a:gd name="connsiteX70" fmla="*/ 352715 w 1744338"/>
                  <a:gd name="connsiteY70" fmla="*/ 1536831 h 2403337"/>
                  <a:gd name="connsiteX71" fmla="*/ 534570 w 1744338"/>
                  <a:gd name="connsiteY71" fmla="*/ 1275272 h 2403337"/>
                  <a:gd name="connsiteX72" fmla="*/ 542815 w 1744338"/>
                  <a:gd name="connsiteY72" fmla="*/ 1234045 h 2403337"/>
                  <a:gd name="connsiteX73" fmla="*/ 523576 w 1744338"/>
                  <a:gd name="connsiteY73" fmla="*/ 1148386 h 2403337"/>
                  <a:gd name="connsiteX74" fmla="*/ 490595 w 1744338"/>
                  <a:gd name="connsiteY74" fmla="*/ 1080133 h 2403337"/>
                  <a:gd name="connsiteX75" fmla="*/ 450743 w 1744338"/>
                  <a:gd name="connsiteY75" fmla="*/ 1026539 h 2403337"/>
                  <a:gd name="connsiteX76" fmla="*/ 306450 w 1744338"/>
                  <a:gd name="connsiteY76" fmla="*/ 553809 h 2403337"/>
                  <a:gd name="connsiteX77" fmla="*/ 522660 w 1744338"/>
                  <a:gd name="connsiteY77" fmla="*/ 9161 h 2403337"/>
                  <a:gd name="connsiteX78" fmla="*/ 527699 w 1744338"/>
                  <a:gd name="connsiteY78" fmla="*/ 2290 h 2403337"/>
                  <a:gd name="connsiteX79" fmla="*/ 529989 w 1744338"/>
                  <a:gd name="connsiteY7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416387 w 1744338"/>
                  <a:gd name="connsiteY34" fmla="*/ 1542786 h 2403337"/>
                  <a:gd name="connsiteX35" fmla="*/ 404935 w 1744338"/>
                  <a:gd name="connsiteY35" fmla="*/ 1553322 h 2403337"/>
                  <a:gd name="connsiteX36" fmla="*/ 259727 w 1744338"/>
                  <a:gd name="connsiteY36" fmla="*/ 1858397 h 2403337"/>
                  <a:gd name="connsiteX37" fmla="*/ 272095 w 1744338"/>
                  <a:gd name="connsiteY37" fmla="*/ 1875346 h 2403337"/>
                  <a:gd name="connsiteX38" fmla="*/ 298663 w 1744338"/>
                  <a:gd name="connsiteY38" fmla="*/ 1876262 h 2403337"/>
                  <a:gd name="connsiteX39" fmla="*/ 301869 w 1744338"/>
                  <a:gd name="connsiteY39" fmla="*/ 1877636 h 2403337"/>
                  <a:gd name="connsiteX40" fmla="*/ 250107 w 1744338"/>
                  <a:gd name="connsiteY40" fmla="*/ 1914740 h 2403337"/>
                  <a:gd name="connsiteX41" fmla="*/ 238197 w 1744338"/>
                  <a:gd name="connsiteY41" fmla="*/ 1930773 h 2403337"/>
                  <a:gd name="connsiteX42" fmla="*/ 206590 w 1744338"/>
                  <a:gd name="connsiteY42" fmla="*/ 2211113 h 2403337"/>
                  <a:gd name="connsiteX43" fmla="*/ 207965 w 1744338"/>
                  <a:gd name="connsiteY43" fmla="*/ 2215235 h 2403337"/>
                  <a:gd name="connsiteX44" fmla="*/ 244610 w 1744338"/>
                  <a:gd name="connsiteY44" fmla="*/ 2193248 h 2403337"/>
                  <a:gd name="connsiteX45" fmla="*/ 213003 w 1744338"/>
                  <a:gd name="connsiteY45" fmla="*/ 2275243 h 2403337"/>
                  <a:gd name="connsiteX46" fmla="*/ 207049 w 1744338"/>
                  <a:gd name="connsiteY46" fmla="*/ 2310056 h 2403337"/>
                  <a:gd name="connsiteX47" fmla="*/ 208423 w 1744338"/>
                  <a:gd name="connsiteY47" fmla="*/ 2393425 h 2403337"/>
                  <a:gd name="connsiteX48" fmla="*/ 197887 w 1744338"/>
                  <a:gd name="connsiteY48" fmla="*/ 2402587 h 2403337"/>
                  <a:gd name="connsiteX49" fmla="*/ 162616 w 1744338"/>
                  <a:gd name="connsiteY49" fmla="*/ 2401670 h 2403337"/>
                  <a:gd name="connsiteX50" fmla="*/ 158493 w 1744338"/>
                  <a:gd name="connsiteY50" fmla="*/ 2398922 h 2403337"/>
                  <a:gd name="connsiteX51" fmla="*/ 155744 w 1744338"/>
                  <a:gd name="connsiteY51" fmla="*/ 2387470 h 2403337"/>
                  <a:gd name="connsiteX52" fmla="*/ 152538 w 1744338"/>
                  <a:gd name="connsiteY52" fmla="*/ 2183628 h 2403337"/>
                  <a:gd name="connsiteX53" fmla="*/ 208881 w 1744338"/>
                  <a:gd name="connsiteY53" fmla="*/ 1846946 h 2403337"/>
                  <a:gd name="connsiteX54" fmla="*/ 301411 w 1744338"/>
                  <a:gd name="connsiteY54" fmla="*/ 1630736 h 2403337"/>
                  <a:gd name="connsiteX55" fmla="*/ 305076 w 1744338"/>
                  <a:gd name="connsiteY55" fmla="*/ 1595006 h 2403337"/>
                  <a:gd name="connsiteX56" fmla="*/ 290876 w 1744338"/>
                  <a:gd name="connsiteY56" fmla="*/ 1528128 h 2403337"/>
                  <a:gd name="connsiteX57" fmla="*/ 278508 w 1744338"/>
                  <a:gd name="connsiteY57" fmla="*/ 1505224 h 2403337"/>
                  <a:gd name="connsiteX58" fmla="*/ 127802 w 1744338"/>
                  <a:gd name="connsiteY58" fmla="*/ 1332989 h 2403337"/>
                  <a:gd name="connsiteX59" fmla="*/ 65046 w 1744338"/>
                  <a:gd name="connsiteY59" fmla="*/ 1218013 h 2403337"/>
                  <a:gd name="connsiteX60" fmla="*/ 0 w 1744338"/>
                  <a:gd name="connsiteY60" fmla="*/ 870336 h 2403337"/>
                  <a:gd name="connsiteX61" fmla="*/ 149790 w 1744338"/>
                  <a:gd name="connsiteY61" fmla="*/ 418678 h 2403337"/>
                  <a:gd name="connsiteX62" fmla="*/ 161699 w 1744338"/>
                  <a:gd name="connsiteY62" fmla="*/ 410890 h 2403337"/>
                  <a:gd name="connsiteX63" fmla="*/ 178190 w 1744338"/>
                  <a:gd name="connsiteY63" fmla="*/ 534570 h 2403337"/>
                  <a:gd name="connsiteX64" fmla="*/ 259269 w 1744338"/>
                  <a:gd name="connsiteY64" fmla="*/ 1182741 h 2403337"/>
                  <a:gd name="connsiteX65" fmla="*/ 297289 w 1744338"/>
                  <a:gd name="connsiteY65" fmla="*/ 1486901 h 2403337"/>
                  <a:gd name="connsiteX66" fmla="*/ 301869 w 1744338"/>
                  <a:gd name="connsiteY66" fmla="*/ 1502476 h 2403337"/>
                  <a:gd name="connsiteX67" fmla="*/ 310573 w 1744338"/>
                  <a:gd name="connsiteY67" fmla="*/ 1532250 h 2403337"/>
                  <a:gd name="connsiteX68" fmla="*/ 322483 w 1744338"/>
                  <a:gd name="connsiteY68" fmla="*/ 1587677 h 2403337"/>
                  <a:gd name="connsiteX69" fmla="*/ 352715 w 1744338"/>
                  <a:gd name="connsiteY69" fmla="*/ 1536831 h 2403337"/>
                  <a:gd name="connsiteX70" fmla="*/ 534570 w 1744338"/>
                  <a:gd name="connsiteY70" fmla="*/ 1275272 h 2403337"/>
                  <a:gd name="connsiteX71" fmla="*/ 542815 w 1744338"/>
                  <a:gd name="connsiteY71" fmla="*/ 1234045 h 2403337"/>
                  <a:gd name="connsiteX72" fmla="*/ 523576 w 1744338"/>
                  <a:gd name="connsiteY72" fmla="*/ 1148386 h 2403337"/>
                  <a:gd name="connsiteX73" fmla="*/ 490595 w 1744338"/>
                  <a:gd name="connsiteY73" fmla="*/ 1080133 h 2403337"/>
                  <a:gd name="connsiteX74" fmla="*/ 450743 w 1744338"/>
                  <a:gd name="connsiteY74" fmla="*/ 1026539 h 2403337"/>
                  <a:gd name="connsiteX75" fmla="*/ 306450 w 1744338"/>
                  <a:gd name="connsiteY75" fmla="*/ 553809 h 2403337"/>
                  <a:gd name="connsiteX76" fmla="*/ 522660 w 1744338"/>
                  <a:gd name="connsiteY76" fmla="*/ 9161 h 2403337"/>
                  <a:gd name="connsiteX77" fmla="*/ 527699 w 1744338"/>
                  <a:gd name="connsiteY77" fmla="*/ 2290 h 2403337"/>
                  <a:gd name="connsiteX78" fmla="*/ 529989 w 1744338"/>
                  <a:gd name="connsiteY7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416387 w 1744338"/>
                  <a:gd name="connsiteY33" fmla="*/ 1542786 h 2403337"/>
                  <a:gd name="connsiteX34" fmla="*/ 404935 w 1744338"/>
                  <a:gd name="connsiteY34" fmla="*/ 1553322 h 2403337"/>
                  <a:gd name="connsiteX35" fmla="*/ 259727 w 1744338"/>
                  <a:gd name="connsiteY35" fmla="*/ 1858397 h 2403337"/>
                  <a:gd name="connsiteX36" fmla="*/ 272095 w 1744338"/>
                  <a:gd name="connsiteY36" fmla="*/ 1875346 h 2403337"/>
                  <a:gd name="connsiteX37" fmla="*/ 298663 w 1744338"/>
                  <a:gd name="connsiteY37" fmla="*/ 1876262 h 2403337"/>
                  <a:gd name="connsiteX38" fmla="*/ 301869 w 1744338"/>
                  <a:gd name="connsiteY38" fmla="*/ 1877636 h 2403337"/>
                  <a:gd name="connsiteX39" fmla="*/ 250107 w 1744338"/>
                  <a:gd name="connsiteY39" fmla="*/ 1914740 h 2403337"/>
                  <a:gd name="connsiteX40" fmla="*/ 238197 w 1744338"/>
                  <a:gd name="connsiteY40" fmla="*/ 1930773 h 2403337"/>
                  <a:gd name="connsiteX41" fmla="*/ 206590 w 1744338"/>
                  <a:gd name="connsiteY41" fmla="*/ 2211113 h 2403337"/>
                  <a:gd name="connsiteX42" fmla="*/ 207965 w 1744338"/>
                  <a:gd name="connsiteY42" fmla="*/ 2215235 h 2403337"/>
                  <a:gd name="connsiteX43" fmla="*/ 244610 w 1744338"/>
                  <a:gd name="connsiteY43" fmla="*/ 2193248 h 2403337"/>
                  <a:gd name="connsiteX44" fmla="*/ 213003 w 1744338"/>
                  <a:gd name="connsiteY44" fmla="*/ 2275243 h 2403337"/>
                  <a:gd name="connsiteX45" fmla="*/ 207049 w 1744338"/>
                  <a:gd name="connsiteY45" fmla="*/ 2310056 h 2403337"/>
                  <a:gd name="connsiteX46" fmla="*/ 208423 w 1744338"/>
                  <a:gd name="connsiteY46" fmla="*/ 2393425 h 2403337"/>
                  <a:gd name="connsiteX47" fmla="*/ 197887 w 1744338"/>
                  <a:gd name="connsiteY47" fmla="*/ 2402587 h 2403337"/>
                  <a:gd name="connsiteX48" fmla="*/ 162616 w 1744338"/>
                  <a:gd name="connsiteY48" fmla="*/ 2401670 h 2403337"/>
                  <a:gd name="connsiteX49" fmla="*/ 158493 w 1744338"/>
                  <a:gd name="connsiteY49" fmla="*/ 2398922 h 2403337"/>
                  <a:gd name="connsiteX50" fmla="*/ 155744 w 1744338"/>
                  <a:gd name="connsiteY50" fmla="*/ 2387470 h 2403337"/>
                  <a:gd name="connsiteX51" fmla="*/ 152538 w 1744338"/>
                  <a:gd name="connsiteY51" fmla="*/ 2183628 h 2403337"/>
                  <a:gd name="connsiteX52" fmla="*/ 208881 w 1744338"/>
                  <a:gd name="connsiteY52" fmla="*/ 1846946 h 2403337"/>
                  <a:gd name="connsiteX53" fmla="*/ 301411 w 1744338"/>
                  <a:gd name="connsiteY53" fmla="*/ 1630736 h 2403337"/>
                  <a:gd name="connsiteX54" fmla="*/ 305076 w 1744338"/>
                  <a:gd name="connsiteY54" fmla="*/ 1595006 h 2403337"/>
                  <a:gd name="connsiteX55" fmla="*/ 290876 w 1744338"/>
                  <a:gd name="connsiteY55" fmla="*/ 1528128 h 2403337"/>
                  <a:gd name="connsiteX56" fmla="*/ 278508 w 1744338"/>
                  <a:gd name="connsiteY56" fmla="*/ 1505224 h 2403337"/>
                  <a:gd name="connsiteX57" fmla="*/ 127802 w 1744338"/>
                  <a:gd name="connsiteY57" fmla="*/ 1332989 h 2403337"/>
                  <a:gd name="connsiteX58" fmla="*/ 65046 w 1744338"/>
                  <a:gd name="connsiteY58" fmla="*/ 1218013 h 2403337"/>
                  <a:gd name="connsiteX59" fmla="*/ 0 w 1744338"/>
                  <a:gd name="connsiteY59" fmla="*/ 870336 h 2403337"/>
                  <a:gd name="connsiteX60" fmla="*/ 149790 w 1744338"/>
                  <a:gd name="connsiteY60" fmla="*/ 418678 h 2403337"/>
                  <a:gd name="connsiteX61" fmla="*/ 161699 w 1744338"/>
                  <a:gd name="connsiteY61" fmla="*/ 410890 h 2403337"/>
                  <a:gd name="connsiteX62" fmla="*/ 178190 w 1744338"/>
                  <a:gd name="connsiteY62" fmla="*/ 534570 h 2403337"/>
                  <a:gd name="connsiteX63" fmla="*/ 259269 w 1744338"/>
                  <a:gd name="connsiteY63" fmla="*/ 1182741 h 2403337"/>
                  <a:gd name="connsiteX64" fmla="*/ 297289 w 1744338"/>
                  <a:gd name="connsiteY64" fmla="*/ 1486901 h 2403337"/>
                  <a:gd name="connsiteX65" fmla="*/ 301869 w 1744338"/>
                  <a:gd name="connsiteY65" fmla="*/ 1502476 h 2403337"/>
                  <a:gd name="connsiteX66" fmla="*/ 310573 w 1744338"/>
                  <a:gd name="connsiteY66" fmla="*/ 1532250 h 2403337"/>
                  <a:gd name="connsiteX67" fmla="*/ 322483 w 1744338"/>
                  <a:gd name="connsiteY67" fmla="*/ 1587677 h 2403337"/>
                  <a:gd name="connsiteX68" fmla="*/ 352715 w 1744338"/>
                  <a:gd name="connsiteY68" fmla="*/ 1536831 h 2403337"/>
                  <a:gd name="connsiteX69" fmla="*/ 534570 w 1744338"/>
                  <a:gd name="connsiteY69" fmla="*/ 1275272 h 2403337"/>
                  <a:gd name="connsiteX70" fmla="*/ 542815 w 1744338"/>
                  <a:gd name="connsiteY70" fmla="*/ 1234045 h 2403337"/>
                  <a:gd name="connsiteX71" fmla="*/ 523576 w 1744338"/>
                  <a:gd name="connsiteY71" fmla="*/ 1148386 h 2403337"/>
                  <a:gd name="connsiteX72" fmla="*/ 490595 w 1744338"/>
                  <a:gd name="connsiteY72" fmla="*/ 1080133 h 2403337"/>
                  <a:gd name="connsiteX73" fmla="*/ 450743 w 1744338"/>
                  <a:gd name="connsiteY73" fmla="*/ 1026539 h 2403337"/>
                  <a:gd name="connsiteX74" fmla="*/ 306450 w 1744338"/>
                  <a:gd name="connsiteY74" fmla="*/ 553809 h 2403337"/>
                  <a:gd name="connsiteX75" fmla="*/ 522660 w 1744338"/>
                  <a:gd name="connsiteY75" fmla="*/ 9161 h 2403337"/>
                  <a:gd name="connsiteX76" fmla="*/ 527699 w 1744338"/>
                  <a:gd name="connsiteY76" fmla="*/ 2290 h 2403337"/>
                  <a:gd name="connsiteX77" fmla="*/ 529989 w 1744338"/>
                  <a:gd name="connsiteY7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404935 w 1744338"/>
                  <a:gd name="connsiteY33" fmla="*/ 1553322 h 2403337"/>
                  <a:gd name="connsiteX34" fmla="*/ 259727 w 1744338"/>
                  <a:gd name="connsiteY34" fmla="*/ 1858397 h 2403337"/>
                  <a:gd name="connsiteX35" fmla="*/ 272095 w 1744338"/>
                  <a:gd name="connsiteY35" fmla="*/ 1875346 h 2403337"/>
                  <a:gd name="connsiteX36" fmla="*/ 298663 w 1744338"/>
                  <a:gd name="connsiteY36" fmla="*/ 1876262 h 2403337"/>
                  <a:gd name="connsiteX37" fmla="*/ 301869 w 1744338"/>
                  <a:gd name="connsiteY37" fmla="*/ 1877636 h 2403337"/>
                  <a:gd name="connsiteX38" fmla="*/ 250107 w 1744338"/>
                  <a:gd name="connsiteY38" fmla="*/ 1914740 h 2403337"/>
                  <a:gd name="connsiteX39" fmla="*/ 238197 w 1744338"/>
                  <a:gd name="connsiteY39" fmla="*/ 1930773 h 2403337"/>
                  <a:gd name="connsiteX40" fmla="*/ 206590 w 1744338"/>
                  <a:gd name="connsiteY40" fmla="*/ 2211113 h 2403337"/>
                  <a:gd name="connsiteX41" fmla="*/ 207965 w 1744338"/>
                  <a:gd name="connsiteY41" fmla="*/ 2215235 h 2403337"/>
                  <a:gd name="connsiteX42" fmla="*/ 244610 w 1744338"/>
                  <a:gd name="connsiteY42" fmla="*/ 2193248 h 2403337"/>
                  <a:gd name="connsiteX43" fmla="*/ 213003 w 1744338"/>
                  <a:gd name="connsiteY43" fmla="*/ 2275243 h 2403337"/>
                  <a:gd name="connsiteX44" fmla="*/ 207049 w 1744338"/>
                  <a:gd name="connsiteY44" fmla="*/ 2310056 h 2403337"/>
                  <a:gd name="connsiteX45" fmla="*/ 208423 w 1744338"/>
                  <a:gd name="connsiteY45" fmla="*/ 2393425 h 2403337"/>
                  <a:gd name="connsiteX46" fmla="*/ 197887 w 1744338"/>
                  <a:gd name="connsiteY46" fmla="*/ 2402587 h 2403337"/>
                  <a:gd name="connsiteX47" fmla="*/ 162616 w 1744338"/>
                  <a:gd name="connsiteY47" fmla="*/ 2401670 h 2403337"/>
                  <a:gd name="connsiteX48" fmla="*/ 158493 w 1744338"/>
                  <a:gd name="connsiteY48" fmla="*/ 2398922 h 2403337"/>
                  <a:gd name="connsiteX49" fmla="*/ 155744 w 1744338"/>
                  <a:gd name="connsiteY49" fmla="*/ 2387470 h 2403337"/>
                  <a:gd name="connsiteX50" fmla="*/ 152538 w 1744338"/>
                  <a:gd name="connsiteY50" fmla="*/ 2183628 h 2403337"/>
                  <a:gd name="connsiteX51" fmla="*/ 208881 w 1744338"/>
                  <a:gd name="connsiteY51" fmla="*/ 1846946 h 2403337"/>
                  <a:gd name="connsiteX52" fmla="*/ 301411 w 1744338"/>
                  <a:gd name="connsiteY52" fmla="*/ 1630736 h 2403337"/>
                  <a:gd name="connsiteX53" fmla="*/ 305076 w 1744338"/>
                  <a:gd name="connsiteY53" fmla="*/ 1595006 h 2403337"/>
                  <a:gd name="connsiteX54" fmla="*/ 290876 w 1744338"/>
                  <a:gd name="connsiteY54" fmla="*/ 1528128 h 2403337"/>
                  <a:gd name="connsiteX55" fmla="*/ 278508 w 1744338"/>
                  <a:gd name="connsiteY55" fmla="*/ 1505224 h 2403337"/>
                  <a:gd name="connsiteX56" fmla="*/ 127802 w 1744338"/>
                  <a:gd name="connsiteY56" fmla="*/ 1332989 h 2403337"/>
                  <a:gd name="connsiteX57" fmla="*/ 65046 w 1744338"/>
                  <a:gd name="connsiteY57" fmla="*/ 1218013 h 2403337"/>
                  <a:gd name="connsiteX58" fmla="*/ 0 w 1744338"/>
                  <a:gd name="connsiteY58" fmla="*/ 870336 h 2403337"/>
                  <a:gd name="connsiteX59" fmla="*/ 149790 w 1744338"/>
                  <a:gd name="connsiteY59" fmla="*/ 418678 h 2403337"/>
                  <a:gd name="connsiteX60" fmla="*/ 161699 w 1744338"/>
                  <a:gd name="connsiteY60" fmla="*/ 410890 h 2403337"/>
                  <a:gd name="connsiteX61" fmla="*/ 178190 w 1744338"/>
                  <a:gd name="connsiteY61" fmla="*/ 534570 h 2403337"/>
                  <a:gd name="connsiteX62" fmla="*/ 259269 w 1744338"/>
                  <a:gd name="connsiteY62" fmla="*/ 1182741 h 2403337"/>
                  <a:gd name="connsiteX63" fmla="*/ 297289 w 1744338"/>
                  <a:gd name="connsiteY63" fmla="*/ 1486901 h 2403337"/>
                  <a:gd name="connsiteX64" fmla="*/ 301869 w 1744338"/>
                  <a:gd name="connsiteY64" fmla="*/ 1502476 h 2403337"/>
                  <a:gd name="connsiteX65" fmla="*/ 310573 w 1744338"/>
                  <a:gd name="connsiteY65" fmla="*/ 1532250 h 2403337"/>
                  <a:gd name="connsiteX66" fmla="*/ 322483 w 1744338"/>
                  <a:gd name="connsiteY66" fmla="*/ 1587677 h 2403337"/>
                  <a:gd name="connsiteX67" fmla="*/ 352715 w 1744338"/>
                  <a:gd name="connsiteY67" fmla="*/ 1536831 h 2403337"/>
                  <a:gd name="connsiteX68" fmla="*/ 534570 w 1744338"/>
                  <a:gd name="connsiteY68" fmla="*/ 1275272 h 2403337"/>
                  <a:gd name="connsiteX69" fmla="*/ 542815 w 1744338"/>
                  <a:gd name="connsiteY69" fmla="*/ 1234045 h 2403337"/>
                  <a:gd name="connsiteX70" fmla="*/ 523576 w 1744338"/>
                  <a:gd name="connsiteY70" fmla="*/ 1148386 h 2403337"/>
                  <a:gd name="connsiteX71" fmla="*/ 490595 w 1744338"/>
                  <a:gd name="connsiteY71" fmla="*/ 1080133 h 2403337"/>
                  <a:gd name="connsiteX72" fmla="*/ 450743 w 1744338"/>
                  <a:gd name="connsiteY72" fmla="*/ 1026539 h 2403337"/>
                  <a:gd name="connsiteX73" fmla="*/ 306450 w 1744338"/>
                  <a:gd name="connsiteY73" fmla="*/ 553809 h 2403337"/>
                  <a:gd name="connsiteX74" fmla="*/ 522660 w 1744338"/>
                  <a:gd name="connsiteY74" fmla="*/ 9161 h 2403337"/>
                  <a:gd name="connsiteX75" fmla="*/ 527699 w 1744338"/>
                  <a:gd name="connsiteY75" fmla="*/ 2290 h 2403337"/>
                  <a:gd name="connsiteX76" fmla="*/ 529989 w 1744338"/>
                  <a:gd name="connsiteY7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259727 w 1744338"/>
                  <a:gd name="connsiteY33" fmla="*/ 1858397 h 2403337"/>
                  <a:gd name="connsiteX34" fmla="*/ 272095 w 1744338"/>
                  <a:gd name="connsiteY34" fmla="*/ 1875346 h 2403337"/>
                  <a:gd name="connsiteX35" fmla="*/ 298663 w 1744338"/>
                  <a:gd name="connsiteY35" fmla="*/ 1876262 h 2403337"/>
                  <a:gd name="connsiteX36" fmla="*/ 301869 w 1744338"/>
                  <a:gd name="connsiteY36" fmla="*/ 1877636 h 2403337"/>
                  <a:gd name="connsiteX37" fmla="*/ 250107 w 1744338"/>
                  <a:gd name="connsiteY37" fmla="*/ 1914740 h 2403337"/>
                  <a:gd name="connsiteX38" fmla="*/ 238197 w 1744338"/>
                  <a:gd name="connsiteY38" fmla="*/ 1930773 h 2403337"/>
                  <a:gd name="connsiteX39" fmla="*/ 206590 w 1744338"/>
                  <a:gd name="connsiteY39" fmla="*/ 2211113 h 2403337"/>
                  <a:gd name="connsiteX40" fmla="*/ 207965 w 1744338"/>
                  <a:gd name="connsiteY40" fmla="*/ 2215235 h 2403337"/>
                  <a:gd name="connsiteX41" fmla="*/ 244610 w 1744338"/>
                  <a:gd name="connsiteY41" fmla="*/ 2193248 h 2403337"/>
                  <a:gd name="connsiteX42" fmla="*/ 213003 w 1744338"/>
                  <a:gd name="connsiteY42" fmla="*/ 2275243 h 2403337"/>
                  <a:gd name="connsiteX43" fmla="*/ 207049 w 1744338"/>
                  <a:gd name="connsiteY43" fmla="*/ 2310056 h 2403337"/>
                  <a:gd name="connsiteX44" fmla="*/ 208423 w 1744338"/>
                  <a:gd name="connsiteY44" fmla="*/ 2393425 h 2403337"/>
                  <a:gd name="connsiteX45" fmla="*/ 197887 w 1744338"/>
                  <a:gd name="connsiteY45" fmla="*/ 2402587 h 2403337"/>
                  <a:gd name="connsiteX46" fmla="*/ 162616 w 1744338"/>
                  <a:gd name="connsiteY46" fmla="*/ 2401670 h 2403337"/>
                  <a:gd name="connsiteX47" fmla="*/ 158493 w 1744338"/>
                  <a:gd name="connsiteY47" fmla="*/ 2398922 h 2403337"/>
                  <a:gd name="connsiteX48" fmla="*/ 155744 w 1744338"/>
                  <a:gd name="connsiteY48" fmla="*/ 2387470 h 2403337"/>
                  <a:gd name="connsiteX49" fmla="*/ 152538 w 1744338"/>
                  <a:gd name="connsiteY49" fmla="*/ 2183628 h 2403337"/>
                  <a:gd name="connsiteX50" fmla="*/ 208881 w 1744338"/>
                  <a:gd name="connsiteY50" fmla="*/ 1846946 h 2403337"/>
                  <a:gd name="connsiteX51" fmla="*/ 301411 w 1744338"/>
                  <a:gd name="connsiteY51" fmla="*/ 1630736 h 2403337"/>
                  <a:gd name="connsiteX52" fmla="*/ 305076 w 1744338"/>
                  <a:gd name="connsiteY52" fmla="*/ 1595006 h 2403337"/>
                  <a:gd name="connsiteX53" fmla="*/ 290876 w 1744338"/>
                  <a:gd name="connsiteY53" fmla="*/ 1528128 h 2403337"/>
                  <a:gd name="connsiteX54" fmla="*/ 278508 w 1744338"/>
                  <a:gd name="connsiteY54" fmla="*/ 1505224 h 2403337"/>
                  <a:gd name="connsiteX55" fmla="*/ 127802 w 1744338"/>
                  <a:gd name="connsiteY55" fmla="*/ 1332989 h 2403337"/>
                  <a:gd name="connsiteX56" fmla="*/ 65046 w 1744338"/>
                  <a:gd name="connsiteY56" fmla="*/ 1218013 h 2403337"/>
                  <a:gd name="connsiteX57" fmla="*/ 0 w 1744338"/>
                  <a:gd name="connsiteY57" fmla="*/ 870336 h 2403337"/>
                  <a:gd name="connsiteX58" fmla="*/ 149790 w 1744338"/>
                  <a:gd name="connsiteY58" fmla="*/ 418678 h 2403337"/>
                  <a:gd name="connsiteX59" fmla="*/ 161699 w 1744338"/>
                  <a:gd name="connsiteY59" fmla="*/ 410890 h 2403337"/>
                  <a:gd name="connsiteX60" fmla="*/ 178190 w 1744338"/>
                  <a:gd name="connsiteY60" fmla="*/ 534570 h 2403337"/>
                  <a:gd name="connsiteX61" fmla="*/ 259269 w 1744338"/>
                  <a:gd name="connsiteY61" fmla="*/ 1182741 h 2403337"/>
                  <a:gd name="connsiteX62" fmla="*/ 297289 w 1744338"/>
                  <a:gd name="connsiteY62" fmla="*/ 1486901 h 2403337"/>
                  <a:gd name="connsiteX63" fmla="*/ 301869 w 1744338"/>
                  <a:gd name="connsiteY63" fmla="*/ 1502476 h 2403337"/>
                  <a:gd name="connsiteX64" fmla="*/ 310573 w 1744338"/>
                  <a:gd name="connsiteY64" fmla="*/ 1532250 h 2403337"/>
                  <a:gd name="connsiteX65" fmla="*/ 322483 w 1744338"/>
                  <a:gd name="connsiteY65" fmla="*/ 1587677 h 2403337"/>
                  <a:gd name="connsiteX66" fmla="*/ 352715 w 1744338"/>
                  <a:gd name="connsiteY66" fmla="*/ 1536831 h 2403337"/>
                  <a:gd name="connsiteX67" fmla="*/ 534570 w 1744338"/>
                  <a:gd name="connsiteY67" fmla="*/ 1275272 h 2403337"/>
                  <a:gd name="connsiteX68" fmla="*/ 542815 w 1744338"/>
                  <a:gd name="connsiteY68" fmla="*/ 1234045 h 2403337"/>
                  <a:gd name="connsiteX69" fmla="*/ 523576 w 1744338"/>
                  <a:gd name="connsiteY69" fmla="*/ 1148386 h 2403337"/>
                  <a:gd name="connsiteX70" fmla="*/ 490595 w 1744338"/>
                  <a:gd name="connsiteY70" fmla="*/ 1080133 h 2403337"/>
                  <a:gd name="connsiteX71" fmla="*/ 450743 w 1744338"/>
                  <a:gd name="connsiteY71" fmla="*/ 1026539 h 2403337"/>
                  <a:gd name="connsiteX72" fmla="*/ 306450 w 1744338"/>
                  <a:gd name="connsiteY72" fmla="*/ 553809 h 2403337"/>
                  <a:gd name="connsiteX73" fmla="*/ 522660 w 1744338"/>
                  <a:gd name="connsiteY73" fmla="*/ 9161 h 2403337"/>
                  <a:gd name="connsiteX74" fmla="*/ 527699 w 1744338"/>
                  <a:gd name="connsiteY74" fmla="*/ 2290 h 2403337"/>
                  <a:gd name="connsiteX75" fmla="*/ 529989 w 1744338"/>
                  <a:gd name="connsiteY7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16387 w 1744338"/>
                  <a:gd name="connsiteY31" fmla="*/ 1542786 h 2403337"/>
                  <a:gd name="connsiteX32" fmla="*/ 259727 w 1744338"/>
                  <a:gd name="connsiteY32" fmla="*/ 1858397 h 2403337"/>
                  <a:gd name="connsiteX33" fmla="*/ 272095 w 1744338"/>
                  <a:gd name="connsiteY33" fmla="*/ 1875346 h 2403337"/>
                  <a:gd name="connsiteX34" fmla="*/ 298663 w 1744338"/>
                  <a:gd name="connsiteY34" fmla="*/ 1876262 h 2403337"/>
                  <a:gd name="connsiteX35" fmla="*/ 301869 w 1744338"/>
                  <a:gd name="connsiteY35" fmla="*/ 1877636 h 2403337"/>
                  <a:gd name="connsiteX36" fmla="*/ 250107 w 1744338"/>
                  <a:gd name="connsiteY36" fmla="*/ 1914740 h 2403337"/>
                  <a:gd name="connsiteX37" fmla="*/ 238197 w 1744338"/>
                  <a:gd name="connsiteY37" fmla="*/ 1930773 h 2403337"/>
                  <a:gd name="connsiteX38" fmla="*/ 206590 w 1744338"/>
                  <a:gd name="connsiteY38" fmla="*/ 2211113 h 2403337"/>
                  <a:gd name="connsiteX39" fmla="*/ 207965 w 1744338"/>
                  <a:gd name="connsiteY39" fmla="*/ 2215235 h 2403337"/>
                  <a:gd name="connsiteX40" fmla="*/ 244610 w 1744338"/>
                  <a:gd name="connsiteY40" fmla="*/ 2193248 h 2403337"/>
                  <a:gd name="connsiteX41" fmla="*/ 213003 w 1744338"/>
                  <a:gd name="connsiteY41" fmla="*/ 2275243 h 2403337"/>
                  <a:gd name="connsiteX42" fmla="*/ 207049 w 1744338"/>
                  <a:gd name="connsiteY42" fmla="*/ 2310056 h 2403337"/>
                  <a:gd name="connsiteX43" fmla="*/ 208423 w 1744338"/>
                  <a:gd name="connsiteY43" fmla="*/ 2393425 h 2403337"/>
                  <a:gd name="connsiteX44" fmla="*/ 197887 w 1744338"/>
                  <a:gd name="connsiteY44" fmla="*/ 2402587 h 2403337"/>
                  <a:gd name="connsiteX45" fmla="*/ 162616 w 1744338"/>
                  <a:gd name="connsiteY45" fmla="*/ 2401670 h 2403337"/>
                  <a:gd name="connsiteX46" fmla="*/ 158493 w 1744338"/>
                  <a:gd name="connsiteY46" fmla="*/ 2398922 h 2403337"/>
                  <a:gd name="connsiteX47" fmla="*/ 155744 w 1744338"/>
                  <a:gd name="connsiteY47" fmla="*/ 2387470 h 2403337"/>
                  <a:gd name="connsiteX48" fmla="*/ 152538 w 1744338"/>
                  <a:gd name="connsiteY48" fmla="*/ 2183628 h 2403337"/>
                  <a:gd name="connsiteX49" fmla="*/ 208881 w 1744338"/>
                  <a:gd name="connsiteY49" fmla="*/ 1846946 h 2403337"/>
                  <a:gd name="connsiteX50" fmla="*/ 301411 w 1744338"/>
                  <a:gd name="connsiteY50" fmla="*/ 1630736 h 2403337"/>
                  <a:gd name="connsiteX51" fmla="*/ 305076 w 1744338"/>
                  <a:gd name="connsiteY51" fmla="*/ 1595006 h 2403337"/>
                  <a:gd name="connsiteX52" fmla="*/ 290876 w 1744338"/>
                  <a:gd name="connsiteY52" fmla="*/ 1528128 h 2403337"/>
                  <a:gd name="connsiteX53" fmla="*/ 278508 w 1744338"/>
                  <a:gd name="connsiteY53" fmla="*/ 1505224 h 2403337"/>
                  <a:gd name="connsiteX54" fmla="*/ 127802 w 1744338"/>
                  <a:gd name="connsiteY54" fmla="*/ 1332989 h 2403337"/>
                  <a:gd name="connsiteX55" fmla="*/ 65046 w 1744338"/>
                  <a:gd name="connsiteY55" fmla="*/ 1218013 h 2403337"/>
                  <a:gd name="connsiteX56" fmla="*/ 0 w 1744338"/>
                  <a:gd name="connsiteY56" fmla="*/ 870336 h 2403337"/>
                  <a:gd name="connsiteX57" fmla="*/ 149790 w 1744338"/>
                  <a:gd name="connsiteY57" fmla="*/ 418678 h 2403337"/>
                  <a:gd name="connsiteX58" fmla="*/ 161699 w 1744338"/>
                  <a:gd name="connsiteY58" fmla="*/ 410890 h 2403337"/>
                  <a:gd name="connsiteX59" fmla="*/ 178190 w 1744338"/>
                  <a:gd name="connsiteY59" fmla="*/ 534570 h 2403337"/>
                  <a:gd name="connsiteX60" fmla="*/ 259269 w 1744338"/>
                  <a:gd name="connsiteY60" fmla="*/ 1182741 h 2403337"/>
                  <a:gd name="connsiteX61" fmla="*/ 297289 w 1744338"/>
                  <a:gd name="connsiteY61" fmla="*/ 1486901 h 2403337"/>
                  <a:gd name="connsiteX62" fmla="*/ 301869 w 1744338"/>
                  <a:gd name="connsiteY62" fmla="*/ 1502476 h 2403337"/>
                  <a:gd name="connsiteX63" fmla="*/ 310573 w 1744338"/>
                  <a:gd name="connsiteY63" fmla="*/ 1532250 h 2403337"/>
                  <a:gd name="connsiteX64" fmla="*/ 322483 w 1744338"/>
                  <a:gd name="connsiteY64" fmla="*/ 1587677 h 2403337"/>
                  <a:gd name="connsiteX65" fmla="*/ 352715 w 1744338"/>
                  <a:gd name="connsiteY65" fmla="*/ 1536831 h 2403337"/>
                  <a:gd name="connsiteX66" fmla="*/ 534570 w 1744338"/>
                  <a:gd name="connsiteY66" fmla="*/ 1275272 h 2403337"/>
                  <a:gd name="connsiteX67" fmla="*/ 542815 w 1744338"/>
                  <a:gd name="connsiteY67" fmla="*/ 1234045 h 2403337"/>
                  <a:gd name="connsiteX68" fmla="*/ 523576 w 1744338"/>
                  <a:gd name="connsiteY68" fmla="*/ 1148386 h 2403337"/>
                  <a:gd name="connsiteX69" fmla="*/ 490595 w 1744338"/>
                  <a:gd name="connsiteY69" fmla="*/ 1080133 h 2403337"/>
                  <a:gd name="connsiteX70" fmla="*/ 450743 w 1744338"/>
                  <a:gd name="connsiteY70" fmla="*/ 1026539 h 2403337"/>
                  <a:gd name="connsiteX71" fmla="*/ 306450 w 1744338"/>
                  <a:gd name="connsiteY71" fmla="*/ 553809 h 2403337"/>
                  <a:gd name="connsiteX72" fmla="*/ 522660 w 1744338"/>
                  <a:gd name="connsiteY72" fmla="*/ 9161 h 2403337"/>
                  <a:gd name="connsiteX73" fmla="*/ 527699 w 1744338"/>
                  <a:gd name="connsiteY73" fmla="*/ 2290 h 2403337"/>
                  <a:gd name="connsiteX74" fmla="*/ 529989 w 1744338"/>
                  <a:gd name="connsiteY74" fmla="*/ 0 h 24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44338" h="2403337">
                    <a:moveTo>
                      <a:pt x="529989" y="0"/>
                    </a:moveTo>
                    <a:cubicBezTo>
                      <a:pt x="530905" y="1832"/>
                      <a:pt x="531821" y="3665"/>
                      <a:pt x="533196" y="5955"/>
                    </a:cubicBezTo>
                    <a:cubicBezTo>
                      <a:pt x="534570" y="12826"/>
                      <a:pt x="535028" y="19697"/>
                      <a:pt x="535028" y="26568"/>
                    </a:cubicBezTo>
                    <a:lnTo>
                      <a:pt x="535028" y="1082424"/>
                    </a:lnTo>
                    <a:cubicBezTo>
                      <a:pt x="535028" y="1092501"/>
                      <a:pt x="534570" y="1102121"/>
                      <a:pt x="532280" y="1111740"/>
                    </a:cubicBezTo>
                    <a:cubicBezTo>
                      <a:pt x="538234" y="1138767"/>
                      <a:pt x="539609" y="1166709"/>
                      <a:pt x="547854" y="1193277"/>
                    </a:cubicBezTo>
                    <a:cubicBezTo>
                      <a:pt x="552893" y="1208851"/>
                      <a:pt x="556557" y="1224884"/>
                      <a:pt x="561138" y="1242291"/>
                    </a:cubicBezTo>
                    <a:lnTo>
                      <a:pt x="599158" y="1193735"/>
                    </a:lnTo>
                    <a:cubicBezTo>
                      <a:pt x="610152" y="1179535"/>
                      <a:pt x="621145" y="1165793"/>
                      <a:pt x="632139" y="1151593"/>
                    </a:cubicBezTo>
                    <a:cubicBezTo>
                      <a:pt x="639926" y="1141057"/>
                      <a:pt x="919500" y="844446"/>
                      <a:pt x="912924" y="857230"/>
                    </a:cubicBezTo>
                    <a:cubicBezTo>
                      <a:pt x="888715" y="904292"/>
                      <a:pt x="713521" y="1122611"/>
                      <a:pt x="671991" y="1178161"/>
                    </a:cubicBezTo>
                    <a:cubicBezTo>
                      <a:pt x="630461" y="1233711"/>
                      <a:pt x="666495" y="1186406"/>
                      <a:pt x="663746" y="1190529"/>
                    </a:cubicBezTo>
                    <a:lnTo>
                      <a:pt x="539609" y="1352228"/>
                    </a:ln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lnTo>
                      <a:pt x="1744338" y="1052649"/>
                    </a:lnTo>
                    <a:lnTo>
                      <a:pt x="1743422" y="1053565"/>
                    </a:lnTo>
                    <a:lnTo>
                      <a:pt x="1742047" y="1053107"/>
                    </a:lnTo>
                    <a:cubicBezTo>
                      <a:pt x="1737008" y="1057230"/>
                      <a:pt x="1731054" y="1059520"/>
                      <a:pt x="1724641" y="1061352"/>
                    </a:cubicBezTo>
                    <a:lnTo>
                      <a:pt x="1357267" y="1162586"/>
                    </a:lnTo>
                    <a:lnTo>
                      <a:pt x="1068682" y="1242291"/>
                    </a:lnTo>
                    <a:lnTo>
                      <a:pt x="693979" y="1345815"/>
                    </a:ln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35181" y="1367268"/>
                      <a:pt x="516705" y="1393454"/>
                    </a:cubicBezTo>
                    <a:cubicBezTo>
                      <a:pt x="498229" y="1419640"/>
                      <a:pt x="459217" y="1465296"/>
                      <a:pt x="416387" y="1542786"/>
                    </a:cubicBezTo>
                    <a:cubicBezTo>
                      <a:pt x="388139" y="1598976"/>
                      <a:pt x="283776" y="180297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lnTo>
                      <a:pt x="250107" y="1914740"/>
                    </a:lnTo>
                    <a:cubicBezTo>
                      <a:pt x="244152" y="1918863"/>
                      <a:pt x="240030" y="1923443"/>
                      <a:pt x="238197" y="1930773"/>
                    </a:cubicBezTo>
                    <a:cubicBezTo>
                      <a:pt x="215752" y="2022845"/>
                      <a:pt x="206132" y="2116292"/>
                      <a:pt x="206590" y="2211113"/>
                    </a:cubicBezTo>
                    <a:cubicBezTo>
                      <a:pt x="206590" y="2212029"/>
                      <a:pt x="207049" y="2212945"/>
                      <a:pt x="207965" y="2215235"/>
                    </a:cubicBezTo>
                    <a:lnTo>
                      <a:pt x="244610" y="2193248"/>
                    </a:ln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374" name="Freeform: Shape 373">
                <a:extLst>
                  <a:ext uri="{FF2B5EF4-FFF2-40B4-BE49-F238E27FC236}">
                    <a16:creationId xmlns="" xmlns:a16="http://schemas.microsoft.com/office/drawing/2014/main" id="{7EA394D1-1411-41A2-A169-BD30723889F9}"/>
                  </a:ext>
                </a:extLst>
              </p:cNvPr>
              <p:cNvSpPr/>
              <p:nvPr/>
            </p:nvSpPr>
            <p:spPr>
              <a:xfrm>
                <a:off x="10701602" y="980510"/>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80" name="Freeform: Shape 379">
                <a:extLst>
                  <a:ext uri="{FF2B5EF4-FFF2-40B4-BE49-F238E27FC236}">
                    <a16:creationId xmlns="" xmlns:a16="http://schemas.microsoft.com/office/drawing/2014/main" id="{34B73730-65E7-400B-B818-C7801AF3089A}"/>
                  </a:ext>
                </a:extLst>
              </p:cNvPr>
              <p:cNvSpPr/>
              <p:nvPr/>
            </p:nvSpPr>
            <p:spPr>
              <a:xfrm>
                <a:off x="11073556" y="577865"/>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390" name="Group 389">
              <a:extLst>
                <a:ext uri="{FF2B5EF4-FFF2-40B4-BE49-F238E27FC236}">
                  <a16:creationId xmlns="" xmlns:a16="http://schemas.microsoft.com/office/drawing/2014/main" id="{6978D052-0CE7-4F6F-9184-47E15896698B}"/>
                </a:ext>
              </a:extLst>
            </p:cNvPr>
            <p:cNvGrpSpPr/>
            <p:nvPr/>
          </p:nvGrpSpPr>
          <p:grpSpPr>
            <a:xfrm rot="10538332" flipV="1">
              <a:off x="8220786" y="2561066"/>
              <a:ext cx="1306480" cy="1525341"/>
              <a:chOff x="8739710" y="248266"/>
              <a:chExt cx="765266" cy="893463"/>
            </a:xfrm>
          </p:grpSpPr>
          <p:sp>
            <p:nvSpPr>
              <p:cNvPr id="389" name="Freeform: Shape 388">
                <a:extLst>
                  <a:ext uri="{FF2B5EF4-FFF2-40B4-BE49-F238E27FC236}">
                    <a16:creationId xmlns="" xmlns:a16="http://schemas.microsoft.com/office/drawing/2014/main" id="{0D49E8B3-E161-450B-9F5C-E79CDAD07584}"/>
                  </a:ext>
                </a:extLst>
              </p:cNvPr>
              <p:cNvSpPr/>
              <p:nvPr/>
            </p:nvSpPr>
            <p:spPr>
              <a:xfrm>
                <a:off x="8739710" y="248266"/>
                <a:ext cx="765266" cy="893463"/>
              </a:xfrm>
              <a:custGeom>
                <a:avLst/>
                <a:gdLst>
                  <a:gd name="connsiteX0" fmla="*/ 10284 w 765266"/>
                  <a:gd name="connsiteY0" fmla="*/ 1505 h 893463"/>
                  <a:gd name="connsiteX1" fmla="*/ 59298 w 765266"/>
                  <a:gd name="connsiteY1" fmla="*/ 62886 h 893463"/>
                  <a:gd name="connsiteX2" fmla="*/ 254895 w 765266"/>
                  <a:gd name="connsiteY2" fmla="*/ 299251 h 893463"/>
                  <a:gd name="connsiteX3" fmla="*/ 466066 w 765266"/>
                  <a:gd name="connsiteY3" fmla="*/ 553481 h 893463"/>
                  <a:gd name="connsiteX4" fmla="*/ 672199 w 765266"/>
                  <a:gd name="connsiteY4" fmla="*/ 802215 h 893463"/>
                  <a:gd name="connsiteX5" fmla="*/ 707013 w 765266"/>
                  <a:gd name="connsiteY5" fmla="*/ 842984 h 893463"/>
                  <a:gd name="connsiteX6" fmla="*/ 715716 w 765266"/>
                  <a:gd name="connsiteY6" fmla="*/ 815499 h 893463"/>
                  <a:gd name="connsiteX7" fmla="*/ 747323 w 765266"/>
                  <a:gd name="connsiteY7" fmla="*/ 871384 h 893463"/>
                  <a:gd name="connsiteX8" fmla="*/ 765266 w 765266"/>
                  <a:gd name="connsiteY8" fmla="*/ 880934 h 893463"/>
                  <a:gd name="connsiteX9" fmla="*/ 758219 w 765266"/>
                  <a:gd name="connsiteY9" fmla="*/ 893463 h 893463"/>
                  <a:gd name="connsiteX10" fmla="*/ 705180 w 765266"/>
                  <a:gd name="connsiteY10" fmla="*/ 859474 h 893463"/>
                  <a:gd name="connsiteX11" fmla="*/ 650212 w 765266"/>
                  <a:gd name="connsiteY11" fmla="*/ 848938 h 893463"/>
                  <a:gd name="connsiteX12" fmla="*/ 12117 w 765266"/>
                  <a:gd name="connsiteY12" fmla="*/ 195727 h 893463"/>
                  <a:gd name="connsiteX13" fmla="*/ 1123 w 765266"/>
                  <a:gd name="connsiteY13" fmla="*/ 11582 h 893463"/>
                  <a:gd name="connsiteX14" fmla="*/ 10284 w 765266"/>
                  <a:gd name="connsiteY14" fmla="*/ 1505 h 8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266" h="893463">
                    <a:moveTo>
                      <a:pt x="10284" y="1505"/>
                    </a:moveTo>
                    <a:cubicBezTo>
                      <a:pt x="24485" y="23950"/>
                      <a:pt x="42807" y="42731"/>
                      <a:pt x="59298" y="62886"/>
                    </a:cubicBezTo>
                    <a:cubicBezTo>
                      <a:pt x="123886" y="142133"/>
                      <a:pt x="189849" y="220463"/>
                      <a:pt x="254895" y="299251"/>
                    </a:cubicBezTo>
                    <a:cubicBezTo>
                      <a:pt x="324980" y="383995"/>
                      <a:pt x="395523" y="468738"/>
                      <a:pt x="466066" y="553481"/>
                    </a:cubicBezTo>
                    <a:cubicBezTo>
                      <a:pt x="534778" y="636392"/>
                      <a:pt x="603947" y="718845"/>
                      <a:pt x="672199" y="802215"/>
                    </a:cubicBezTo>
                    <a:cubicBezTo>
                      <a:pt x="683651" y="815957"/>
                      <a:pt x="694645" y="829699"/>
                      <a:pt x="707013" y="842984"/>
                    </a:cubicBezTo>
                    <a:cubicBezTo>
                      <a:pt x="714800" y="834738"/>
                      <a:pt x="703348" y="821454"/>
                      <a:pt x="715716" y="815499"/>
                    </a:cubicBezTo>
                    <a:cubicBezTo>
                      <a:pt x="709761" y="843900"/>
                      <a:pt x="724877" y="856726"/>
                      <a:pt x="747323" y="871384"/>
                    </a:cubicBezTo>
                    <a:lnTo>
                      <a:pt x="765266" y="880934"/>
                    </a:lnTo>
                    <a:lnTo>
                      <a:pt x="758219" y="893463"/>
                    </a:lnTo>
                    <a:lnTo>
                      <a:pt x="705180" y="859474"/>
                    </a:lnTo>
                    <a:cubicBezTo>
                      <a:pt x="689148" y="851229"/>
                      <a:pt x="668535" y="852603"/>
                      <a:pt x="650212" y="848938"/>
                    </a:cubicBezTo>
                    <a:cubicBezTo>
                      <a:pt x="325896" y="785724"/>
                      <a:pt x="67085" y="520958"/>
                      <a:pt x="12117" y="195727"/>
                    </a:cubicBezTo>
                    <a:cubicBezTo>
                      <a:pt x="1581" y="134804"/>
                      <a:pt x="-2084" y="73422"/>
                      <a:pt x="1123" y="11582"/>
                    </a:cubicBezTo>
                    <a:cubicBezTo>
                      <a:pt x="1581" y="7001"/>
                      <a:pt x="-2542" y="-3992"/>
                      <a:pt x="10284" y="1505"/>
                    </a:cubicBezTo>
                    <a:close/>
                  </a:path>
                </a:pathLst>
              </a:custGeom>
              <a:solidFill>
                <a:schemeClr val="accent3"/>
              </a:solidFill>
              <a:ln w="4572" cap="flat">
                <a:noFill/>
                <a:prstDash val="solid"/>
                <a:miter/>
              </a:ln>
            </p:spPr>
            <p:txBody>
              <a:bodyPr wrap="square" rtlCol="0" anchor="ctr">
                <a:noAutofit/>
              </a:bodyPr>
              <a:lstStyle/>
              <a:p>
                <a:endParaRPr lang="en-US"/>
              </a:p>
            </p:txBody>
          </p:sp>
          <p:sp>
            <p:nvSpPr>
              <p:cNvPr id="386" name="Freeform: Shape 385">
                <a:extLst>
                  <a:ext uri="{FF2B5EF4-FFF2-40B4-BE49-F238E27FC236}">
                    <a16:creationId xmlns="" xmlns:a16="http://schemas.microsoft.com/office/drawing/2014/main" id="{83D57E46-48FD-4500-A457-CCA25EFE8A7C}"/>
                  </a:ext>
                </a:extLst>
              </p:cNvPr>
              <p:cNvSpPr/>
              <p:nvPr/>
            </p:nvSpPr>
            <p:spPr>
              <a:xfrm>
                <a:off x="8746374" y="249770"/>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3">
                  <a:lumMod val="75000"/>
                </a:schemeClr>
              </a:solidFill>
              <a:ln w="4572" cap="flat">
                <a:noFill/>
                <a:prstDash val="solid"/>
                <a:miter/>
              </a:ln>
            </p:spPr>
            <p:txBody>
              <a:bodyPr rtlCol="0" anchor="ctr"/>
              <a:lstStyle/>
              <a:p>
                <a:endParaRPr lang="en-US"/>
              </a:p>
            </p:txBody>
          </p:sp>
        </p:grpSp>
      </p:grpSp>
      <p:sp>
        <p:nvSpPr>
          <p:cNvPr id="182" name="181 - TextBox"/>
          <p:cNvSpPr txBox="1"/>
          <p:nvPr/>
        </p:nvSpPr>
        <p:spPr>
          <a:xfrm>
            <a:off x="4051053" y="3495713"/>
            <a:ext cx="3793531" cy="707886"/>
          </a:xfrm>
          <a:prstGeom prst="rect">
            <a:avLst/>
          </a:prstGeom>
          <a:noFill/>
        </p:spPr>
        <p:txBody>
          <a:bodyPr wrap="square" rtlCol="0">
            <a:spAutoFit/>
          </a:bodyPr>
          <a:lstStyle/>
          <a:p>
            <a:pPr algn="ctr"/>
            <a:r>
              <a:rPr lang="en-US" sz="4000" dirty="0" smtClean="0">
                <a:solidFill>
                  <a:schemeClr val="accent1"/>
                </a:solidFill>
                <a:latin typeface="Arial Black" pitchFamily="34" charset="0"/>
                <a:cs typeface="HelveticaNowMicro ExtraBold" pitchFamily="34" charset="0"/>
              </a:rPr>
              <a:t>BIOMAZA</a:t>
            </a:r>
            <a:endParaRPr lang="en-US" sz="4000" dirty="0">
              <a:solidFill>
                <a:schemeClr val="accent1"/>
              </a:solidFill>
              <a:latin typeface="Arial Black" pitchFamily="34" charset="0"/>
              <a:cs typeface="HelveticaNowMicro ExtraBold" pitchFamily="34" charset="0"/>
            </a:endParaRPr>
          </a:p>
        </p:txBody>
      </p:sp>
    </p:spTree>
    <p:extLst>
      <p:ext uri="{BB962C8B-B14F-4D97-AF65-F5344CB8AC3E}">
        <p14:creationId xmlns="" xmlns:p14="http://schemas.microsoft.com/office/powerpoint/2010/main" val="3693200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εικόνας" descr="Fast-pyrolysis-process.png"/>
          <p:cNvPicPr>
            <a:picLocks noGrp="1" noChangeAspect="1"/>
          </p:cNvPicPr>
          <p:nvPr>
            <p:ph type="pic" idx="11"/>
          </p:nvPr>
        </p:nvPicPr>
        <p:blipFill>
          <a:blip r:embed="rId2" cstate="print"/>
          <a:srcRect t="43" b="43"/>
          <a:stretch>
            <a:fillRect/>
          </a:stretch>
        </p:blipFill>
        <p:spPr/>
      </p:pic>
      <p:sp>
        <p:nvSpPr>
          <p:cNvPr id="9" name="TextBox 8">
            <a:extLst>
              <a:ext uri="{FF2B5EF4-FFF2-40B4-BE49-F238E27FC236}">
                <a16:creationId xmlns:a16="http://schemas.microsoft.com/office/drawing/2014/main" xmlns="" id="{D9EF1F4F-12D4-48B8-85F2-C65A28AC6C50}"/>
              </a:ext>
            </a:extLst>
          </p:cNvPr>
          <p:cNvSpPr txBox="1"/>
          <p:nvPr/>
        </p:nvSpPr>
        <p:spPr>
          <a:xfrm rot="16200000">
            <a:off x="9621042" y="4362005"/>
            <a:ext cx="3018823" cy="584775"/>
          </a:xfrm>
          <a:prstGeom prst="rect">
            <a:avLst/>
          </a:prstGeom>
          <a:noFill/>
        </p:spPr>
        <p:txBody>
          <a:bodyPr wrap="square" rtlCol="0" anchor="ctr">
            <a:spAutoFit/>
          </a:bodyPr>
          <a:lstStyle/>
          <a:p>
            <a:pPr algn="ctr"/>
            <a:r>
              <a:rPr lang="el-GR" altLang="ko-KR" sz="3200" b="1" dirty="0" smtClean="0">
                <a:solidFill>
                  <a:schemeClr val="bg1"/>
                </a:solidFill>
                <a:cs typeface="Arial" pitchFamily="34" charset="0"/>
              </a:rPr>
              <a:t>Αναλυτικότερα</a:t>
            </a:r>
            <a:endParaRPr lang="en-US" altLang="ko-KR" sz="3200" b="1" dirty="0">
              <a:solidFill>
                <a:schemeClr val="bg1"/>
              </a:solidFill>
              <a:cs typeface="Arial" pitchFamily="34" charset="0"/>
            </a:endParaRPr>
          </a:p>
        </p:txBody>
      </p:sp>
      <p:sp>
        <p:nvSpPr>
          <p:cNvPr id="10" name="TextBox 9">
            <a:extLst>
              <a:ext uri="{FF2B5EF4-FFF2-40B4-BE49-F238E27FC236}">
                <a16:creationId xmlns:a16="http://schemas.microsoft.com/office/drawing/2014/main" xmlns="" id="{3803DCEE-7226-45E4-998E-F918EA1FAD4B}"/>
              </a:ext>
            </a:extLst>
          </p:cNvPr>
          <p:cNvSpPr txBox="1"/>
          <p:nvPr/>
        </p:nvSpPr>
        <p:spPr>
          <a:xfrm rot="16200000">
            <a:off x="9545915" y="1292149"/>
            <a:ext cx="3169077" cy="584775"/>
          </a:xfrm>
          <a:prstGeom prst="rect">
            <a:avLst/>
          </a:prstGeom>
          <a:noFill/>
        </p:spPr>
        <p:txBody>
          <a:bodyPr wrap="square" rtlCol="0" anchor="ctr">
            <a:spAutoFit/>
          </a:bodyPr>
          <a:lstStyle/>
          <a:p>
            <a:pPr algn="ctr"/>
            <a:r>
              <a:rPr lang="el-GR" altLang="ko-KR" sz="3200" b="1" dirty="0" smtClean="0">
                <a:solidFill>
                  <a:schemeClr val="accent1"/>
                </a:solidFill>
                <a:cs typeface="Arial" pitchFamily="34" charset="0"/>
              </a:rPr>
              <a:t>Αναλυτικότερα</a:t>
            </a:r>
            <a:endParaRPr lang="en-US" altLang="ko-KR" sz="3200" b="1" dirty="0">
              <a:solidFill>
                <a:schemeClr val="accent1"/>
              </a:solidFill>
              <a:cs typeface="Arial" pitchFamily="34" charset="0"/>
            </a:endParaRPr>
          </a:p>
        </p:txBody>
      </p:sp>
    </p:spTree>
    <p:extLst>
      <p:ext uri="{BB962C8B-B14F-4D97-AF65-F5344CB8AC3E}">
        <p14:creationId xmlns:p14="http://schemas.microsoft.com/office/powerpoint/2010/main" xmlns="" val="112785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07938" y="4551214"/>
            <a:ext cx="7358700" cy="276999"/>
          </a:xfrm>
          <a:prstGeom prst="rect">
            <a:avLst/>
          </a:prstGeom>
          <a:noFill/>
        </p:spPr>
        <p:txBody>
          <a:bodyPr wrap="square" rtlCol="0">
            <a:spAutoFit/>
          </a:bodyPr>
          <a:lstStyle/>
          <a:p>
            <a:r>
              <a:rPr lang="el-GR" altLang="ko-KR" sz="1200" dirty="0" err="1" smtClean="0">
                <a:solidFill>
                  <a:schemeClr val="tx1">
                    <a:lumMod val="65000"/>
                    <a:lumOff val="35000"/>
                  </a:schemeClr>
                </a:solidFill>
                <a:cs typeface="Arial" pitchFamily="34" charset="0"/>
              </a:rPr>
              <a:t>ασδασδ</a:t>
            </a:r>
            <a:endParaRPr lang="ko-KR" altLang="en-US" sz="1200" dirty="0">
              <a:solidFill>
                <a:schemeClr val="tx1">
                  <a:lumMod val="65000"/>
                  <a:lumOff val="35000"/>
                </a:schemeClr>
              </a:solidFill>
              <a:cs typeface="Arial" pitchFamily="34" charset="0"/>
            </a:endParaRPr>
          </a:p>
        </p:txBody>
      </p:sp>
      <p:sp>
        <p:nvSpPr>
          <p:cNvPr id="15" name="TextBox 14"/>
          <p:cNvSpPr txBox="1"/>
          <p:nvPr/>
        </p:nvSpPr>
        <p:spPr>
          <a:xfrm>
            <a:off x="707939" y="3645024"/>
            <a:ext cx="5940152" cy="923330"/>
          </a:xfrm>
          <a:prstGeom prst="rect">
            <a:avLst/>
          </a:prstGeom>
          <a:noFill/>
        </p:spPr>
        <p:txBody>
          <a:bodyPr wrap="square" rtlCol="0">
            <a:spAutoFit/>
          </a:bodyPr>
          <a:lstStyle/>
          <a:p>
            <a:r>
              <a:rPr lang="el-GR" altLang="ko-KR" sz="5400" b="1" dirty="0" smtClean="0">
                <a:solidFill>
                  <a:schemeClr val="bg1"/>
                </a:solidFill>
                <a:cs typeface="Arial" pitchFamily="34" charset="0"/>
              </a:rPr>
              <a:t>Αναλυτικότερα</a:t>
            </a:r>
            <a:endParaRPr lang="ko-KR" altLang="en-US" sz="5400" b="1" dirty="0">
              <a:solidFill>
                <a:schemeClr val="tx1">
                  <a:lumMod val="75000"/>
                  <a:lumOff val="25000"/>
                </a:schemeClr>
              </a:solidFill>
              <a:cs typeface="Arial" pitchFamily="34" charset="0"/>
            </a:endParaRPr>
          </a:p>
        </p:txBody>
      </p:sp>
      <p:sp>
        <p:nvSpPr>
          <p:cNvPr id="8" name="Rectangle 7"/>
          <p:cNvSpPr/>
          <p:nvPr/>
        </p:nvSpPr>
        <p:spPr>
          <a:xfrm>
            <a:off x="1524000" y="5745854"/>
            <a:ext cx="7164288" cy="620688"/>
          </a:xfrm>
          <a:prstGeom prst="rect">
            <a:avLst/>
          </a:prstGeom>
          <a:gradFill>
            <a:gsLst>
              <a:gs pos="0">
                <a:schemeClr val="accent2">
                  <a:lumMod val="60000"/>
                </a:schemeClr>
              </a:gs>
              <a:gs pos="100000">
                <a:schemeClr val="accent2">
                  <a:lumMod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p:cNvSpPr/>
          <p:nvPr/>
        </p:nvSpPr>
        <p:spPr>
          <a:xfrm>
            <a:off x="0" y="5745854"/>
            <a:ext cx="6096000" cy="620688"/>
          </a:xfrm>
          <a:prstGeom prst="rect">
            <a:avLst/>
          </a:prstGeom>
          <a:gradFill>
            <a:gsLst>
              <a:gs pos="0">
                <a:schemeClr val="accent2">
                  <a:lumMod val="70000"/>
                </a:schemeClr>
              </a:gs>
              <a:gs pos="100000">
                <a:schemeClr val="accent2">
                  <a:lumMod val="7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707939" y="5825366"/>
            <a:ext cx="5113444" cy="276999"/>
          </a:xfrm>
          <a:prstGeom prst="rect">
            <a:avLst/>
          </a:prstGeom>
          <a:noFill/>
        </p:spPr>
        <p:txBody>
          <a:bodyPr wrap="square" rtlCol="0">
            <a:spAutoFit/>
          </a:bodyPr>
          <a:lstStyle/>
          <a:p>
            <a:r>
              <a:rPr lang="el-GR" altLang="ko-KR" sz="1200" dirty="0" err="1" smtClean="0">
                <a:solidFill>
                  <a:schemeClr val="bg1"/>
                </a:solidFill>
                <a:cs typeface="Arial" pitchFamily="34" charset="0"/>
              </a:rPr>
              <a:t>ασδασδ</a:t>
            </a:r>
            <a:r>
              <a:rPr lang="en-US" altLang="ko-KR" sz="1200" dirty="0" smtClean="0">
                <a:solidFill>
                  <a:schemeClr val="bg1"/>
                </a:solidFill>
                <a:cs typeface="Arial" pitchFamily="34" charset="0"/>
              </a:rPr>
              <a:t>.</a:t>
            </a:r>
            <a:endParaRPr lang="en-US" altLang="ko-KR" sz="1200" dirty="0">
              <a:solidFill>
                <a:schemeClr val="bg1"/>
              </a:solidFill>
              <a:cs typeface="Arial" pitchFamily="34" charset="0"/>
            </a:endParaRPr>
          </a:p>
        </p:txBody>
      </p:sp>
      <p:sp>
        <p:nvSpPr>
          <p:cNvPr id="19" name="TextBox 18"/>
          <p:cNvSpPr txBox="1"/>
          <p:nvPr/>
        </p:nvSpPr>
        <p:spPr>
          <a:xfrm>
            <a:off x="6888088" y="5909476"/>
            <a:ext cx="1800200" cy="307777"/>
          </a:xfrm>
          <a:prstGeom prst="rect">
            <a:avLst/>
          </a:prstGeom>
          <a:noFill/>
        </p:spPr>
        <p:txBody>
          <a:bodyPr wrap="square" rtlCol="0">
            <a:spAutoFit/>
          </a:bodyPr>
          <a:lstStyle/>
          <a:p>
            <a:r>
              <a:rPr lang="el-GR" altLang="ko-KR" sz="1400" b="1" dirty="0" err="1" smtClean="0">
                <a:solidFill>
                  <a:schemeClr val="bg1"/>
                </a:solidFill>
                <a:cs typeface="Arial" pitchFamily="34" charset="0"/>
              </a:rPr>
              <a:t>ασδασδ</a:t>
            </a:r>
            <a:endParaRPr lang="ko-KR" altLang="en-US" sz="1400" b="1" dirty="0">
              <a:solidFill>
                <a:schemeClr val="bg1"/>
              </a:solidFill>
              <a:cs typeface="Arial" pitchFamily="34" charset="0"/>
            </a:endParaRPr>
          </a:p>
        </p:txBody>
      </p:sp>
      <p:pic>
        <p:nvPicPr>
          <p:cNvPr id="26" name="25 - Θέση εικόνας" descr="waste-pyrolysis-plant.jpg"/>
          <p:cNvPicPr>
            <a:picLocks noGrp="1" noChangeAspect="1"/>
          </p:cNvPicPr>
          <p:nvPr>
            <p:ph type="pic" sz="quarter" idx="10"/>
          </p:nvPr>
        </p:nvPicPr>
        <p:blipFill>
          <a:blip r:embed="rId3" cstate="print"/>
          <a:srcRect l="14447" r="14447"/>
          <a:stretch>
            <a:fillRect/>
          </a:stretch>
        </p:blipFill>
        <p:spPr/>
      </p:pic>
      <p:sp>
        <p:nvSpPr>
          <p:cNvPr id="5" name="Oval 4"/>
          <p:cNvSpPr/>
          <p:nvPr/>
        </p:nvSpPr>
        <p:spPr>
          <a:xfrm>
            <a:off x="9619607" y="2436973"/>
            <a:ext cx="1751546" cy="1751546"/>
          </a:xfrm>
          <a:prstGeom prst="ellipse">
            <a:avLst/>
          </a:prstGeom>
          <a:solidFill>
            <a:schemeClr val="accent4"/>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6" name="Picture 2" descr="C:\Users\Da\Desktop\Επιστήμη και Τεχνολογία Περιβάλλοντος\Παρουσίαση\shillouete\good\biofuel\White - bio-fuel1.png"/>
          <p:cNvPicPr>
            <a:picLocks noChangeAspect="1" noChangeArrowheads="1"/>
          </p:cNvPicPr>
          <p:nvPr/>
        </p:nvPicPr>
        <p:blipFill>
          <a:blip r:embed="rId4" cstate="print"/>
          <a:srcRect/>
          <a:stretch>
            <a:fillRect/>
          </a:stretch>
        </p:blipFill>
        <p:spPr bwMode="auto">
          <a:xfrm>
            <a:off x="10146304" y="2787721"/>
            <a:ext cx="725488" cy="974725"/>
          </a:xfrm>
          <a:prstGeom prst="rect">
            <a:avLst/>
          </a:prstGeom>
          <a:noFill/>
        </p:spPr>
      </p:pic>
    </p:spTree>
    <p:extLst>
      <p:ext uri="{BB962C8B-B14F-4D97-AF65-F5344CB8AC3E}">
        <p14:creationId xmlns:p14="http://schemas.microsoft.com/office/powerpoint/2010/main" xmlns="" val="123687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자유형: 도형 38">
            <a:extLst>
              <a:ext uri="{FF2B5EF4-FFF2-40B4-BE49-F238E27FC236}">
                <a16:creationId xmlns:a16="http://schemas.microsoft.com/office/drawing/2014/main" xmlns="" id="{133B7C46-1254-430C-A4EC-46CBB6905000}"/>
              </a:ext>
            </a:extLst>
          </p:cNvPr>
          <p:cNvSpPr/>
          <p:nvPr/>
        </p:nvSpPr>
        <p:spPr>
          <a:xfrm>
            <a:off x="0" y="-16674"/>
            <a:ext cx="7513692" cy="6874674"/>
          </a:xfrm>
          <a:custGeom>
            <a:avLst/>
            <a:gdLst>
              <a:gd name="connsiteX0" fmla="*/ 3077131 w 5978571"/>
              <a:gd name="connsiteY0" fmla="*/ 0 h 6604972"/>
              <a:gd name="connsiteX1" fmla="*/ 5978571 w 5978571"/>
              <a:gd name="connsiteY1" fmla="*/ 6604972 h 6604972"/>
              <a:gd name="connsiteX2" fmla="*/ 0 w 5978571"/>
              <a:gd name="connsiteY2" fmla="*/ 6604972 h 6604972"/>
              <a:gd name="connsiteX3" fmla="*/ 0 w 5978571"/>
              <a:gd name="connsiteY3" fmla="*/ 10141 h 6604972"/>
              <a:gd name="connsiteX0" fmla="*/ 3199776 w 5978571"/>
              <a:gd name="connsiteY0" fmla="*/ 0 h 6614025"/>
              <a:gd name="connsiteX1" fmla="*/ 5978571 w 5978571"/>
              <a:gd name="connsiteY1" fmla="*/ 6614025 h 6614025"/>
              <a:gd name="connsiteX2" fmla="*/ 0 w 5978571"/>
              <a:gd name="connsiteY2" fmla="*/ 6614025 h 6614025"/>
              <a:gd name="connsiteX3" fmla="*/ 0 w 5978571"/>
              <a:gd name="connsiteY3" fmla="*/ 19194 h 6614025"/>
              <a:gd name="connsiteX4" fmla="*/ 3199776 w 5978571"/>
              <a:gd name="connsiteY4" fmla="*/ 0 h 6614025"/>
              <a:gd name="connsiteX0" fmla="*/ 3257491 w 5978571"/>
              <a:gd name="connsiteY0" fmla="*/ 0 h 6614025"/>
              <a:gd name="connsiteX1" fmla="*/ 5978571 w 5978571"/>
              <a:gd name="connsiteY1" fmla="*/ 6614025 h 6614025"/>
              <a:gd name="connsiteX2" fmla="*/ 0 w 5978571"/>
              <a:gd name="connsiteY2" fmla="*/ 6614025 h 6614025"/>
              <a:gd name="connsiteX3" fmla="*/ 0 w 5978571"/>
              <a:gd name="connsiteY3" fmla="*/ 19194 h 6614025"/>
              <a:gd name="connsiteX4" fmla="*/ 3257491 w 5978571"/>
              <a:gd name="connsiteY4" fmla="*/ 0 h 661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8571" h="6614025">
                <a:moveTo>
                  <a:pt x="3257491" y="0"/>
                </a:moveTo>
                <a:lnTo>
                  <a:pt x="5978571" y="6614025"/>
                </a:lnTo>
                <a:lnTo>
                  <a:pt x="0" y="6614025"/>
                </a:lnTo>
                <a:lnTo>
                  <a:pt x="0" y="19194"/>
                </a:lnTo>
                <a:lnTo>
                  <a:pt x="325749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10" name="TextBox 9">
            <a:extLst>
              <a:ext uri="{FF2B5EF4-FFF2-40B4-BE49-F238E27FC236}">
                <a16:creationId xmlns:a16="http://schemas.microsoft.com/office/drawing/2014/main" xmlns="" id="{D1687218-08A5-4D7B-B20D-DCE24882BE38}"/>
              </a:ext>
            </a:extLst>
          </p:cNvPr>
          <p:cNvSpPr txBox="1"/>
          <p:nvPr/>
        </p:nvSpPr>
        <p:spPr>
          <a:xfrm>
            <a:off x="7782687" y="2168525"/>
            <a:ext cx="3574543" cy="276999"/>
          </a:xfrm>
          <a:prstGeom prst="rect">
            <a:avLst/>
          </a:prstGeom>
          <a:noFill/>
        </p:spPr>
        <p:txBody>
          <a:bodyPr wrap="square" rtlCol="0">
            <a:spAutoFit/>
          </a:bodyPr>
          <a:lstStyle/>
          <a:p>
            <a:r>
              <a:rPr lang="el-GR" altLang="ko-KR" sz="1200" dirty="0" smtClean="0">
                <a:solidFill>
                  <a:schemeClr val="tx1">
                    <a:lumMod val="65000"/>
                    <a:lumOff val="35000"/>
                  </a:schemeClr>
                </a:solidFill>
                <a:cs typeface="Arial" pitchFamily="34" charset="0"/>
              </a:rPr>
              <a:t>Μικρή εμπειρία εφαρμογών</a:t>
            </a:r>
            <a:r>
              <a:rPr lang="en-US" altLang="ko-KR" sz="1200" dirty="0" smtClean="0">
                <a:solidFill>
                  <a:schemeClr val="tx1">
                    <a:lumMod val="65000"/>
                    <a:lumOff val="35000"/>
                  </a:schemeClr>
                </a:solidFill>
                <a:cs typeface="Arial" pitchFamily="34" charset="0"/>
              </a:rPr>
              <a:t>.</a:t>
            </a:r>
            <a:endParaRPr lang="ko-KR" altLang="en-US" sz="1200" dirty="0">
              <a:solidFill>
                <a:schemeClr val="tx1">
                  <a:lumMod val="65000"/>
                  <a:lumOff val="35000"/>
                </a:schemeClr>
              </a:solidFill>
              <a:cs typeface="Arial" pitchFamily="34" charset="0"/>
            </a:endParaRPr>
          </a:p>
        </p:txBody>
      </p:sp>
      <p:sp>
        <p:nvSpPr>
          <p:cNvPr id="13" name="TextBox 12">
            <a:extLst>
              <a:ext uri="{FF2B5EF4-FFF2-40B4-BE49-F238E27FC236}">
                <a16:creationId xmlns:a16="http://schemas.microsoft.com/office/drawing/2014/main" xmlns="" id="{D123F090-41B8-424A-9B91-72CA3B27DE0C}"/>
              </a:ext>
            </a:extLst>
          </p:cNvPr>
          <p:cNvSpPr txBox="1"/>
          <p:nvPr/>
        </p:nvSpPr>
        <p:spPr>
          <a:xfrm>
            <a:off x="7782687" y="3212663"/>
            <a:ext cx="3574543" cy="461665"/>
          </a:xfrm>
          <a:prstGeom prst="rect">
            <a:avLst/>
          </a:prstGeom>
          <a:noFill/>
        </p:spPr>
        <p:txBody>
          <a:bodyPr wrap="square" rtlCol="0">
            <a:spAutoFit/>
          </a:bodyPr>
          <a:lstStyle/>
          <a:p>
            <a:r>
              <a:rPr lang="el-GR" altLang="ko-KR" sz="1200" dirty="0" smtClean="0">
                <a:solidFill>
                  <a:schemeClr val="tx1">
                    <a:lumMod val="65000"/>
                    <a:lumOff val="35000"/>
                  </a:schemeClr>
                </a:solidFill>
                <a:cs typeface="Arial" pitchFamily="34" charset="0"/>
              </a:rPr>
              <a:t>Συγκριτικά μεγαλύτερα κόστη εγκατάστασης και λειτουργίας </a:t>
            </a:r>
            <a:endParaRPr lang="ko-KR" altLang="en-US" sz="1200" dirty="0">
              <a:solidFill>
                <a:schemeClr val="tx1">
                  <a:lumMod val="65000"/>
                  <a:lumOff val="35000"/>
                </a:schemeClr>
              </a:solidFill>
              <a:cs typeface="Arial" pitchFamily="34" charset="0"/>
            </a:endParaRPr>
          </a:p>
        </p:txBody>
      </p:sp>
      <p:sp>
        <p:nvSpPr>
          <p:cNvPr id="16" name="TextBox 15">
            <a:extLst>
              <a:ext uri="{FF2B5EF4-FFF2-40B4-BE49-F238E27FC236}">
                <a16:creationId xmlns:a16="http://schemas.microsoft.com/office/drawing/2014/main" xmlns="" id="{A5A7914E-BF65-47A7-BED0-F739DF50567C}"/>
              </a:ext>
            </a:extLst>
          </p:cNvPr>
          <p:cNvSpPr txBox="1"/>
          <p:nvPr/>
        </p:nvSpPr>
        <p:spPr>
          <a:xfrm>
            <a:off x="7782687" y="4256800"/>
            <a:ext cx="3574543" cy="461665"/>
          </a:xfrm>
          <a:prstGeom prst="rect">
            <a:avLst/>
          </a:prstGeom>
          <a:noFill/>
        </p:spPr>
        <p:txBody>
          <a:bodyPr wrap="square" rtlCol="0">
            <a:spAutoFit/>
          </a:bodyPr>
          <a:lstStyle/>
          <a:p>
            <a:r>
              <a:rPr lang="el-GR" altLang="ko-KR" sz="1200" dirty="0" smtClean="0">
                <a:solidFill>
                  <a:schemeClr val="tx1">
                    <a:lumMod val="65000"/>
                    <a:lumOff val="35000"/>
                  </a:schemeClr>
                </a:solidFill>
                <a:cs typeface="Arial" pitchFamily="34" charset="0"/>
              </a:rPr>
              <a:t>Αυξημένη επικινδυνότητα λόγο διακίνησης καύσιμου αερίου</a:t>
            </a:r>
            <a:endParaRPr lang="ko-KR" altLang="en-US" sz="1200" dirty="0">
              <a:solidFill>
                <a:schemeClr val="tx1">
                  <a:lumMod val="65000"/>
                  <a:lumOff val="35000"/>
                </a:schemeClr>
              </a:solidFill>
              <a:cs typeface="Arial" pitchFamily="34" charset="0"/>
            </a:endParaRPr>
          </a:p>
        </p:txBody>
      </p:sp>
      <p:sp>
        <p:nvSpPr>
          <p:cNvPr id="22" name="TextBox 21">
            <a:extLst>
              <a:ext uri="{FF2B5EF4-FFF2-40B4-BE49-F238E27FC236}">
                <a16:creationId xmlns:a16="http://schemas.microsoft.com/office/drawing/2014/main" xmlns="" id="{6E8D536B-98B6-4053-A7B8-1770B365090A}"/>
              </a:ext>
            </a:extLst>
          </p:cNvPr>
          <p:cNvSpPr txBox="1"/>
          <p:nvPr/>
        </p:nvSpPr>
        <p:spPr>
          <a:xfrm>
            <a:off x="824067" y="4168311"/>
            <a:ext cx="3617605" cy="461665"/>
          </a:xfrm>
          <a:prstGeom prst="rect">
            <a:avLst/>
          </a:prstGeom>
          <a:noFill/>
        </p:spPr>
        <p:txBody>
          <a:bodyPr wrap="square" rtlCol="0">
            <a:spAutoFit/>
          </a:bodyPr>
          <a:lstStyle/>
          <a:p>
            <a:pPr algn="r"/>
            <a:r>
              <a:rPr lang="el-GR" altLang="ko-KR" sz="1200" dirty="0" smtClean="0">
                <a:solidFill>
                  <a:schemeClr val="bg1"/>
                </a:solidFill>
                <a:cs typeface="Arial" pitchFamily="34" charset="0"/>
              </a:rPr>
              <a:t>Δυνατότητα παραγωγής παραλυτικών ελαιών που είναι υποκατάστατα του πετρελαίου </a:t>
            </a:r>
            <a:endParaRPr lang="ko-KR" altLang="en-US" sz="12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A93F213A-DCCD-45D1-AA8D-BBE1A7D0AE8E}"/>
              </a:ext>
            </a:extLst>
          </p:cNvPr>
          <p:cNvSpPr txBox="1"/>
          <p:nvPr/>
        </p:nvSpPr>
        <p:spPr>
          <a:xfrm>
            <a:off x="750325" y="5300938"/>
            <a:ext cx="3617605" cy="461665"/>
          </a:xfrm>
          <a:prstGeom prst="rect">
            <a:avLst/>
          </a:prstGeom>
          <a:noFill/>
        </p:spPr>
        <p:txBody>
          <a:bodyPr wrap="square" rtlCol="0">
            <a:spAutoFit/>
          </a:bodyPr>
          <a:lstStyle/>
          <a:p>
            <a:pPr algn="r"/>
            <a:r>
              <a:rPr lang="el-GR" altLang="ko-KR" sz="1200" dirty="0" smtClean="0">
                <a:solidFill>
                  <a:schemeClr val="bg1"/>
                </a:solidFill>
                <a:cs typeface="Arial" pitchFamily="34" charset="0"/>
              </a:rPr>
              <a:t>Πληθώρα δυνατοτήτων αξιοποίησης  παραγόμενου καύσιμου αερίου </a:t>
            </a:r>
            <a:endParaRPr lang="ko-KR" altLang="en-US" sz="1200" dirty="0">
              <a:solidFill>
                <a:schemeClr val="bg1"/>
              </a:solidFill>
              <a:cs typeface="Arial" pitchFamily="34" charset="0"/>
            </a:endParaRPr>
          </a:p>
        </p:txBody>
      </p:sp>
      <p:sp>
        <p:nvSpPr>
          <p:cNvPr id="28" name="TextBox 27">
            <a:extLst>
              <a:ext uri="{FF2B5EF4-FFF2-40B4-BE49-F238E27FC236}">
                <a16:creationId xmlns:a16="http://schemas.microsoft.com/office/drawing/2014/main" xmlns="" id="{CB1D9081-AFC2-4FE4-BCCA-D34F15886DBF}"/>
              </a:ext>
            </a:extLst>
          </p:cNvPr>
          <p:cNvSpPr txBox="1"/>
          <p:nvPr/>
        </p:nvSpPr>
        <p:spPr>
          <a:xfrm>
            <a:off x="750324" y="2168524"/>
            <a:ext cx="3617604" cy="461665"/>
          </a:xfrm>
          <a:prstGeom prst="rect">
            <a:avLst/>
          </a:prstGeom>
          <a:noFill/>
        </p:spPr>
        <p:txBody>
          <a:bodyPr wrap="square" rtlCol="0">
            <a:spAutoFit/>
          </a:bodyPr>
          <a:lstStyle/>
          <a:p>
            <a:pPr algn="r"/>
            <a:r>
              <a:rPr lang="el-GR" altLang="ko-KR" sz="1200" dirty="0" smtClean="0">
                <a:solidFill>
                  <a:schemeClr val="bg1"/>
                </a:solidFill>
                <a:cs typeface="Arial" pitchFamily="34" charset="0"/>
              </a:rPr>
              <a:t>Πολύ καλή περιβαλλοντική επίδοση με αδρανή κατάλοιπα και υψηλές πιθανότητες αξιοποίησης</a:t>
            </a:r>
            <a:endParaRPr lang="ko-KR" altLang="en-US" sz="1200" dirty="0">
              <a:solidFill>
                <a:schemeClr val="bg1"/>
              </a:solidFill>
              <a:cs typeface="Arial" pitchFamily="34" charset="0"/>
            </a:endParaRPr>
          </a:p>
        </p:txBody>
      </p:sp>
      <p:sp>
        <p:nvSpPr>
          <p:cNvPr id="31" name="TextBox 30">
            <a:extLst>
              <a:ext uri="{FF2B5EF4-FFF2-40B4-BE49-F238E27FC236}">
                <a16:creationId xmlns:a16="http://schemas.microsoft.com/office/drawing/2014/main" xmlns="" id="{0FB23450-A429-48DC-92C2-5D30C69060D5}"/>
              </a:ext>
            </a:extLst>
          </p:cNvPr>
          <p:cNvSpPr txBox="1"/>
          <p:nvPr/>
        </p:nvSpPr>
        <p:spPr>
          <a:xfrm>
            <a:off x="750324" y="3212662"/>
            <a:ext cx="3617604" cy="461665"/>
          </a:xfrm>
          <a:prstGeom prst="rect">
            <a:avLst/>
          </a:prstGeom>
          <a:noFill/>
        </p:spPr>
        <p:txBody>
          <a:bodyPr wrap="square" rtlCol="0">
            <a:spAutoFit/>
          </a:bodyPr>
          <a:lstStyle/>
          <a:p>
            <a:pPr algn="r"/>
            <a:r>
              <a:rPr lang="el-GR" altLang="ko-KR" sz="1200" dirty="0" smtClean="0">
                <a:solidFill>
                  <a:schemeClr val="bg1"/>
                </a:solidFill>
                <a:cs typeface="Arial" pitchFamily="34" charset="0"/>
              </a:rPr>
              <a:t>Δυνατότητα αυξημένων βαθμών ηλεκτρικής απόδοσης λόγο συνδυασμένου κύκλου</a:t>
            </a:r>
            <a:endParaRPr lang="ko-KR" altLang="en-US" sz="1200" dirty="0">
              <a:solidFill>
                <a:schemeClr val="bg1"/>
              </a:solidFill>
              <a:cs typeface="Arial" pitchFamily="34" charset="0"/>
            </a:endParaRPr>
          </a:p>
        </p:txBody>
      </p:sp>
      <p:sp>
        <p:nvSpPr>
          <p:cNvPr id="36" name="Right Triangle 17">
            <a:extLst>
              <a:ext uri="{FF2B5EF4-FFF2-40B4-BE49-F238E27FC236}">
                <a16:creationId xmlns="" xmlns:a16="http://schemas.microsoft.com/office/drawing/2014/main" id="{5B989D8F-E127-48E7-B329-C52CA522C191}"/>
              </a:ext>
            </a:extLst>
          </p:cNvPr>
          <p:cNvSpPr>
            <a:spLocks noChangeAspect="1"/>
          </p:cNvSpPr>
          <p:nvPr/>
        </p:nvSpPr>
        <p:spPr>
          <a:xfrm>
            <a:off x="7224959" y="2153265"/>
            <a:ext cx="346821" cy="41295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7" name="Picture 2" descr="C:\Users\Da\Desktop\Επιστήμη και Τεχνολογία Περιβάλλοντος\Παρουσίαση\shillouete\good\multiple\plus-white.png"/>
          <p:cNvPicPr>
            <a:picLocks noChangeAspect="1" noChangeArrowheads="1"/>
          </p:cNvPicPr>
          <p:nvPr/>
        </p:nvPicPr>
        <p:blipFill>
          <a:blip r:embed="rId2" cstate="print"/>
          <a:srcRect/>
          <a:stretch>
            <a:fillRect/>
          </a:stretch>
        </p:blipFill>
        <p:spPr bwMode="auto">
          <a:xfrm>
            <a:off x="4571950" y="2147631"/>
            <a:ext cx="349989" cy="403840"/>
          </a:xfrm>
          <a:prstGeom prst="rect">
            <a:avLst/>
          </a:prstGeom>
          <a:noFill/>
        </p:spPr>
      </p:pic>
      <p:pic>
        <p:nvPicPr>
          <p:cNvPr id="38" name="Picture 2" descr="C:\Users\Da\Desktop\Επιστήμη και Τεχνολογία Περιβάλλοντος\Παρουσίαση\shillouete\good\multiple\plus-white.png"/>
          <p:cNvPicPr>
            <a:picLocks noChangeAspect="1" noChangeArrowheads="1"/>
          </p:cNvPicPr>
          <p:nvPr/>
        </p:nvPicPr>
        <p:blipFill>
          <a:blip r:embed="rId2" cstate="print"/>
          <a:srcRect/>
          <a:stretch>
            <a:fillRect/>
          </a:stretch>
        </p:blipFill>
        <p:spPr bwMode="auto">
          <a:xfrm>
            <a:off x="4621111" y="3229180"/>
            <a:ext cx="349989" cy="403840"/>
          </a:xfrm>
          <a:prstGeom prst="rect">
            <a:avLst/>
          </a:prstGeom>
          <a:noFill/>
        </p:spPr>
      </p:pic>
      <p:pic>
        <p:nvPicPr>
          <p:cNvPr id="39" name="Picture 2" descr="C:\Users\Da\Desktop\Επιστήμη και Τεχνολογία Περιβάλλοντος\Παρουσίαση\shillouete\good\multiple\plus-white.png"/>
          <p:cNvPicPr>
            <a:picLocks noChangeAspect="1" noChangeArrowheads="1"/>
          </p:cNvPicPr>
          <p:nvPr/>
        </p:nvPicPr>
        <p:blipFill>
          <a:blip r:embed="rId2" cstate="print"/>
          <a:srcRect/>
          <a:stretch>
            <a:fillRect/>
          </a:stretch>
        </p:blipFill>
        <p:spPr bwMode="auto">
          <a:xfrm>
            <a:off x="4596531" y="4192741"/>
            <a:ext cx="349989" cy="403840"/>
          </a:xfrm>
          <a:prstGeom prst="rect">
            <a:avLst/>
          </a:prstGeom>
          <a:noFill/>
        </p:spPr>
      </p:pic>
      <p:pic>
        <p:nvPicPr>
          <p:cNvPr id="40" name="Picture 2" descr="C:\Users\Da\Desktop\Επιστήμη και Τεχνολογία Περιβάλλοντος\Παρουσίαση\shillouete\good\multiple\plus-white.png"/>
          <p:cNvPicPr>
            <a:picLocks noChangeAspect="1" noChangeArrowheads="1"/>
          </p:cNvPicPr>
          <p:nvPr/>
        </p:nvPicPr>
        <p:blipFill>
          <a:blip r:embed="rId2" cstate="print"/>
          <a:srcRect/>
          <a:stretch>
            <a:fillRect/>
          </a:stretch>
        </p:blipFill>
        <p:spPr bwMode="auto">
          <a:xfrm>
            <a:off x="4626027" y="5298870"/>
            <a:ext cx="349989" cy="403840"/>
          </a:xfrm>
          <a:prstGeom prst="rect">
            <a:avLst/>
          </a:prstGeom>
          <a:noFill/>
        </p:spPr>
      </p:pic>
      <p:sp>
        <p:nvSpPr>
          <p:cNvPr id="41" name="Right Triangle 17">
            <a:extLst>
              <a:ext uri="{FF2B5EF4-FFF2-40B4-BE49-F238E27FC236}">
                <a16:creationId xmlns="" xmlns:a16="http://schemas.microsoft.com/office/drawing/2014/main" id="{5B989D8F-E127-48E7-B329-C52CA522C191}"/>
              </a:ext>
            </a:extLst>
          </p:cNvPr>
          <p:cNvSpPr>
            <a:spLocks noChangeAspect="1"/>
          </p:cNvSpPr>
          <p:nvPr/>
        </p:nvSpPr>
        <p:spPr>
          <a:xfrm>
            <a:off x="7259370" y="3244644"/>
            <a:ext cx="350951" cy="417871"/>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Right Triangle 17">
            <a:extLst>
              <a:ext uri="{FF2B5EF4-FFF2-40B4-BE49-F238E27FC236}">
                <a16:creationId xmlns="" xmlns:a16="http://schemas.microsoft.com/office/drawing/2014/main" id="{5B989D8F-E127-48E7-B329-C52CA522C191}"/>
              </a:ext>
            </a:extLst>
          </p:cNvPr>
          <p:cNvSpPr>
            <a:spLocks noChangeAspect="1"/>
          </p:cNvSpPr>
          <p:nvPr/>
        </p:nvSpPr>
        <p:spPr>
          <a:xfrm>
            <a:off x="7303616" y="4291961"/>
            <a:ext cx="350798" cy="417689"/>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42 - Ορθογώνιο"/>
          <p:cNvSpPr/>
          <p:nvPr/>
        </p:nvSpPr>
        <p:spPr>
          <a:xfrm>
            <a:off x="0" y="0"/>
            <a:ext cx="5014452" cy="1622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0" y="531238"/>
            <a:ext cx="12192000" cy="724247"/>
          </a:xfrm>
          <a:prstGeom prst="rect">
            <a:avLst/>
          </a:prstGeom>
        </p:spPr>
        <p:txBody>
          <a:bodyPr/>
          <a:lstStyle/>
          <a:p>
            <a:r>
              <a:rPr lang="el-GR" dirty="0" smtClean="0"/>
              <a:t>Θετικά-Αρνητικά</a:t>
            </a:r>
            <a:endParaRPr lang="en-US" dirty="0"/>
          </a:p>
        </p:txBody>
      </p:sp>
    </p:spTree>
    <p:extLst>
      <p:ext uri="{BB962C8B-B14F-4D97-AF65-F5344CB8AC3E}">
        <p14:creationId xmlns:p14="http://schemas.microsoft.com/office/powerpoint/2010/main" xmlns="" val="283521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 Μείον"/>
          <p:cNvSpPr/>
          <p:nvPr/>
        </p:nvSpPr>
        <p:spPr>
          <a:xfrm>
            <a:off x="573930" y="3509304"/>
            <a:ext cx="693193" cy="504967"/>
          </a:xfrm>
          <a:prstGeom prst="mathMinus">
            <a:avLst>
              <a:gd name="adj1" fmla="val 28926"/>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xmlns="" id="{C360A68B-217E-458B-828B-F7B8E08A7451}"/>
              </a:ext>
            </a:extLst>
          </p:cNvPr>
          <p:cNvSpPr/>
          <p:nvPr/>
        </p:nvSpPr>
        <p:spPr>
          <a:xfrm>
            <a:off x="9362097" y="5322424"/>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98804212-77B1-450E-B1C3-3A7C12783091}"/>
              </a:ext>
            </a:extLst>
          </p:cNvPr>
          <p:cNvSpPr/>
          <p:nvPr/>
        </p:nvSpPr>
        <p:spPr>
          <a:xfrm>
            <a:off x="8972839" y="5582373"/>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6B4BDCC1-2140-4DB6-8372-B7C743721AA2}"/>
              </a:ext>
            </a:extLst>
          </p:cNvPr>
          <p:cNvSpPr/>
          <p:nvPr/>
        </p:nvSpPr>
        <p:spPr>
          <a:xfrm>
            <a:off x="8215335" y="5535109"/>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B082EF12-1293-4E63-9EFE-BD288D5BE835}"/>
              </a:ext>
            </a:extLst>
          </p:cNvPr>
          <p:cNvSpPr/>
          <p:nvPr/>
        </p:nvSpPr>
        <p:spPr>
          <a:xfrm>
            <a:off x="8614935" y="5549340"/>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04E8BEE7-68DF-4401-A0CD-37CFDEDDA8D2}"/>
              </a:ext>
            </a:extLst>
          </p:cNvPr>
          <p:cNvSpPr/>
          <p:nvPr/>
        </p:nvSpPr>
        <p:spPr>
          <a:xfrm>
            <a:off x="7853640" y="5440583"/>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ADD657B0-1740-4E7C-BA58-C47D09AC129B}"/>
              </a:ext>
            </a:extLst>
          </p:cNvPr>
          <p:cNvSpPr/>
          <p:nvPr/>
        </p:nvSpPr>
        <p:spPr>
          <a:xfrm>
            <a:off x="7589624" y="6047129"/>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70458726-25BD-42B5-BE2B-33FAA6F4BC57}"/>
              </a:ext>
            </a:extLst>
          </p:cNvPr>
          <p:cNvSpPr/>
          <p:nvPr/>
        </p:nvSpPr>
        <p:spPr>
          <a:xfrm>
            <a:off x="9689130" y="5810812"/>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6A5FB0D5-EF1F-4E0D-A13B-0CAC2CE0E4BF}"/>
              </a:ext>
            </a:extLst>
          </p:cNvPr>
          <p:cNvSpPr/>
          <p:nvPr/>
        </p:nvSpPr>
        <p:spPr>
          <a:xfrm>
            <a:off x="6442436" y="5361157"/>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xmlns="" id="{0A98399F-D986-4831-8DC3-DA60B3B7336B}"/>
              </a:ext>
            </a:extLst>
          </p:cNvPr>
          <p:cNvSpPr/>
          <p:nvPr/>
        </p:nvSpPr>
        <p:spPr>
          <a:xfrm rot="16200000">
            <a:off x="975167" y="6237211"/>
            <a:ext cx="565444" cy="676134"/>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xmlns="" id="{8EBA192E-8507-4805-BD95-BD7B50896422}"/>
              </a:ext>
            </a:extLst>
          </p:cNvPr>
          <p:cNvSpPr/>
          <p:nvPr/>
        </p:nvSpPr>
        <p:spPr>
          <a:xfrm flipH="1" flipV="1">
            <a:off x="1504235" y="6055111"/>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8">
            <a:extLst>
              <a:ext uri="{FF2B5EF4-FFF2-40B4-BE49-F238E27FC236}">
                <a16:creationId xmlns:a16="http://schemas.microsoft.com/office/drawing/2014/main" xmlns="" id="{CAE67E13-E58F-4FB0-B485-321111952A2F}"/>
              </a:ext>
            </a:extLst>
          </p:cNvPr>
          <p:cNvGrpSpPr/>
          <p:nvPr/>
        </p:nvGrpSpPr>
        <p:grpSpPr>
          <a:xfrm>
            <a:off x="9410500" y="3142960"/>
            <a:ext cx="2036454" cy="2914798"/>
            <a:chOff x="9392570" y="2693010"/>
            <a:chExt cx="2036454" cy="2914798"/>
          </a:xfrm>
          <a:solidFill>
            <a:schemeClr val="accent1"/>
          </a:solidFill>
        </p:grpSpPr>
        <p:sp>
          <p:nvSpPr>
            <p:cNvPr id="142" name="Oval 1">
              <a:extLst>
                <a:ext uri="{FF2B5EF4-FFF2-40B4-BE49-F238E27FC236}">
                  <a16:creationId xmlns:a16="http://schemas.microsoft.com/office/drawing/2014/main" xmlns=""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xmlns=""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xmlns=""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xmlns=""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xmlns=""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xmlns="" id="{1E1607B5-64B5-47A5-8D74-932DFF0AB39F}"/>
              </a:ext>
            </a:extLst>
          </p:cNvPr>
          <p:cNvSpPr/>
          <p:nvPr/>
        </p:nvSpPr>
        <p:spPr>
          <a:xfrm flipH="1">
            <a:off x="9554998" y="3307306"/>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 name="Group 82">
            <a:extLst>
              <a:ext uri="{FF2B5EF4-FFF2-40B4-BE49-F238E27FC236}">
                <a16:creationId xmlns:a16="http://schemas.microsoft.com/office/drawing/2014/main" xmlns="" id="{AB2A7E71-5738-44B8-8C95-AE69F852EEE2}"/>
              </a:ext>
            </a:extLst>
          </p:cNvPr>
          <p:cNvGrpSpPr/>
          <p:nvPr/>
        </p:nvGrpSpPr>
        <p:grpSpPr>
          <a:xfrm>
            <a:off x="9516898" y="3265466"/>
            <a:ext cx="1832724" cy="1832724"/>
            <a:chOff x="4547050" y="1897856"/>
            <a:chExt cx="3071635" cy="3071633"/>
          </a:xfrm>
          <a:effectLst/>
        </p:grpSpPr>
        <p:sp>
          <p:nvSpPr>
            <p:cNvPr id="84" name="Freeform: Shape 83">
              <a:extLst>
                <a:ext uri="{FF2B5EF4-FFF2-40B4-BE49-F238E27FC236}">
                  <a16:creationId xmlns:a16="http://schemas.microsoft.com/office/drawing/2014/main" xmlns="" id="{D8F22443-BC2E-481F-848C-C91988FF254D}"/>
                </a:ext>
              </a:extLst>
            </p:cNvPr>
            <p:cNvSpPr/>
            <p:nvPr/>
          </p:nvSpPr>
          <p:spPr>
            <a:xfrm>
              <a:off x="4547050" y="1897856"/>
              <a:ext cx="3071635" cy="3071633"/>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xmlns=""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sp>
        <p:nvSpPr>
          <p:cNvPr id="239" name="Freeform: Shape 238">
            <a:extLst>
              <a:ext uri="{FF2B5EF4-FFF2-40B4-BE49-F238E27FC236}">
                <a16:creationId xmlns:a16="http://schemas.microsoft.com/office/drawing/2014/main" xmlns="" id="{60A7BAFE-4515-426B-B889-AB845EEA69F9}"/>
              </a:ext>
            </a:extLst>
          </p:cNvPr>
          <p:cNvSpPr/>
          <p:nvPr/>
        </p:nvSpPr>
        <p:spPr>
          <a:xfrm flipH="1">
            <a:off x="9955729" y="1864022"/>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242" name="TextBox 241">
            <a:extLst>
              <a:ext uri="{FF2B5EF4-FFF2-40B4-BE49-F238E27FC236}">
                <a16:creationId xmlns:a16="http://schemas.microsoft.com/office/drawing/2014/main" xmlns="" id="{F3EC98CF-ADB8-46C2-A751-A9924231D3D1}"/>
              </a:ext>
            </a:extLst>
          </p:cNvPr>
          <p:cNvSpPr txBox="1"/>
          <p:nvPr/>
        </p:nvSpPr>
        <p:spPr>
          <a:xfrm>
            <a:off x="3369245" y="2507280"/>
            <a:ext cx="1756621" cy="646331"/>
          </a:xfrm>
          <a:prstGeom prst="rect">
            <a:avLst/>
          </a:prstGeom>
          <a:noFill/>
        </p:spPr>
        <p:txBody>
          <a:bodyPr wrap="square" rtlCol="0">
            <a:spAutoFit/>
          </a:bodyPr>
          <a:lstStyle/>
          <a:p>
            <a:r>
              <a:rPr lang="el-GR" b="1" dirty="0" smtClean="0">
                <a:solidFill>
                  <a:schemeClr val="accent3"/>
                </a:solidFill>
              </a:rPr>
              <a:t>Κατερχόμενης </a:t>
            </a:r>
            <a:r>
              <a:rPr lang="el-GR" b="1" dirty="0" err="1" smtClean="0">
                <a:solidFill>
                  <a:schemeClr val="accent3"/>
                </a:solidFill>
              </a:rPr>
              <a:t>Ομορροής</a:t>
            </a:r>
            <a:endParaRPr lang="ko-KR" altLang="en-US" b="1" dirty="0">
              <a:solidFill>
                <a:schemeClr val="accent3"/>
              </a:solidFill>
              <a:cs typeface="Arial" pitchFamily="34" charset="0"/>
            </a:endParaRPr>
          </a:p>
        </p:txBody>
      </p:sp>
      <p:sp>
        <p:nvSpPr>
          <p:cNvPr id="243" name="TextBox 242">
            <a:extLst>
              <a:ext uri="{FF2B5EF4-FFF2-40B4-BE49-F238E27FC236}">
                <a16:creationId xmlns:a16="http://schemas.microsoft.com/office/drawing/2014/main" xmlns="" id="{C89A1C6A-414A-40A3-BBE2-CC68111D6B0E}"/>
              </a:ext>
            </a:extLst>
          </p:cNvPr>
          <p:cNvSpPr txBox="1"/>
          <p:nvPr/>
        </p:nvSpPr>
        <p:spPr>
          <a:xfrm>
            <a:off x="757705" y="2507280"/>
            <a:ext cx="1888439" cy="646331"/>
          </a:xfrm>
          <a:prstGeom prst="rect">
            <a:avLst/>
          </a:prstGeom>
          <a:noFill/>
        </p:spPr>
        <p:txBody>
          <a:bodyPr wrap="square" rtlCol="0">
            <a:spAutoFit/>
          </a:bodyPr>
          <a:lstStyle/>
          <a:p>
            <a:r>
              <a:rPr lang="el-GR" b="1" dirty="0" smtClean="0">
                <a:solidFill>
                  <a:schemeClr val="accent2"/>
                </a:solidFill>
              </a:rPr>
              <a:t>Κατερχόμενης </a:t>
            </a:r>
            <a:r>
              <a:rPr lang="el-GR" b="1" dirty="0" err="1" smtClean="0">
                <a:solidFill>
                  <a:schemeClr val="accent2"/>
                </a:solidFill>
              </a:rPr>
              <a:t>Αντιρροής</a:t>
            </a:r>
            <a:endParaRPr lang="el-GR" b="1" dirty="0" smtClean="0">
              <a:solidFill>
                <a:schemeClr val="accent2"/>
              </a:solidFill>
            </a:endParaRPr>
          </a:p>
        </p:txBody>
      </p:sp>
      <p:sp>
        <p:nvSpPr>
          <p:cNvPr id="244" name="TextBox 243">
            <a:extLst>
              <a:ext uri="{FF2B5EF4-FFF2-40B4-BE49-F238E27FC236}">
                <a16:creationId xmlns:a16="http://schemas.microsoft.com/office/drawing/2014/main" xmlns="" id="{4F6413CE-BA60-46C4-9524-4EC3EAAC8A39}"/>
              </a:ext>
            </a:extLst>
          </p:cNvPr>
          <p:cNvSpPr txBox="1"/>
          <p:nvPr/>
        </p:nvSpPr>
        <p:spPr>
          <a:xfrm>
            <a:off x="6096000" y="2507280"/>
            <a:ext cx="1645920" cy="646331"/>
          </a:xfrm>
          <a:prstGeom prst="rect">
            <a:avLst/>
          </a:prstGeom>
          <a:noFill/>
        </p:spPr>
        <p:txBody>
          <a:bodyPr wrap="square" rtlCol="0">
            <a:spAutoFit/>
          </a:bodyPr>
          <a:lstStyle/>
          <a:p>
            <a:r>
              <a:rPr lang="el-GR" b="1" dirty="0" smtClean="0">
                <a:solidFill>
                  <a:schemeClr val="accent5"/>
                </a:solidFill>
              </a:rPr>
              <a:t>Ανερχόμενης </a:t>
            </a:r>
            <a:r>
              <a:rPr lang="el-GR" b="1" dirty="0" err="1" smtClean="0">
                <a:solidFill>
                  <a:schemeClr val="accent5"/>
                </a:solidFill>
              </a:rPr>
              <a:t>Αντιρροής</a:t>
            </a:r>
            <a:endParaRPr lang="ko-KR" altLang="en-US" b="1" dirty="0">
              <a:solidFill>
                <a:schemeClr val="accent5"/>
              </a:solidFill>
              <a:cs typeface="Arial" pitchFamily="34" charset="0"/>
            </a:endParaRPr>
          </a:p>
        </p:txBody>
      </p:sp>
      <p:sp>
        <p:nvSpPr>
          <p:cNvPr id="248" name="TextBox 247">
            <a:extLst>
              <a:ext uri="{FF2B5EF4-FFF2-40B4-BE49-F238E27FC236}">
                <a16:creationId xmlns:a16="http://schemas.microsoft.com/office/drawing/2014/main" xmlns="" id="{8CBC96E6-0894-4594-BBF7-9DA20F996C45}"/>
              </a:ext>
            </a:extLst>
          </p:cNvPr>
          <p:cNvSpPr txBox="1"/>
          <p:nvPr/>
        </p:nvSpPr>
        <p:spPr>
          <a:xfrm>
            <a:off x="533129" y="1447151"/>
            <a:ext cx="9211345" cy="830997"/>
          </a:xfrm>
          <a:prstGeom prst="rect">
            <a:avLst/>
          </a:prstGeom>
          <a:noFill/>
        </p:spPr>
        <p:txBody>
          <a:bodyPr wrap="square" rtlCol="0">
            <a:spAutoFit/>
          </a:bodyPr>
          <a:lstStyle/>
          <a:p>
            <a:r>
              <a:rPr lang="el-GR" sz="1600" b="1" dirty="0" smtClean="0">
                <a:solidFill>
                  <a:schemeClr val="tx1">
                    <a:lumMod val="65000"/>
                    <a:lumOff val="35000"/>
                  </a:schemeClr>
                </a:solidFill>
              </a:rPr>
              <a:t>Αεριοποίηση είναι η χρήση της θερμότητας για να μετασχηματιστεί στερεή βιομάζα ή άλλα ανθρακούχα στερεά σε ένα συνθετικό αέριο, εύφλεκτο καύσιμο</a:t>
            </a:r>
            <a:r>
              <a:rPr lang="el-GR" sz="1600" b="1" dirty="0" smtClean="0">
                <a:solidFill>
                  <a:schemeClr val="accent3"/>
                </a:solidFill>
              </a:rPr>
              <a:t>.</a:t>
            </a:r>
            <a:endParaRPr lang="el-GR" sz="1600" b="1" dirty="0" smtClean="0">
              <a:solidFill>
                <a:schemeClr val="accent3"/>
              </a:solidFill>
            </a:endParaRPr>
          </a:p>
          <a:p>
            <a:endParaRPr lang="ko-KR" altLang="en-US" sz="1600" b="1" dirty="0">
              <a:solidFill>
                <a:schemeClr val="accent3"/>
              </a:solidFill>
              <a:cs typeface="Arial" pitchFamily="34" charset="0"/>
            </a:endParaRPr>
          </a:p>
        </p:txBody>
      </p:sp>
      <p:sp>
        <p:nvSpPr>
          <p:cNvPr id="5" name="Text Placeholder 4">
            <a:extLst>
              <a:ext uri="{FF2B5EF4-FFF2-40B4-BE49-F238E27FC236}">
                <a16:creationId xmlns:a16="http://schemas.microsoft.com/office/drawing/2014/main" xmlns="" id="{08A72B55-3A59-4038-9590-8BF077C0F163}"/>
              </a:ext>
            </a:extLst>
          </p:cNvPr>
          <p:cNvSpPr>
            <a:spLocks noGrp="1"/>
          </p:cNvSpPr>
          <p:nvPr>
            <p:ph type="body" sz="quarter" idx="10"/>
          </p:nvPr>
        </p:nvSpPr>
        <p:spPr/>
        <p:txBody>
          <a:bodyPr/>
          <a:lstStyle/>
          <a:p>
            <a:r>
              <a:rPr lang="el-GR" dirty="0" smtClean="0"/>
              <a:t>Αεριοποίηση &amp; Τεχνολογίες</a:t>
            </a:r>
            <a:endParaRPr lang="en-US" dirty="0"/>
          </a:p>
        </p:txBody>
      </p:sp>
      <p:sp>
        <p:nvSpPr>
          <p:cNvPr id="35" name="34 - Επεξήγηση με κάτω βέλος"/>
          <p:cNvSpPr/>
          <p:nvPr/>
        </p:nvSpPr>
        <p:spPr>
          <a:xfrm>
            <a:off x="1103350" y="3659430"/>
            <a:ext cx="600501" cy="1282889"/>
          </a:xfrm>
          <a:prstGeom prst="downArrowCallout">
            <a:avLst>
              <a:gd name="adj1" fmla="val 7998"/>
              <a:gd name="adj2" fmla="val 36364"/>
              <a:gd name="adj3" fmla="val 82910"/>
              <a:gd name="adj4" fmla="val 649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36 - Επεξήγηση με κάτω βέλος"/>
          <p:cNvSpPr/>
          <p:nvPr/>
        </p:nvSpPr>
        <p:spPr>
          <a:xfrm>
            <a:off x="1872315" y="3677058"/>
            <a:ext cx="272957" cy="805218"/>
          </a:xfrm>
          <a:prstGeom prst="downArrowCallout">
            <a:avLst>
              <a:gd name="adj1" fmla="val 0"/>
              <a:gd name="adj2" fmla="val 36364"/>
              <a:gd name="adj3" fmla="val 127344"/>
              <a:gd name="adj4" fmla="val 568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37 - Λυγισμένο βέλος"/>
          <p:cNvSpPr/>
          <p:nvPr/>
        </p:nvSpPr>
        <p:spPr>
          <a:xfrm>
            <a:off x="1602632" y="3674784"/>
            <a:ext cx="809624" cy="95250"/>
          </a:xfrm>
          <a:prstGeom prst="ben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242">
            <a:extLst>
              <a:ext uri="{FF2B5EF4-FFF2-40B4-BE49-F238E27FC236}">
                <a16:creationId xmlns:a16="http://schemas.microsoft.com/office/drawing/2014/main" xmlns="" id="{C89A1C6A-414A-40A3-BBE2-CC68111D6B0E}"/>
              </a:ext>
            </a:extLst>
          </p:cNvPr>
          <p:cNvSpPr txBox="1"/>
          <p:nvPr/>
        </p:nvSpPr>
        <p:spPr>
          <a:xfrm>
            <a:off x="719300" y="5003605"/>
            <a:ext cx="1888439" cy="261610"/>
          </a:xfrm>
          <a:prstGeom prst="rect">
            <a:avLst/>
          </a:prstGeom>
          <a:noFill/>
        </p:spPr>
        <p:txBody>
          <a:bodyPr wrap="square" rtlCol="0">
            <a:spAutoFit/>
          </a:bodyPr>
          <a:lstStyle/>
          <a:p>
            <a:r>
              <a:rPr lang="el-GR" sz="1100" b="1" dirty="0" smtClean="0">
                <a:solidFill>
                  <a:schemeClr val="tx1">
                    <a:lumMod val="65000"/>
                    <a:lumOff val="35000"/>
                  </a:schemeClr>
                </a:solidFill>
              </a:rPr>
              <a:t>Μέσο</a:t>
            </a:r>
            <a:r>
              <a:rPr lang="el-GR" sz="1100" b="1" dirty="0" smtClean="0">
                <a:solidFill>
                  <a:schemeClr val="accent2"/>
                </a:solidFill>
              </a:rPr>
              <a:t> </a:t>
            </a:r>
            <a:r>
              <a:rPr lang="el-GR" sz="1100" b="1" dirty="0" smtClean="0">
                <a:solidFill>
                  <a:schemeClr val="tx1">
                    <a:lumMod val="65000"/>
                    <a:lumOff val="35000"/>
                  </a:schemeClr>
                </a:solidFill>
              </a:rPr>
              <a:t>Αεριοποίησης</a:t>
            </a:r>
            <a:r>
              <a:rPr lang="el-GR" sz="1100" b="1" dirty="0" smtClean="0">
                <a:solidFill>
                  <a:schemeClr val="accent2"/>
                </a:solidFill>
              </a:rPr>
              <a:t> </a:t>
            </a:r>
            <a:endParaRPr lang="el-GR" sz="1100" b="1" dirty="0" smtClean="0">
              <a:solidFill>
                <a:schemeClr val="accent2"/>
              </a:solidFill>
            </a:endParaRPr>
          </a:p>
        </p:txBody>
      </p:sp>
      <p:sp>
        <p:nvSpPr>
          <p:cNvPr id="40" name="TextBox 242">
            <a:extLst>
              <a:ext uri="{FF2B5EF4-FFF2-40B4-BE49-F238E27FC236}">
                <a16:creationId xmlns:a16="http://schemas.microsoft.com/office/drawing/2014/main" xmlns="" id="{C89A1C6A-414A-40A3-BBE2-CC68111D6B0E}"/>
              </a:ext>
            </a:extLst>
          </p:cNvPr>
          <p:cNvSpPr txBox="1"/>
          <p:nvPr/>
        </p:nvSpPr>
        <p:spPr>
          <a:xfrm>
            <a:off x="473499" y="3430162"/>
            <a:ext cx="1888439" cy="261610"/>
          </a:xfrm>
          <a:prstGeom prst="rect">
            <a:avLst/>
          </a:prstGeom>
          <a:noFill/>
        </p:spPr>
        <p:txBody>
          <a:bodyPr wrap="square" rtlCol="0">
            <a:spAutoFit/>
          </a:bodyPr>
          <a:lstStyle/>
          <a:p>
            <a:r>
              <a:rPr lang="el-GR" sz="1100" b="1" dirty="0" smtClean="0">
                <a:solidFill>
                  <a:schemeClr val="tx1">
                    <a:lumMod val="65000"/>
                    <a:lumOff val="35000"/>
                  </a:schemeClr>
                </a:solidFill>
              </a:rPr>
              <a:t>Βιομάζα</a:t>
            </a:r>
            <a:endParaRPr lang="el-GR" sz="1100" b="1" dirty="0" smtClean="0">
              <a:solidFill>
                <a:schemeClr val="tx1">
                  <a:lumMod val="65000"/>
                  <a:lumOff val="35000"/>
                </a:schemeClr>
              </a:solidFill>
            </a:endParaRPr>
          </a:p>
        </p:txBody>
      </p:sp>
      <p:sp>
        <p:nvSpPr>
          <p:cNvPr id="41" name="TextBox 242">
            <a:extLst>
              <a:ext uri="{FF2B5EF4-FFF2-40B4-BE49-F238E27FC236}">
                <a16:creationId xmlns:a16="http://schemas.microsoft.com/office/drawing/2014/main" xmlns="" id="{C89A1C6A-414A-40A3-BBE2-CC68111D6B0E}"/>
              </a:ext>
            </a:extLst>
          </p:cNvPr>
          <p:cNvSpPr txBox="1"/>
          <p:nvPr/>
        </p:nvSpPr>
        <p:spPr>
          <a:xfrm>
            <a:off x="2378499" y="3430162"/>
            <a:ext cx="662407" cy="261610"/>
          </a:xfrm>
          <a:prstGeom prst="rect">
            <a:avLst/>
          </a:prstGeom>
          <a:noFill/>
        </p:spPr>
        <p:txBody>
          <a:bodyPr wrap="square" rtlCol="0">
            <a:spAutoFit/>
          </a:bodyPr>
          <a:lstStyle/>
          <a:p>
            <a:r>
              <a:rPr lang="el-GR" sz="1100" b="1" dirty="0" smtClean="0">
                <a:solidFill>
                  <a:schemeClr val="tx1">
                    <a:lumMod val="65000"/>
                    <a:lumOff val="35000"/>
                  </a:schemeClr>
                </a:solidFill>
              </a:rPr>
              <a:t>Αέριο</a:t>
            </a:r>
            <a:endParaRPr lang="el-GR" sz="1100" b="1" dirty="0" smtClean="0">
              <a:solidFill>
                <a:schemeClr val="tx1">
                  <a:lumMod val="65000"/>
                  <a:lumOff val="35000"/>
                </a:schemeClr>
              </a:solidFill>
            </a:endParaRPr>
          </a:p>
        </p:txBody>
      </p:sp>
      <p:sp>
        <p:nvSpPr>
          <p:cNvPr id="42" name="TextBox 242">
            <a:extLst>
              <a:ext uri="{FF2B5EF4-FFF2-40B4-BE49-F238E27FC236}">
                <a16:creationId xmlns:a16="http://schemas.microsoft.com/office/drawing/2014/main" xmlns="" id="{C89A1C6A-414A-40A3-BBE2-CC68111D6B0E}"/>
              </a:ext>
            </a:extLst>
          </p:cNvPr>
          <p:cNvSpPr txBox="1"/>
          <p:nvPr/>
        </p:nvSpPr>
        <p:spPr>
          <a:xfrm>
            <a:off x="1738388" y="4487943"/>
            <a:ext cx="1888439" cy="261610"/>
          </a:xfrm>
          <a:prstGeom prst="rect">
            <a:avLst/>
          </a:prstGeom>
          <a:noFill/>
        </p:spPr>
        <p:txBody>
          <a:bodyPr wrap="square" rtlCol="0">
            <a:spAutoFit/>
          </a:bodyPr>
          <a:lstStyle/>
          <a:p>
            <a:r>
              <a:rPr lang="el-GR" sz="1100" b="1" dirty="0" smtClean="0">
                <a:solidFill>
                  <a:schemeClr val="tx1">
                    <a:lumMod val="65000"/>
                    <a:lumOff val="35000"/>
                  </a:schemeClr>
                </a:solidFill>
              </a:rPr>
              <a:t>Υπόλειμμα</a:t>
            </a:r>
          </a:p>
        </p:txBody>
      </p:sp>
      <p:cxnSp>
        <p:nvCxnSpPr>
          <p:cNvPr id="45" name="44 - Ευθύγραμμο βέλος σύνδεσης"/>
          <p:cNvCxnSpPr/>
          <p:nvPr/>
        </p:nvCxnSpPr>
        <p:spPr>
          <a:xfrm>
            <a:off x="2002681" y="4141508"/>
            <a:ext cx="0" cy="409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47 - Ευθύγραμμο βέλος σύνδεσης"/>
          <p:cNvCxnSpPr/>
          <p:nvPr/>
        </p:nvCxnSpPr>
        <p:spPr>
          <a:xfrm flipH="1" flipV="1">
            <a:off x="1402606" y="4398683"/>
            <a:ext cx="995" cy="5055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61 - Μείον"/>
          <p:cNvSpPr/>
          <p:nvPr/>
        </p:nvSpPr>
        <p:spPr>
          <a:xfrm>
            <a:off x="3446055" y="4043480"/>
            <a:ext cx="693193" cy="504967"/>
          </a:xfrm>
          <a:prstGeom prst="mathMinus">
            <a:avLst>
              <a:gd name="adj1" fmla="val 28926"/>
            </a:avLst>
          </a:prstGeom>
          <a:solidFill>
            <a:schemeClr val="accent3"/>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2 - Επεξήγηση με κάτω βέλος"/>
          <p:cNvSpPr/>
          <p:nvPr/>
        </p:nvSpPr>
        <p:spPr>
          <a:xfrm>
            <a:off x="3983725" y="3697835"/>
            <a:ext cx="600501" cy="1282889"/>
          </a:xfrm>
          <a:prstGeom prst="downArrowCallout">
            <a:avLst>
              <a:gd name="adj1" fmla="val 11954"/>
              <a:gd name="adj2" fmla="val 36364"/>
              <a:gd name="adj3" fmla="val 75000"/>
              <a:gd name="adj4" fmla="val 649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242">
            <a:extLst>
              <a:ext uri="{FF2B5EF4-FFF2-40B4-BE49-F238E27FC236}">
                <a16:creationId xmlns:a16="http://schemas.microsoft.com/office/drawing/2014/main" xmlns="" id="{C89A1C6A-414A-40A3-BBE2-CC68111D6B0E}"/>
              </a:ext>
            </a:extLst>
          </p:cNvPr>
          <p:cNvSpPr txBox="1"/>
          <p:nvPr/>
        </p:nvSpPr>
        <p:spPr>
          <a:xfrm>
            <a:off x="3714243" y="3382795"/>
            <a:ext cx="1888439" cy="261610"/>
          </a:xfrm>
          <a:prstGeom prst="rect">
            <a:avLst/>
          </a:prstGeom>
          <a:noFill/>
        </p:spPr>
        <p:txBody>
          <a:bodyPr wrap="square" rtlCol="0">
            <a:spAutoFit/>
          </a:bodyPr>
          <a:lstStyle/>
          <a:p>
            <a:r>
              <a:rPr lang="el-GR" sz="1100" b="1" dirty="0" smtClean="0">
                <a:solidFill>
                  <a:schemeClr val="tx1">
                    <a:lumMod val="65000"/>
                    <a:lumOff val="35000"/>
                  </a:schemeClr>
                </a:solidFill>
              </a:rPr>
              <a:t>Μέσο</a:t>
            </a:r>
            <a:r>
              <a:rPr lang="el-GR" sz="1100" b="1" dirty="0" smtClean="0">
                <a:solidFill>
                  <a:schemeClr val="accent2"/>
                </a:solidFill>
              </a:rPr>
              <a:t> </a:t>
            </a:r>
            <a:r>
              <a:rPr lang="el-GR" sz="1100" b="1" dirty="0" smtClean="0">
                <a:solidFill>
                  <a:schemeClr val="tx1">
                    <a:lumMod val="65000"/>
                    <a:lumOff val="35000"/>
                  </a:schemeClr>
                </a:solidFill>
              </a:rPr>
              <a:t>Αεριοποίησης</a:t>
            </a:r>
            <a:r>
              <a:rPr lang="el-GR" sz="1100" b="1" dirty="0" smtClean="0">
                <a:solidFill>
                  <a:schemeClr val="accent2"/>
                </a:solidFill>
              </a:rPr>
              <a:t> </a:t>
            </a:r>
            <a:endParaRPr lang="el-GR" sz="1100" b="1" dirty="0" smtClean="0">
              <a:solidFill>
                <a:schemeClr val="accent2"/>
              </a:solidFill>
            </a:endParaRPr>
          </a:p>
        </p:txBody>
      </p:sp>
      <p:sp>
        <p:nvSpPr>
          <p:cNvPr id="67" name="TextBox 242">
            <a:extLst>
              <a:ext uri="{FF2B5EF4-FFF2-40B4-BE49-F238E27FC236}">
                <a16:creationId xmlns:a16="http://schemas.microsoft.com/office/drawing/2014/main" xmlns="" id="{C89A1C6A-414A-40A3-BBE2-CC68111D6B0E}"/>
              </a:ext>
            </a:extLst>
          </p:cNvPr>
          <p:cNvSpPr txBox="1"/>
          <p:nvPr/>
        </p:nvSpPr>
        <p:spPr>
          <a:xfrm>
            <a:off x="3714890" y="4965200"/>
            <a:ext cx="567156" cy="261610"/>
          </a:xfrm>
          <a:prstGeom prst="rect">
            <a:avLst/>
          </a:prstGeom>
          <a:noFill/>
        </p:spPr>
        <p:txBody>
          <a:bodyPr wrap="square" rtlCol="0">
            <a:spAutoFit/>
          </a:bodyPr>
          <a:lstStyle/>
          <a:p>
            <a:r>
              <a:rPr lang="el-GR" sz="1100" b="1" dirty="0" smtClean="0">
                <a:solidFill>
                  <a:schemeClr val="tx1">
                    <a:lumMod val="65000"/>
                    <a:lumOff val="35000"/>
                  </a:schemeClr>
                </a:solidFill>
              </a:rPr>
              <a:t>Αέριο</a:t>
            </a:r>
            <a:endParaRPr lang="el-GR" sz="1100" b="1" dirty="0" smtClean="0">
              <a:solidFill>
                <a:schemeClr val="tx1">
                  <a:lumMod val="65000"/>
                  <a:lumOff val="35000"/>
                </a:schemeClr>
              </a:solidFill>
            </a:endParaRPr>
          </a:p>
        </p:txBody>
      </p:sp>
      <p:cxnSp>
        <p:nvCxnSpPr>
          <p:cNvPr id="68" name="67 - Ευθύγραμμο βέλος σύνδεσης"/>
          <p:cNvCxnSpPr/>
          <p:nvPr/>
        </p:nvCxnSpPr>
        <p:spPr>
          <a:xfrm>
            <a:off x="4290965" y="4811580"/>
            <a:ext cx="0" cy="5376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68 - Ευθύγραμμο βέλος σύνδεσης"/>
          <p:cNvCxnSpPr>
            <a:stCxn id="63" idx="0"/>
          </p:cNvCxnSpPr>
          <p:nvPr/>
        </p:nvCxnSpPr>
        <p:spPr>
          <a:xfrm flipH="1">
            <a:off x="4273456" y="3697835"/>
            <a:ext cx="10520" cy="3582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242">
            <a:extLst>
              <a:ext uri="{FF2B5EF4-FFF2-40B4-BE49-F238E27FC236}">
                <a16:creationId xmlns:a16="http://schemas.microsoft.com/office/drawing/2014/main" xmlns="" id="{C89A1C6A-414A-40A3-BBE2-CC68111D6B0E}"/>
              </a:ext>
            </a:extLst>
          </p:cNvPr>
          <p:cNvSpPr txBox="1"/>
          <p:nvPr/>
        </p:nvSpPr>
        <p:spPr>
          <a:xfrm>
            <a:off x="3276093" y="3897145"/>
            <a:ext cx="1888439" cy="261610"/>
          </a:xfrm>
          <a:prstGeom prst="rect">
            <a:avLst/>
          </a:prstGeom>
          <a:noFill/>
        </p:spPr>
        <p:txBody>
          <a:bodyPr wrap="square" rtlCol="0">
            <a:spAutoFit/>
          </a:bodyPr>
          <a:lstStyle/>
          <a:p>
            <a:r>
              <a:rPr lang="el-GR" sz="1100" b="1" dirty="0" smtClean="0">
                <a:solidFill>
                  <a:schemeClr val="tx1">
                    <a:lumMod val="65000"/>
                    <a:lumOff val="35000"/>
                  </a:schemeClr>
                </a:solidFill>
              </a:rPr>
              <a:t>Βιομάζα</a:t>
            </a:r>
            <a:endParaRPr lang="el-GR" sz="1100" b="1" dirty="0" smtClean="0">
              <a:solidFill>
                <a:schemeClr val="tx1">
                  <a:lumMod val="65000"/>
                  <a:lumOff val="35000"/>
                </a:schemeClr>
              </a:solidFill>
            </a:endParaRPr>
          </a:p>
        </p:txBody>
      </p:sp>
      <p:sp>
        <p:nvSpPr>
          <p:cNvPr id="73" name="TextBox 242">
            <a:extLst>
              <a:ext uri="{FF2B5EF4-FFF2-40B4-BE49-F238E27FC236}">
                <a16:creationId xmlns:a16="http://schemas.microsoft.com/office/drawing/2014/main" xmlns="" id="{C89A1C6A-414A-40A3-BBE2-CC68111D6B0E}"/>
              </a:ext>
            </a:extLst>
          </p:cNvPr>
          <p:cNvSpPr txBox="1"/>
          <p:nvPr/>
        </p:nvSpPr>
        <p:spPr>
          <a:xfrm>
            <a:off x="4329370" y="4965200"/>
            <a:ext cx="1797532" cy="261610"/>
          </a:xfrm>
          <a:prstGeom prst="rect">
            <a:avLst/>
          </a:prstGeom>
          <a:noFill/>
        </p:spPr>
        <p:txBody>
          <a:bodyPr wrap="square" rtlCol="0">
            <a:spAutoFit/>
          </a:bodyPr>
          <a:lstStyle/>
          <a:p>
            <a:r>
              <a:rPr lang="el-GR" sz="1100" b="1" dirty="0" smtClean="0">
                <a:solidFill>
                  <a:schemeClr val="tx1">
                    <a:lumMod val="65000"/>
                    <a:lumOff val="35000"/>
                  </a:schemeClr>
                </a:solidFill>
              </a:rPr>
              <a:t>Υπόλειμμα</a:t>
            </a:r>
          </a:p>
        </p:txBody>
      </p:sp>
      <p:sp>
        <p:nvSpPr>
          <p:cNvPr id="76" name="75 - Μείον"/>
          <p:cNvSpPr/>
          <p:nvPr/>
        </p:nvSpPr>
        <p:spPr>
          <a:xfrm>
            <a:off x="5807145" y="4147479"/>
            <a:ext cx="693193" cy="504967"/>
          </a:xfrm>
          <a:prstGeom prst="mathMinus">
            <a:avLst>
              <a:gd name="adj1" fmla="val 28926"/>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76 - Επεξήγηση με κάτω βέλος"/>
          <p:cNvSpPr/>
          <p:nvPr/>
        </p:nvSpPr>
        <p:spPr>
          <a:xfrm>
            <a:off x="6403240" y="3659430"/>
            <a:ext cx="600501" cy="1282889"/>
          </a:xfrm>
          <a:prstGeom prst="downArrowCallout">
            <a:avLst>
              <a:gd name="adj1" fmla="val 15909"/>
              <a:gd name="adj2" fmla="val 36364"/>
              <a:gd name="adj3" fmla="val 75000"/>
              <a:gd name="adj4" fmla="val 649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77 - Επεξήγηση με κάτω βέλος"/>
          <p:cNvSpPr/>
          <p:nvPr/>
        </p:nvSpPr>
        <p:spPr>
          <a:xfrm>
            <a:off x="7171340" y="3659430"/>
            <a:ext cx="272957" cy="805218"/>
          </a:xfrm>
          <a:prstGeom prst="downArrowCallout">
            <a:avLst>
              <a:gd name="adj1" fmla="val 0"/>
              <a:gd name="adj2" fmla="val 36364"/>
              <a:gd name="adj3" fmla="val 127344"/>
              <a:gd name="adj4" fmla="val 5683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78 - Λυγισμένο βέλος"/>
          <p:cNvSpPr/>
          <p:nvPr/>
        </p:nvSpPr>
        <p:spPr>
          <a:xfrm>
            <a:off x="6902522" y="3674784"/>
            <a:ext cx="809624" cy="95250"/>
          </a:xfrm>
          <a:prstGeom prst="ben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42">
            <a:extLst>
              <a:ext uri="{FF2B5EF4-FFF2-40B4-BE49-F238E27FC236}">
                <a16:creationId xmlns:a16="http://schemas.microsoft.com/office/drawing/2014/main" xmlns="" id="{C89A1C6A-414A-40A3-BBE2-CC68111D6B0E}"/>
              </a:ext>
            </a:extLst>
          </p:cNvPr>
          <p:cNvSpPr txBox="1"/>
          <p:nvPr/>
        </p:nvSpPr>
        <p:spPr>
          <a:xfrm>
            <a:off x="5980785" y="5003605"/>
            <a:ext cx="1888439" cy="261610"/>
          </a:xfrm>
          <a:prstGeom prst="rect">
            <a:avLst/>
          </a:prstGeom>
          <a:noFill/>
        </p:spPr>
        <p:txBody>
          <a:bodyPr wrap="square" rtlCol="0">
            <a:spAutoFit/>
          </a:bodyPr>
          <a:lstStyle/>
          <a:p>
            <a:r>
              <a:rPr lang="el-GR" sz="1100" b="1" dirty="0" smtClean="0">
                <a:solidFill>
                  <a:schemeClr val="tx1">
                    <a:lumMod val="65000"/>
                    <a:lumOff val="35000"/>
                  </a:schemeClr>
                </a:solidFill>
              </a:rPr>
              <a:t>Μέσο</a:t>
            </a:r>
            <a:r>
              <a:rPr lang="el-GR" sz="1100" b="1" dirty="0" smtClean="0">
                <a:solidFill>
                  <a:schemeClr val="accent2"/>
                </a:solidFill>
              </a:rPr>
              <a:t> </a:t>
            </a:r>
            <a:r>
              <a:rPr lang="el-GR" sz="1100" b="1" dirty="0" smtClean="0">
                <a:solidFill>
                  <a:schemeClr val="tx1">
                    <a:lumMod val="65000"/>
                    <a:lumOff val="35000"/>
                  </a:schemeClr>
                </a:solidFill>
              </a:rPr>
              <a:t>Αεριοποίησης</a:t>
            </a:r>
            <a:r>
              <a:rPr lang="el-GR" sz="1100" b="1" dirty="0" smtClean="0">
                <a:solidFill>
                  <a:schemeClr val="accent2"/>
                </a:solidFill>
              </a:rPr>
              <a:t> </a:t>
            </a:r>
            <a:endParaRPr lang="el-GR" sz="1100" b="1" dirty="0" smtClean="0">
              <a:solidFill>
                <a:schemeClr val="accent2"/>
              </a:solidFill>
            </a:endParaRPr>
          </a:p>
        </p:txBody>
      </p:sp>
      <p:sp>
        <p:nvSpPr>
          <p:cNvPr id="81" name="TextBox 242">
            <a:extLst>
              <a:ext uri="{FF2B5EF4-FFF2-40B4-BE49-F238E27FC236}">
                <a16:creationId xmlns:a16="http://schemas.microsoft.com/office/drawing/2014/main" xmlns="" id="{C89A1C6A-414A-40A3-BBE2-CC68111D6B0E}"/>
              </a:ext>
            </a:extLst>
          </p:cNvPr>
          <p:cNvSpPr txBox="1"/>
          <p:nvPr/>
        </p:nvSpPr>
        <p:spPr>
          <a:xfrm>
            <a:off x="5635140" y="4043480"/>
            <a:ext cx="1888439" cy="261610"/>
          </a:xfrm>
          <a:prstGeom prst="rect">
            <a:avLst/>
          </a:prstGeom>
          <a:noFill/>
        </p:spPr>
        <p:txBody>
          <a:bodyPr wrap="square" rtlCol="0">
            <a:spAutoFit/>
          </a:bodyPr>
          <a:lstStyle/>
          <a:p>
            <a:r>
              <a:rPr lang="el-GR" sz="1100" b="1" dirty="0" smtClean="0">
                <a:solidFill>
                  <a:schemeClr val="tx1">
                    <a:lumMod val="65000"/>
                    <a:lumOff val="35000"/>
                  </a:schemeClr>
                </a:solidFill>
              </a:rPr>
              <a:t>Βιομάζα</a:t>
            </a:r>
            <a:endParaRPr lang="el-GR" sz="1100" b="1" dirty="0" smtClean="0">
              <a:solidFill>
                <a:schemeClr val="tx1">
                  <a:lumMod val="65000"/>
                  <a:lumOff val="35000"/>
                </a:schemeClr>
              </a:solidFill>
            </a:endParaRPr>
          </a:p>
        </p:txBody>
      </p:sp>
      <p:sp>
        <p:nvSpPr>
          <p:cNvPr id="82" name="TextBox 242">
            <a:extLst>
              <a:ext uri="{FF2B5EF4-FFF2-40B4-BE49-F238E27FC236}">
                <a16:creationId xmlns:a16="http://schemas.microsoft.com/office/drawing/2014/main" xmlns="" id="{C89A1C6A-414A-40A3-BBE2-CC68111D6B0E}"/>
              </a:ext>
            </a:extLst>
          </p:cNvPr>
          <p:cNvSpPr txBox="1"/>
          <p:nvPr/>
        </p:nvSpPr>
        <p:spPr>
          <a:xfrm>
            <a:off x="7678389" y="3430162"/>
            <a:ext cx="662407" cy="261610"/>
          </a:xfrm>
          <a:prstGeom prst="rect">
            <a:avLst/>
          </a:prstGeom>
          <a:noFill/>
        </p:spPr>
        <p:txBody>
          <a:bodyPr wrap="square" rtlCol="0">
            <a:spAutoFit/>
          </a:bodyPr>
          <a:lstStyle/>
          <a:p>
            <a:r>
              <a:rPr lang="el-GR" sz="1100" b="1" dirty="0" smtClean="0">
                <a:solidFill>
                  <a:schemeClr val="tx1">
                    <a:lumMod val="65000"/>
                    <a:lumOff val="35000"/>
                  </a:schemeClr>
                </a:solidFill>
              </a:rPr>
              <a:t>Αέριο</a:t>
            </a:r>
            <a:endParaRPr lang="el-GR" sz="1100" b="1" dirty="0" smtClean="0">
              <a:solidFill>
                <a:schemeClr val="tx1">
                  <a:lumMod val="65000"/>
                  <a:lumOff val="35000"/>
                </a:schemeClr>
              </a:solidFill>
            </a:endParaRPr>
          </a:p>
        </p:txBody>
      </p:sp>
      <p:sp>
        <p:nvSpPr>
          <p:cNvPr id="83" name="TextBox 242">
            <a:extLst>
              <a:ext uri="{FF2B5EF4-FFF2-40B4-BE49-F238E27FC236}">
                <a16:creationId xmlns:a16="http://schemas.microsoft.com/office/drawing/2014/main" xmlns="" id="{C89A1C6A-414A-40A3-BBE2-CC68111D6B0E}"/>
              </a:ext>
            </a:extLst>
          </p:cNvPr>
          <p:cNvSpPr txBox="1"/>
          <p:nvPr/>
        </p:nvSpPr>
        <p:spPr>
          <a:xfrm>
            <a:off x="7059264" y="4554112"/>
            <a:ext cx="1888439" cy="261610"/>
          </a:xfrm>
          <a:prstGeom prst="rect">
            <a:avLst/>
          </a:prstGeom>
          <a:noFill/>
        </p:spPr>
        <p:txBody>
          <a:bodyPr wrap="square" rtlCol="0">
            <a:spAutoFit/>
          </a:bodyPr>
          <a:lstStyle/>
          <a:p>
            <a:r>
              <a:rPr lang="el-GR" sz="1100" b="1" dirty="0" smtClean="0">
                <a:solidFill>
                  <a:schemeClr val="tx1">
                    <a:lumMod val="65000"/>
                    <a:lumOff val="35000"/>
                  </a:schemeClr>
                </a:solidFill>
              </a:rPr>
              <a:t>Υπόλειμμα</a:t>
            </a:r>
          </a:p>
        </p:txBody>
      </p:sp>
      <p:cxnSp>
        <p:nvCxnSpPr>
          <p:cNvPr id="86" name="85 - Ευθύγραμμο βέλος σύνδεσης"/>
          <p:cNvCxnSpPr/>
          <p:nvPr/>
        </p:nvCxnSpPr>
        <p:spPr>
          <a:xfrm>
            <a:off x="7286555" y="4120290"/>
            <a:ext cx="16016" cy="4307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86 - Ευθύγραμμο βέλος σύνδεσης"/>
          <p:cNvCxnSpPr/>
          <p:nvPr/>
        </p:nvCxnSpPr>
        <p:spPr>
          <a:xfrm flipH="1" flipV="1">
            <a:off x="6702496" y="4398683"/>
            <a:ext cx="995" cy="5055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86685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l-GR" dirty="0" smtClean="0"/>
              <a:t>Χαρακτηριστικό κλίνη</a:t>
            </a:r>
            <a:endParaRPr lang="en-US" dirty="0"/>
          </a:p>
        </p:txBody>
      </p:sp>
      <p:grpSp>
        <p:nvGrpSpPr>
          <p:cNvPr id="3" name="Group 2">
            <a:extLst>
              <a:ext uri="{FF2B5EF4-FFF2-40B4-BE49-F238E27FC236}">
                <a16:creationId xmlns:a16="http://schemas.microsoft.com/office/drawing/2014/main" xmlns="" id="{D3836DEC-6847-4A18-9021-A9D91886A78E}"/>
              </a:ext>
            </a:extLst>
          </p:cNvPr>
          <p:cNvGrpSpPr/>
          <p:nvPr/>
        </p:nvGrpSpPr>
        <p:grpSpPr>
          <a:xfrm>
            <a:off x="868164" y="1840369"/>
            <a:ext cx="2555429" cy="2396893"/>
            <a:chOff x="728131" y="2276872"/>
            <a:chExt cx="2763749" cy="2592288"/>
          </a:xfrm>
        </p:grpSpPr>
        <p:sp>
          <p:nvSpPr>
            <p:cNvPr id="4" name="Block Arc 3">
              <a:extLst>
                <a:ext uri="{FF2B5EF4-FFF2-40B4-BE49-F238E27FC236}">
                  <a16:creationId xmlns:a16="http://schemas.microsoft.com/office/drawing/2014/main" xmlns="" id="{51BF68A7-1992-40F1-9BFE-741E7EAE165E}"/>
                </a:ext>
              </a:extLst>
            </p:cNvPr>
            <p:cNvSpPr/>
            <p:nvPr/>
          </p:nvSpPr>
          <p:spPr>
            <a:xfrm>
              <a:off x="899592" y="2276872"/>
              <a:ext cx="2592288"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 name="TextBox 4">
              <a:extLst>
                <a:ext uri="{FF2B5EF4-FFF2-40B4-BE49-F238E27FC236}">
                  <a16:creationId xmlns:a16="http://schemas.microsoft.com/office/drawing/2014/main" xmlns="" id="{93F3E97E-A1A3-4B37-8D92-649D5E6B03E2}"/>
                </a:ext>
              </a:extLst>
            </p:cNvPr>
            <p:cNvSpPr txBox="1"/>
            <p:nvPr/>
          </p:nvSpPr>
          <p:spPr>
            <a:xfrm>
              <a:off x="728131" y="3185929"/>
              <a:ext cx="704458" cy="699020"/>
            </a:xfrm>
            <a:prstGeom prst="rect">
              <a:avLst/>
            </a:prstGeom>
            <a:noFill/>
          </p:spPr>
          <p:txBody>
            <a:bodyPr wrap="square" rIns="0" rtlCol="0">
              <a:spAutoFit/>
            </a:bodyPr>
            <a:lstStyle/>
            <a:p>
              <a:pPr algn="ctr"/>
              <a:r>
                <a:rPr lang="en-US" altLang="ko-KR" sz="3600" b="1" dirty="0">
                  <a:solidFill>
                    <a:schemeClr val="accent1"/>
                  </a:solidFill>
                </a:rPr>
                <a:t>01</a:t>
              </a:r>
              <a:endParaRPr lang="ko-KR" altLang="en-US" sz="3600" b="1" dirty="0">
                <a:solidFill>
                  <a:schemeClr val="accent1"/>
                </a:solidFill>
              </a:endParaRPr>
            </a:p>
          </p:txBody>
        </p:sp>
      </p:grpSp>
      <p:sp>
        <p:nvSpPr>
          <p:cNvPr id="6" name="TextBox 5">
            <a:extLst>
              <a:ext uri="{FF2B5EF4-FFF2-40B4-BE49-F238E27FC236}">
                <a16:creationId xmlns:a16="http://schemas.microsoft.com/office/drawing/2014/main" xmlns="" id="{6817D32B-C8B6-4EE2-A566-EDA2F682AEC7}"/>
              </a:ext>
            </a:extLst>
          </p:cNvPr>
          <p:cNvSpPr txBox="1"/>
          <p:nvPr/>
        </p:nvSpPr>
        <p:spPr>
          <a:xfrm>
            <a:off x="1026701" y="4463524"/>
            <a:ext cx="2396892" cy="1384995"/>
          </a:xfrm>
          <a:prstGeom prst="rect">
            <a:avLst/>
          </a:prstGeom>
          <a:noFill/>
        </p:spPr>
        <p:txBody>
          <a:bodyPr wrap="square" rtlCol="0">
            <a:spAutoFit/>
          </a:bodyPr>
          <a:lstStyle/>
          <a:p>
            <a:r>
              <a:rPr lang="el-GR" sz="1200" dirty="0" smtClean="0">
                <a:solidFill>
                  <a:schemeClr val="tx1">
                    <a:lumMod val="75000"/>
                    <a:lumOff val="25000"/>
                  </a:schemeClr>
                </a:solidFill>
              </a:rPr>
              <a:t>Απλές διατάξεις που στο εσωτερικό τους φέρουν στερεό αδρανές ή καταλυτικό </a:t>
            </a:r>
            <a:r>
              <a:rPr lang="el-GR" sz="1200" dirty="0" err="1" smtClean="0">
                <a:solidFill>
                  <a:schemeClr val="tx1">
                    <a:lumMod val="75000"/>
                    <a:lumOff val="25000"/>
                  </a:schemeClr>
                </a:solidFill>
              </a:rPr>
              <a:t>πληρωτικό</a:t>
            </a:r>
            <a:r>
              <a:rPr lang="el-GR" sz="1200" dirty="0" smtClean="0">
                <a:solidFill>
                  <a:schemeClr val="tx1">
                    <a:lumMod val="75000"/>
                    <a:lumOff val="25000"/>
                  </a:schemeClr>
                </a:solidFill>
              </a:rPr>
              <a:t> υλικό, με το οποίο αναμιγνύεται η εισερχόμενη, μέσω κοχλία τροφοδοσίας βιομάζα</a:t>
            </a:r>
          </a:p>
        </p:txBody>
      </p:sp>
      <p:sp>
        <p:nvSpPr>
          <p:cNvPr id="7" name="TextBox 6">
            <a:extLst>
              <a:ext uri="{FF2B5EF4-FFF2-40B4-BE49-F238E27FC236}">
                <a16:creationId xmlns:a16="http://schemas.microsoft.com/office/drawing/2014/main" xmlns="" id="{FB26F00E-41BA-4C8A-BBB9-B7DAAA2F299E}"/>
              </a:ext>
            </a:extLst>
          </p:cNvPr>
          <p:cNvSpPr txBox="1"/>
          <p:nvPr/>
        </p:nvSpPr>
        <p:spPr>
          <a:xfrm>
            <a:off x="1475311" y="2779384"/>
            <a:ext cx="1407184" cy="584775"/>
          </a:xfrm>
          <a:prstGeom prst="rect">
            <a:avLst/>
          </a:prstGeom>
          <a:noFill/>
        </p:spPr>
        <p:txBody>
          <a:bodyPr wrap="square" rtlCol="0">
            <a:spAutoFit/>
          </a:bodyPr>
          <a:lstStyle/>
          <a:p>
            <a:pPr algn="ctr"/>
            <a:r>
              <a:rPr lang="el-GR" sz="1600" b="1" dirty="0" smtClean="0">
                <a:solidFill>
                  <a:schemeClr val="tx1">
                    <a:lumMod val="65000"/>
                    <a:lumOff val="35000"/>
                  </a:schemeClr>
                </a:solidFill>
              </a:rPr>
              <a:t>Σταθερής</a:t>
            </a:r>
            <a:r>
              <a:rPr lang="el-GR" sz="1400" b="1" dirty="0" smtClean="0">
                <a:solidFill>
                  <a:schemeClr val="tx1">
                    <a:lumMod val="65000"/>
                    <a:lumOff val="35000"/>
                  </a:schemeClr>
                </a:solidFill>
              </a:rPr>
              <a:t> </a:t>
            </a:r>
            <a:r>
              <a:rPr lang="el-GR" sz="1600" b="1" dirty="0" smtClean="0">
                <a:solidFill>
                  <a:schemeClr val="tx1">
                    <a:lumMod val="65000"/>
                    <a:lumOff val="35000"/>
                  </a:schemeClr>
                </a:solidFill>
              </a:rPr>
              <a:t>Κλίνης</a:t>
            </a:r>
            <a:endParaRPr lang="ko-KR" altLang="en-US" sz="1400" b="1" dirty="0">
              <a:solidFill>
                <a:schemeClr val="tx1">
                  <a:lumMod val="65000"/>
                  <a:lumOff val="35000"/>
                </a:schemeClr>
              </a:solidFill>
            </a:endParaRPr>
          </a:p>
        </p:txBody>
      </p:sp>
      <p:grpSp>
        <p:nvGrpSpPr>
          <p:cNvPr id="8" name="Group 7">
            <a:extLst>
              <a:ext uri="{FF2B5EF4-FFF2-40B4-BE49-F238E27FC236}">
                <a16:creationId xmlns:a16="http://schemas.microsoft.com/office/drawing/2014/main" xmlns="" id="{7A4E41F2-4D19-4067-9C8E-AE7E46855C9C}"/>
              </a:ext>
            </a:extLst>
          </p:cNvPr>
          <p:cNvGrpSpPr/>
          <p:nvPr/>
        </p:nvGrpSpPr>
        <p:grpSpPr>
          <a:xfrm>
            <a:off x="4697031" y="1844645"/>
            <a:ext cx="2596373" cy="2396893"/>
            <a:chOff x="683848" y="2276872"/>
            <a:chExt cx="2808032" cy="2592288"/>
          </a:xfrm>
        </p:grpSpPr>
        <p:sp>
          <p:nvSpPr>
            <p:cNvPr id="9" name="Block Arc 8">
              <a:extLst>
                <a:ext uri="{FF2B5EF4-FFF2-40B4-BE49-F238E27FC236}">
                  <a16:creationId xmlns:a16="http://schemas.microsoft.com/office/drawing/2014/main" xmlns="" id="{DC619D23-CA19-4111-8099-06645C917618}"/>
                </a:ext>
              </a:extLst>
            </p:cNvPr>
            <p:cNvSpPr/>
            <p:nvPr/>
          </p:nvSpPr>
          <p:spPr>
            <a:xfrm>
              <a:off x="899592" y="2276872"/>
              <a:ext cx="2592288" cy="2592288"/>
            </a:xfrm>
            <a:prstGeom prst="blockArc">
              <a:avLst>
                <a:gd name="adj1" fmla="val 12214054"/>
                <a:gd name="adj2" fmla="val 9664598"/>
                <a:gd name="adj3" fmla="val 1481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0" name="TextBox 9">
              <a:extLst>
                <a:ext uri="{FF2B5EF4-FFF2-40B4-BE49-F238E27FC236}">
                  <a16:creationId xmlns:a16="http://schemas.microsoft.com/office/drawing/2014/main" xmlns="" id="{634FECEB-B930-44DD-902A-82AE1FEAC85D}"/>
                </a:ext>
              </a:extLst>
            </p:cNvPr>
            <p:cNvSpPr txBox="1"/>
            <p:nvPr/>
          </p:nvSpPr>
          <p:spPr>
            <a:xfrm>
              <a:off x="683848" y="3185929"/>
              <a:ext cx="704458" cy="699020"/>
            </a:xfrm>
            <a:prstGeom prst="rect">
              <a:avLst/>
            </a:prstGeom>
            <a:noFill/>
          </p:spPr>
          <p:txBody>
            <a:bodyPr wrap="square" rIns="0" rtlCol="0">
              <a:spAutoFit/>
            </a:bodyPr>
            <a:lstStyle/>
            <a:p>
              <a:pPr algn="ctr"/>
              <a:r>
                <a:rPr lang="en-US" altLang="ko-KR" sz="3600" b="1" dirty="0">
                  <a:solidFill>
                    <a:schemeClr val="accent4"/>
                  </a:solidFill>
                </a:rPr>
                <a:t>02</a:t>
              </a:r>
              <a:endParaRPr lang="ko-KR" altLang="en-US" sz="3600" b="1" dirty="0">
                <a:solidFill>
                  <a:schemeClr val="accent4"/>
                </a:solidFill>
              </a:endParaRPr>
            </a:p>
          </p:txBody>
        </p:sp>
      </p:grpSp>
      <p:sp>
        <p:nvSpPr>
          <p:cNvPr id="11" name="TextBox 10">
            <a:extLst>
              <a:ext uri="{FF2B5EF4-FFF2-40B4-BE49-F238E27FC236}">
                <a16:creationId xmlns:a16="http://schemas.microsoft.com/office/drawing/2014/main" xmlns="" id="{8F4CC199-E6DC-4C4A-9431-395A7249B69E}"/>
              </a:ext>
            </a:extLst>
          </p:cNvPr>
          <p:cNvSpPr txBox="1"/>
          <p:nvPr/>
        </p:nvSpPr>
        <p:spPr>
          <a:xfrm>
            <a:off x="4896512" y="4467800"/>
            <a:ext cx="2396892" cy="1200329"/>
          </a:xfrm>
          <a:prstGeom prst="rect">
            <a:avLst/>
          </a:prstGeom>
          <a:noFill/>
        </p:spPr>
        <p:txBody>
          <a:bodyPr wrap="square" rtlCol="0">
            <a:spAutoFit/>
          </a:bodyPr>
          <a:lstStyle/>
          <a:p>
            <a:r>
              <a:rPr lang="el-GR" sz="1200" dirty="0" smtClean="0">
                <a:solidFill>
                  <a:schemeClr val="tx1">
                    <a:lumMod val="65000"/>
                    <a:lumOff val="35000"/>
                  </a:schemeClr>
                </a:solidFill>
              </a:rPr>
              <a:t>Επιτυγχάνουν ικανοποιητικό έλεγχο θερμοκρασίας και υψηλούς ρυθμούς αντίδρασης, ωστόσο έχουν υψηλό κόστος και τη μερική απώλεια άνθρακα με την τέφρα</a:t>
            </a:r>
          </a:p>
        </p:txBody>
      </p:sp>
      <p:sp>
        <p:nvSpPr>
          <p:cNvPr id="12" name="TextBox 11">
            <a:extLst>
              <a:ext uri="{FF2B5EF4-FFF2-40B4-BE49-F238E27FC236}">
                <a16:creationId xmlns:a16="http://schemas.microsoft.com/office/drawing/2014/main" xmlns="" id="{5CFCCB48-AE3D-4DE9-B80B-9ACFFD659962}"/>
              </a:ext>
            </a:extLst>
          </p:cNvPr>
          <p:cNvSpPr txBox="1"/>
          <p:nvPr/>
        </p:nvSpPr>
        <p:spPr>
          <a:xfrm>
            <a:off x="5197637" y="2709919"/>
            <a:ext cx="1881589" cy="830997"/>
          </a:xfrm>
          <a:prstGeom prst="rect">
            <a:avLst/>
          </a:prstGeom>
          <a:noFill/>
        </p:spPr>
        <p:txBody>
          <a:bodyPr wrap="square" rtlCol="0">
            <a:spAutoFit/>
          </a:bodyPr>
          <a:lstStyle/>
          <a:p>
            <a:pPr algn="ctr"/>
            <a:r>
              <a:rPr lang="el-GR" sz="1600" b="1" dirty="0" err="1" smtClean="0">
                <a:solidFill>
                  <a:schemeClr val="tx1">
                    <a:lumMod val="65000"/>
                    <a:lumOff val="35000"/>
                  </a:schemeClr>
                </a:solidFill>
              </a:rPr>
              <a:t>Αεροποιητεςς</a:t>
            </a:r>
            <a:r>
              <a:rPr lang="el-GR" sz="1600" b="1" dirty="0" smtClean="0">
                <a:solidFill>
                  <a:schemeClr val="tx1">
                    <a:lumMod val="65000"/>
                    <a:lumOff val="35000"/>
                  </a:schemeClr>
                </a:solidFill>
              </a:rPr>
              <a:t> </a:t>
            </a:r>
            <a:r>
              <a:rPr lang="el-GR" sz="1600" b="1" dirty="0" err="1" smtClean="0">
                <a:solidFill>
                  <a:schemeClr val="tx1">
                    <a:lumMod val="65000"/>
                    <a:lumOff val="35000"/>
                  </a:schemeClr>
                </a:solidFill>
              </a:rPr>
              <a:t>Ρευστοστέρεας</a:t>
            </a:r>
            <a:endParaRPr lang="el-GR" sz="1600" b="1" dirty="0" smtClean="0">
              <a:solidFill>
                <a:schemeClr val="tx1">
                  <a:lumMod val="65000"/>
                  <a:lumOff val="35000"/>
                </a:schemeClr>
              </a:solidFill>
            </a:endParaRPr>
          </a:p>
          <a:p>
            <a:pPr algn="ctr"/>
            <a:r>
              <a:rPr lang="el-GR" altLang="ko-KR" sz="1600" b="1" dirty="0" smtClean="0">
                <a:solidFill>
                  <a:schemeClr val="tx1">
                    <a:lumMod val="65000"/>
                    <a:lumOff val="35000"/>
                  </a:schemeClr>
                </a:solidFill>
              </a:rPr>
              <a:t>Κλίνης</a:t>
            </a:r>
            <a:endParaRPr lang="ko-KR" altLang="en-US" sz="1600" b="1" dirty="0">
              <a:solidFill>
                <a:schemeClr val="tx1">
                  <a:lumMod val="65000"/>
                  <a:lumOff val="35000"/>
                </a:schemeClr>
              </a:solidFill>
            </a:endParaRPr>
          </a:p>
        </p:txBody>
      </p:sp>
      <p:grpSp>
        <p:nvGrpSpPr>
          <p:cNvPr id="13" name="Group 12">
            <a:extLst>
              <a:ext uri="{FF2B5EF4-FFF2-40B4-BE49-F238E27FC236}">
                <a16:creationId xmlns:a16="http://schemas.microsoft.com/office/drawing/2014/main" xmlns="" id="{85330580-52E1-4D01-A3FB-AFD284633308}"/>
              </a:ext>
            </a:extLst>
          </p:cNvPr>
          <p:cNvGrpSpPr/>
          <p:nvPr/>
        </p:nvGrpSpPr>
        <p:grpSpPr>
          <a:xfrm>
            <a:off x="8512250" y="1848923"/>
            <a:ext cx="2650964" cy="2396893"/>
            <a:chOff x="624807" y="2276872"/>
            <a:chExt cx="2867073" cy="2592288"/>
          </a:xfrm>
        </p:grpSpPr>
        <p:sp>
          <p:nvSpPr>
            <p:cNvPr id="14" name="Block Arc 13">
              <a:extLst>
                <a:ext uri="{FF2B5EF4-FFF2-40B4-BE49-F238E27FC236}">
                  <a16:creationId xmlns:a16="http://schemas.microsoft.com/office/drawing/2014/main" xmlns="" id="{B9631074-C075-4E7E-8711-161FF035D5B8}"/>
                </a:ext>
              </a:extLst>
            </p:cNvPr>
            <p:cNvSpPr/>
            <p:nvPr/>
          </p:nvSpPr>
          <p:spPr>
            <a:xfrm>
              <a:off x="899592" y="2276872"/>
              <a:ext cx="2592288" cy="2592288"/>
            </a:xfrm>
            <a:prstGeom prst="blockArc">
              <a:avLst>
                <a:gd name="adj1" fmla="val 12214054"/>
                <a:gd name="adj2" fmla="val 9664598"/>
                <a:gd name="adj3" fmla="val 148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5" name="TextBox 14">
              <a:extLst>
                <a:ext uri="{FF2B5EF4-FFF2-40B4-BE49-F238E27FC236}">
                  <a16:creationId xmlns:a16="http://schemas.microsoft.com/office/drawing/2014/main" xmlns="" id="{DF11B619-6CAD-4D95-B8AD-B2A9A6F66FE1}"/>
                </a:ext>
              </a:extLst>
            </p:cNvPr>
            <p:cNvSpPr txBox="1"/>
            <p:nvPr/>
          </p:nvSpPr>
          <p:spPr>
            <a:xfrm>
              <a:off x="624807" y="3185929"/>
              <a:ext cx="704458" cy="699020"/>
            </a:xfrm>
            <a:prstGeom prst="rect">
              <a:avLst/>
            </a:prstGeom>
            <a:noFill/>
          </p:spPr>
          <p:txBody>
            <a:bodyPr wrap="square" rIns="0" rtlCol="0">
              <a:spAutoFit/>
            </a:bodyPr>
            <a:lstStyle/>
            <a:p>
              <a:pPr algn="ctr"/>
              <a:r>
                <a:rPr lang="el-GR" altLang="ko-KR" sz="3600" b="1" dirty="0" smtClean="0">
                  <a:solidFill>
                    <a:schemeClr val="accent3"/>
                  </a:solidFill>
                </a:rPr>
                <a:t>0</a:t>
              </a:r>
              <a:r>
                <a:rPr lang="en-US" altLang="ko-KR" sz="3600" b="1" dirty="0" smtClean="0">
                  <a:solidFill>
                    <a:schemeClr val="accent3"/>
                  </a:solidFill>
                </a:rPr>
                <a:t>3</a:t>
              </a:r>
              <a:endParaRPr lang="ko-KR" altLang="en-US" sz="3600" b="1" dirty="0">
                <a:solidFill>
                  <a:schemeClr val="accent3"/>
                </a:solidFill>
              </a:endParaRPr>
            </a:p>
          </p:txBody>
        </p:sp>
      </p:grpSp>
      <p:sp>
        <p:nvSpPr>
          <p:cNvPr id="16" name="TextBox 15">
            <a:extLst>
              <a:ext uri="{FF2B5EF4-FFF2-40B4-BE49-F238E27FC236}">
                <a16:creationId xmlns:a16="http://schemas.microsoft.com/office/drawing/2014/main" xmlns="" id="{F3611CFD-749D-4C1C-9E99-D6B12CEA62F8}"/>
              </a:ext>
            </a:extLst>
          </p:cNvPr>
          <p:cNvSpPr txBox="1"/>
          <p:nvPr/>
        </p:nvSpPr>
        <p:spPr>
          <a:xfrm>
            <a:off x="8766322" y="4472078"/>
            <a:ext cx="2396892" cy="830997"/>
          </a:xfrm>
          <a:prstGeom prst="rect">
            <a:avLst/>
          </a:prstGeom>
          <a:noFill/>
        </p:spPr>
        <p:txBody>
          <a:bodyPr wrap="square" rtlCol="0">
            <a:spAutoFit/>
          </a:bodyPr>
          <a:lstStyle/>
          <a:p>
            <a:pPr algn="just"/>
            <a:r>
              <a:rPr lang="el-GR" sz="1200" dirty="0" smtClean="0">
                <a:solidFill>
                  <a:schemeClr val="tx1">
                    <a:lumMod val="65000"/>
                    <a:lumOff val="35000"/>
                  </a:schemeClr>
                </a:solidFill>
              </a:rPr>
              <a:t>Περισσότερο αποδοτικοί, όσον αφορά στη μετατροπή στερεών, εμφανίζουν όμως υψηλότερο κόστος κατασκευής</a:t>
            </a:r>
            <a:endParaRPr lang="el-GR" sz="1200" dirty="0">
              <a:solidFill>
                <a:schemeClr val="tx1">
                  <a:lumMod val="65000"/>
                  <a:lumOff val="35000"/>
                </a:schemeClr>
              </a:solidFill>
            </a:endParaRPr>
          </a:p>
        </p:txBody>
      </p:sp>
      <p:sp>
        <p:nvSpPr>
          <p:cNvPr id="17" name="TextBox 16">
            <a:extLst>
              <a:ext uri="{FF2B5EF4-FFF2-40B4-BE49-F238E27FC236}">
                <a16:creationId xmlns:a16="http://schemas.microsoft.com/office/drawing/2014/main" xmlns="" id="{8DD3ADFB-1EEB-4672-97A0-3885A70E7169}"/>
              </a:ext>
            </a:extLst>
          </p:cNvPr>
          <p:cNvSpPr txBox="1"/>
          <p:nvPr/>
        </p:nvSpPr>
        <p:spPr>
          <a:xfrm>
            <a:off x="8860968" y="2743693"/>
            <a:ext cx="2303559" cy="830997"/>
          </a:xfrm>
          <a:prstGeom prst="rect">
            <a:avLst/>
          </a:prstGeom>
          <a:noFill/>
        </p:spPr>
        <p:txBody>
          <a:bodyPr wrap="square" rtlCol="0">
            <a:spAutoFit/>
          </a:bodyPr>
          <a:lstStyle/>
          <a:p>
            <a:pPr algn="ctr"/>
            <a:r>
              <a:rPr lang="el-GR" sz="1600" b="1" dirty="0" smtClean="0">
                <a:solidFill>
                  <a:schemeClr val="tx1">
                    <a:lumMod val="65000"/>
                    <a:lumOff val="35000"/>
                  </a:schemeClr>
                </a:solidFill>
              </a:rPr>
              <a:t>Ανακυκλούμενης </a:t>
            </a:r>
            <a:r>
              <a:rPr lang="el-GR" sz="1600" b="1" dirty="0" err="1" smtClean="0">
                <a:solidFill>
                  <a:schemeClr val="tx1">
                    <a:lumMod val="65000"/>
                    <a:lumOff val="35000"/>
                  </a:schemeClr>
                </a:solidFill>
              </a:rPr>
              <a:t>Ρευστοστέρεας</a:t>
            </a:r>
            <a:endParaRPr lang="el-GR" sz="1600" b="1" dirty="0" smtClean="0">
              <a:solidFill>
                <a:schemeClr val="tx1">
                  <a:lumMod val="65000"/>
                  <a:lumOff val="35000"/>
                </a:schemeClr>
              </a:solidFill>
            </a:endParaRPr>
          </a:p>
          <a:p>
            <a:pPr algn="ctr"/>
            <a:r>
              <a:rPr lang="el-GR" altLang="ko-KR" sz="1600" b="1" dirty="0" smtClean="0">
                <a:solidFill>
                  <a:schemeClr val="tx1">
                    <a:lumMod val="65000"/>
                    <a:lumOff val="35000"/>
                  </a:schemeClr>
                </a:solidFill>
              </a:rPr>
              <a:t>Κλίνης</a:t>
            </a:r>
            <a:endParaRPr lang="ko-KR" altLang="en-US" sz="1600" b="1" dirty="0">
              <a:solidFill>
                <a:schemeClr val="tx1">
                  <a:lumMod val="65000"/>
                  <a:lumOff val="35000"/>
                </a:schemeClr>
              </a:solidFill>
            </a:endParaRPr>
          </a:p>
        </p:txBody>
      </p:sp>
    </p:spTree>
    <p:extLst>
      <p:ext uri="{BB962C8B-B14F-4D97-AF65-F5344CB8AC3E}">
        <p14:creationId xmlns:p14="http://schemas.microsoft.com/office/powerpoint/2010/main" xmlns="" val="624062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a:extLst>
              <a:ext uri="{FF2B5EF4-FFF2-40B4-BE49-F238E27FC236}">
                <a16:creationId xmlns:a16="http://schemas.microsoft.com/office/drawing/2014/main" xmlns="" id="{E475B0B3-3526-42CC-A2BF-ADBC6685D98E}"/>
              </a:ext>
            </a:extLst>
          </p:cNvPr>
          <p:cNvGrpSpPr/>
          <p:nvPr/>
        </p:nvGrpSpPr>
        <p:grpSpPr>
          <a:xfrm>
            <a:off x="6651927" y="2448990"/>
            <a:ext cx="4925050" cy="1920279"/>
            <a:chOff x="6651927" y="2448990"/>
            <a:chExt cx="4925050" cy="1920279"/>
          </a:xfrm>
        </p:grpSpPr>
        <p:sp>
          <p:nvSpPr>
            <p:cNvPr id="33" name="Rectangle 32">
              <a:extLst>
                <a:ext uri="{FF2B5EF4-FFF2-40B4-BE49-F238E27FC236}">
                  <a16:creationId xmlns:a16="http://schemas.microsoft.com/office/drawing/2014/main" xmlns="" id="{717E0989-05FD-46C4-830E-40894522883A}"/>
                </a:ext>
              </a:extLst>
            </p:cNvPr>
            <p:cNvSpPr/>
            <p:nvPr/>
          </p:nvSpPr>
          <p:spPr>
            <a:xfrm>
              <a:off x="6658029" y="3997592"/>
              <a:ext cx="1999877" cy="126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36B1590E-875E-41A8-9E9B-7D4F61CBF2A6}"/>
                </a:ext>
              </a:extLst>
            </p:cNvPr>
            <p:cNvSpPr/>
            <p:nvPr/>
          </p:nvSpPr>
          <p:spPr>
            <a:xfrm>
              <a:off x="6658029" y="4036079"/>
              <a:ext cx="1999877" cy="49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xmlns="" id="{F14D46D5-B532-4C6E-8F8C-3C98F741F83B}"/>
                </a:ext>
              </a:extLst>
            </p:cNvPr>
            <p:cNvSpPr/>
            <p:nvPr/>
          </p:nvSpPr>
          <p:spPr>
            <a:xfrm>
              <a:off x="6652635" y="4120459"/>
              <a:ext cx="981160" cy="248810"/>
            </a:xfrm>
            <a:custGeom>
              <a:avLst/>
              <a:gdLst>
                <a:gd name="connsiteX0" fmla="*/ 42753 w 443779"/>
                <a:gd name="connsiteY0" fmla="*/ 1978 h 112537"/>
                <a:gd name="connsiteX1" fmla="*/ 104967 w 443779"/>
                <a:gd name="connsiteY1" fmla="*/ 71411 h 112537"/>
                <a:gd name="connsiteX2" fmla="*/ 179496 w 443779"/>
                <a:gd name="connsiteY2" fmla="*/ 16841 h 112537"/>
                <a:gd name="connsiteX3" fmla="*/ 183106 w 443779"/>
                <a:gd name="connsiteY3" fmla="*/ 1129 h 112537"/>
                <a:gd name="connsiteX4" fmla="*/ 262094 w 443779"/>
                <a:gd name="connsiteY4" fmla="*/ 704 h 112537"/>
                <a:gd name="connsiteX5" fmla="*/ 263580 w 443779"/>
                <a:gd name="connsiteY5" fmla="*/ 1978 h 112537"/>
                <a:gd name="connsiteX6" fmla="*/ 313691 w 443779"/>
                <a:gd name="connsiteY6" fmla="*/ 69076 h 112537"/>
                <a:gd name="connsiteX7" fmla="*/ 392680 w 443779"/>
                <a:gd name="connsiteY7" fmla="*/ 36588 h 112537"/>
                <a:gd name="connsiteX8" fmla="*/ 403934 w 443779"/>
                <a:gd name="connsiteY8" fmla="*/ 1129 h 112537"/>
                <a:gd name="connsiteX9" fmla="*/ 444065 w 443779"/>
                <a:gd name="connsiteY9" fmla="*/ 2403 h 112537"/>
                <a:gd name="connsiteX10" fmla="*/ 375481 w 443779"/>
                <a:gd name="connsiteY10" fmla="*/ 103474 h 112537"/>
                <a:gd name="connsiteX11" fmla="*/ 236402 w 443779"/>
                <a:gd name="connsiteY11" fmla="*/ 56336 h 112537"/>
                <a:gd name="connsiteX12" fmla="*/ 222388 w 443779"/>
                <a:gd name="connsiteY12" fmla="*/ 22362 h 112537"/>
                <a:gd name="connsiteX13" fmla="*/ 218990 w 443779"/>
                <a:gd name="connsiteY13" fmla="*/ 29369 h 112537"/>
                <a:gd name="connsiteX14" fmla="*/ 124289 w 443779"/>
                <a:gd name="connsiteY14" fmla="*/ 111330 h 112537"/>
                <a:gd name="connsiteX15" fmla="*/ 7717 w 443779"/>
                <a:gd name="connsiteY15" fmla="*/ 39136 h 112537"/>
                <a:gd name="connsiteX16" fmla="*/ 498 w 443779"/>
                <a:gd name="connsiteY16" fmla="*/ 8773 h 112537"/>
                <a:gd name="connsiteX17" fmla="*/ 2409 w 443779"/>
                <a:gd name="connsiteY17" fmla="*/ 1129 h 112537"/>
                <a:gd name="connsiteX18" fmla="*/ 42753 w 443779"/>
                <a:gd name="connsiteY18" fmla="*/ 1978 h 1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79" h="112537">
                  <a:moveTo>
                    <a:pt x="42753" y="1978"/>
                  </a:moveTo>
                  <a:cubicBezTo>
                    <a:pt x="43177" y="38075"/>
                    <a:pt x="69294" y="67165"/>
                    <a:pt x="104967" y="71411"/>
                  </a:cubicBezTo>
                  <a:cubicBezTo>
                    <a:pt x="132995" y="74809"/>
                    <a:pt x="173763" y="52089"/>
                    <a:pt x="179496" y="16841"/>
                  </a:cubicBezTo>
                  <a:cubicBezTo>
                    <a:pt x="180345" y="11745"/>
                    <a:pt x="179496" y="5800"/>
                    <a:pt x="183106" y="1129"/>
                  </a:cubicBezTo>
                  <a:cubicBezTo>
                    <a:pt x="209435" y="-570"/>
                    <a:pt x="235765" y="704"/>
                    <a:pt x="262094" y="704"/>
                  </a:cubicBezTo>
                  <a:cubicBezTo>
                    <a:pt x="262519" y="704"/>
                    <a:pt x="263156" y="1553"/>
                    <a:pt x="263580" y="1978"/>
                  </a:cubicBezTo>
                  <a:cubicBezTo>
                    <a:pt x="264005" y="33191"/>
                    <a:pt x="285239" y="61432"/>
                    <a:pt x="313691" y="69076"/>
                  </a:cubicBezTo>
                  <a:cubicBezTo>
                    <a:pt x="343843" y="76932"/>
                    <a:pt x="376967" y="63555"/>
                    <a:pt x="392680" y="36588"/>
                  </a:cubicBezTo>
                  <a:cubicBezTo>
                    <a:pt x="399050" y="25759"/>
                    <a:pt x="401386" y="13444"/>
                    <a:pt x="403934" y="1129"/>
                  </a:cubicBezTo>
                  <a:cubicBezTo>
                    <a:pt x="417311" y="492"/>
                    <a:pt x="430900" y="-1632"/>
                    <a:pt x="444065" y="2403"/>
                  </a:cubicBezTo>
                  <a:cubicBezTo>
                    <a:pt x="440455" y="49116"/>
                    <a:pt x="419009" y="83727"/>
                    <a:pt x="375481" y="103474"/>
                  </a:cubicBezTo>
                  <a:cubicBezTo>
                    <a:pt x="324096" y="126831"/>
                    <a:pt x="262306" y="104323"/>
                    <a:pt x="236402" y="56336"/>
                  </a:cubicBezTo>
                  <a:cubicBezTo>
                    <a:pt x="230456" y="45507"/>
                    <a:pt x="227696" y="33616"/>
                    <a:pt x="222388" y="22362"/>
                  </a:cubicBezTo>
                  <a:cubicBezTo>
                    <a:pt x="220052" y="24273"/>
                    <a:pt x="219840" y="27033"/>
                    <a:pt x="218990" y="29369"/>
                  </a:cubicBezTo>
                  <a:cubicBezTo>
                    <a:pt x="204764" y="76720"/>
                    <a:pt x="172914" y="104111"/>
                    <a:pt x="124289" y="111330"/>
                  </a:cubicBezTo>
                  <a:cubicBezTo>
                    <a:pt x="70356" y="119399"/>
                    <a:pt x="23430" y="84364"/>
                    <a:pt x="7717" y="39136"/>
                  </a:cubicBezTo>
                  <a:cubicBezTo>
                    <a:pt x="4320" y="29157"/>
                    <a:pt x="3683" y="18752"/>
                    <a:pt x="498" y="8773"/>
                  </a:cubicBezTo>
                  <a:cubicBezTo>
                    <a:pt x="-351" y="6437"/>
                    <a:pt x="-351" y="3040"/>
                    <a:pt x="2409" y="1129"/>
                  </a:cubicBezTo>
                  <a:cubicBezTo>
                    <a:pt x="15998" y="279"/>
                    <a:pt x="29375" y="-995"/>
                    <a:pt x="42753" y="1978"/>
                  </a:cubicBezTo>
                  <a:close/>
                </a:path>
              </a:pathLst>
            </a:custGeom>
            <a:solidFill>
              <a:schemeClr val="accent3"/>
            </a:solidFill>
            <a:ln w="211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607A8BB5-3F43-4D9D-A000-EF281035B817}"/>
                </a:ext>
              </a:extLst>
            </p:cNvPr>
            <p:cNvSpPr/>
            <p:nvPr/>
          </p:nvSpPr>
          <p:spPr>
            <a:xfrm>
              <a:off x="7630170" y="4120483"/>
              <a:ext cx="976466" cy="244117"/>
            </a:xfrm>
            <a:custGeom>
              <a:avLst/>
              <a:gdLst>
                <a:gd name="connsiteX0" fmla="*/ 441656 w 441655"/>
                <a:gd name="connsiteY0" fmla="*/ 1755 h 110413"/>
                <a:gd name="connsiteX1" fmla="*/ 346318 w 441655"/>
                <a:gd name="connsiteY1" fmla="*/ 111319 h 110413"/>
                <a:gd name="connsiteX2" fmla="*/ 221677 w 441655"/>
                <a:gd name="connsiteY2" fmla="*/ 20865 h 110413"/>
                <a:gd name="connsiteX3" fmla="*/ 81961 w 441655"/>
                <a:gd name="connsiteY3" fmla="*/ 108347 h 110413"/>
                <a:gd name="connsiteX4" fmla="*/ 0 w 441655"/>
                <a:gd name="connsiteY4" fmla="*/ 4303 h 110413"/>
                <a:gd name="connsiteX5" fmla="*/ 5521 w 441655"/>
                <a:gd name="connsiteY5" fmla="*/ 481 h 110413"/>
                <a:gd name="connsiteX6" fmla="*/ 40131 w 441655"/>
                <a:gd name="connsiteY6" fmla="*/ 1330 h 110413"/>
                <a:gd name="connsiteX7" fmla="*/ 56481 w 441655"/>
                <a:gd name="connsiteY7" fmla="*/ 45071 h 110413"/>
                <a:gd name="connsiteX8" fmla="*/ 151395 w 441655"/>
                <a:gd name="connsiteY8" fmla="*/ 57599 h 110413"/>
                <a:gd name="connsiteX9" fmla="*/ 180484 w 441655"/>
                <a:gd name="connsiteY9" fmla="*/ 2392 h 110413"/>
                <a:gd name="connsiteX10" fmla="*/ 181758 w 441655"/>
                <a:gd name="connsiteY10" fmla="*/ 693 h 110413"/>
                <a:gd name="connsiteX11" fmla="*/ 260959 w 441655"/>
                <a:gd name="connsiteY11" fmla="*/ 1330 h 110413"/>
                <a:gd name="connsiteX12" fmla="*/ 277097 w 441655"/>
                <a:gd name="connsiteY12" fmla="*/ 45071 h 110413"/>
                <a:gd name="connsiteX13" fmla="*/ 372010 w 441655"/>
                <a:gd name="connsiteY13" fmla="*/ 57387 h 110413"/>
                <a:gd name="connsiteX14" fmla="*/ 401100 w 441655"/>
                <a:gd name="connsiteY14" fmla="*/ 2392 h 110413"/>
                <a:gd name="connsiteX15" fmla="*/ 441656 w 441655"/>
                <a:gd name="connsiteY15" fmla="*/ 1755 h 1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655" h="110413">
                  <a:moveTo>
                    <a:pt x="441656" y="1755"/>
                  </a:moveTo>
                  <a:cubicBezTo>
                    <a:pt x="444416" y="54414"/>
                    <a:pt x="399401" y="103888"/>
                    <a:pt x="346318" y="111319"/>
                  </a:cubicBezTo>
                  <a:cubicBezTo>
                    <a:pt x="292385" y="118964"/>
                    <a:pt x="236753" y="84990"/>
                    <a:pt x="221677" y="20865"/>
                  </a:cubicBezTo>
                  <a:cubicBezTo>
                    <a:pt x="198533" y="88175"/>
                    <a:pt x="154367" y="123635"/>
                    <a:pt x="81961" y="108347"/>
                  </a:cubicBezTo>
                  <a:cubicBezTo>
                    <a:pt x="33337" y="97942"/>
                    <a:pt x="849" y="52078"/>
                    <a:pt x="0" y="4303"/>
                  </a:cubicBezTo>
                  <a:cubicBezTo>
                    <a:pt x="849" y="1542"/>
                    <a:pt x="2760" y="268"/>
                    <a:pt x="5521" y="481"/>
                  </a:cubicBezTo>
                  <a:cubicBezTo>
                    <a:pt x="16987" y="905"/>
                    <a:pt x="28665" y="-793"/>
                    <a:pt x="40131" y="1330"/>
                  </a:cubicBezTo>
                  <a:cubicBezTo>
                    <a:pt x="43104" y="16831"/>
                    <a:pt x="45864" y="31906"/>
                    <a:pt x="56481" y="45071"/>
                  </a:cubicBezTo>
                  <a:cubicBezTo>
                    <a:pt x="78776" y="72462"/>
                    <a:pt x="118695" y="81380"/>
                    <a:pt x="151395" y="57599"/>
                  </a:cubicBezTo>
                  <a:cubicBezTo>
                    <a:pt x="170505" y="43585"/>
                    <a:pt x="178149" y="24687"/>
                    <a:pt x="180484" y="2392"/>
                  </a:cubicBezTo>
                  <a:cubicBezTo>
                    <a:pt x="180909" y="1755"/>
                    <a:pt x="181334" y="693"/>
                    <a:pt x="181758" y="693"/>
                  </a:cubicBezTo>
                  <a:cubicBezTo>
                    <a:pt x="208088" y="905"/>
                    <a:pt x="234630" y="-793"/>
                    <a:pt x="260959" y="1330"/>
                  </a:cubicBezTo>
                  <a:cubicBezTo>
                    <a:pt x="263720" y="16831"/>
                    <a:pt x="266692" y="31906"/>
                    <a:pt x="277097" y="45071"/>
                  </a:cubicBezTo>
                  <a:cubicBezTo>
                    <a:pt x="300453" y="74373"/>
                    <a:pt x="341646" y="79682"/>
                    <a:pt x="372010" y="57387"/>
                  </a:cubicBezTo>
                  <a:cubicBezTo>
                    <a:pt x="390908" y="43372"/>
                    <a:pt x="399401" y="24899"/>
                    <a:pt x="401100" y="2392"/>
                  </a:cubicBezTo>
                  <a:cubicBezTo>
                    <a:pt x="414902" y="-1218"/>
                    <a:pt x="428279" y="-156"/>
                    <a:pt x="441656" y="1755"/>
                  </a:cubicBezTo>
                  <a:close/>
                </a:path>
              </a:pathLst>
            </a:custGeom>
            <a:solidFill>
              <a:schemeClr val="accent3"/>
            </a:solidFill>
            <a:ln w="211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CE50D9ED-1C95-4B07-BD5A-9323275CCD24}"/>
                </a:ext>
              </a:extLst>
            </p:cNvPr>
            <p:cNvSpPr/>
            <p:nvPr/>
          </p:nvSpPr>
          <p:spPr>
            <a:xfrm>
              <a:off x="6651927" y="3190418"/>
              <a:ext cx="1436532" cy="699489"/>
            </a:xfrm>
            <a:custGeom>
              <a:avLst/>
              <a:gdLst>
                <a:gd name="connsiteX0" fmla="*/ 526590 w 649743"/>
                <a:gd name="connsiteY0" fmla="*/ 212 h 316378"/>
                <a:gd name="connsiteX1" fmla="*/ 511089 w 649743"/>
                <a:gd name="connsiteY1" fmla="*/ 2123 h 316378"/>
                <a:gd name="connsiteX2" fmla="*/ 19747 w 649743"/>
                <a:gd name="connsiteY2" fmla="*/ 2123 h 316378"/>
                <a:gd name="connsiteX3" fmla="*/ 2336 w 649743"/>
                <a:gd name="connsiteY3" fmla="*/ 19535 h 316378"/>
                <a:gd name="connsiteX4" fmla="*/ 2336 w 649743"/>
                <a:gd name="connsiteY4" fmla="*/ 299816 h 316378"/>
                <a:gd name="connsiteX5" fmla="*/ 16987 w 649743"/>
                <a:gd name="connsiteY5" fmla="*/ 314680 h 316378"/>
                <a:gd name="connsiteX6" fmla="*/ 633606 w 649743"/>
                <a:gd name="connsiteY6" fmla="*/ 314680 h 316378"/>
                <a:gd name="connsiteX7" fmla="*/ 648682 w 649743"/>
                <a:gd name="connsiteY7" fmla="*/ 299180 h 316378"/>
                <a:gd name="connsiteX8" fmla="*/ 648682 w 649743"/>
                <a:gd name="connsiteY8" fmla="*/ 19959 h 316378"/>
                <a:gd name="connsiteX9" fmla="*/ 649956 w 649743"/>
                <a:gd name="connsiteY9" fmla="*/ 4247 h 316378"/>
                <a:gd name="connsiteX10" fmla="*/ 650168 w 649743"/>
                <a:gd name="connsiteY10" fmla="*/ 303638 h 316378"/>
                <a:gd name="connsiteX11" fmla="*/ 636367 w 649743"/>
                <a:gd name="connsiteY11" fmla="*/ 316803 h 316378"/>
                <a:gd name="connsiteX12" fmla="*/ 13377 w 649743"/>
                <a:gd name="connsiteY12" fmla="*/ 316803 h 316378"/>
                <a:gd name="connsiteX13" fmla="*/ 0 w 649743"/>
                <a:gd name="connsiteY13" fmla="*/ 303002 h 316378"/>
                <a:gd name="connsiteX14" fmla="*/ 212 w 649743"/>
                <a:gd name="connsiteY14" fmla="*/ 14226 h 316378"/>
                <a:gd name="connsiteX15" fmla="*/ 14863 w 649743"/>
                <a:gd name="connsiteY15" fmla="*/ 0 h 316378"/>
                <a:gd name="connsiteX16" fmla="*/ 526590 w 649743"/>
                <a:gd name="connsiteY16" fmla="*/ 212 h 3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743" h="316378">
                  <a:moveTo>
                    <a:pt x="526590" y="212"/>
                  </a:moveTo>
                  <a:cubicBezTo>
                    <a:pt x="521706" y="3397"/>
                    <a:pt x="516185" y="2123"/>
                    <a:pt x="511089" y="2123"/>
                  </a:cubicBezTo>
                  <a:cubicBezTo>
                    <a:pt x="347379" y="2123"/>
                    <a:pt x="183457" y="2123"/>
                    <a:pt x="19747" y="2123"/>
                  </a:cubicBezTo>
                  <a:cubicBezTo>
                    <a:pt x="2336" y="2123"/>
                    <a:pt x="2336" y="2123"/>
                    <a:pt x="2336" y="19535"/>
                  </a:cubicBezTo>
                  <a:cubicBezTo>
                    <a:pt x="2336" y="112962"/>
                    <a:pt x="2336" y="206389"/>
                    <a:pt x="2336" y="299816"/>
                  </a:cubicBezTo>
                  <a:cubicBezTo>
                    <a:pt x="2336" y="314680"/>
                    <a:pt x="2336" y="314680"/>
                    <a:pt x="16987" y="314680"/>
                  </a:cubicBezTo>
                  <a:cubicBezTo>
                    <a:pt x="222527" y="314680"/>
                    <a:pt x="428066" y="314680"/>
                    <a:pt x="633606" y="314680"/>
                  </a:cubicBezTo>
                  <a:cubicBezTo>
                    <a:pt x="648682" y="314680"/>
                    <a:pt x="648682" y="314680"/>
                    <a:pt x="648682" y="299180"/>
                  </a:cubicBezTo>
                  <a:cubicBezTo>
                    <a:pt x="648682" y="206177"/>
                    <a:pt x="648682" y="113174"/>
                    <a:pt x="648682" y="19959"/>
                  </a:cubicBezTo>
                  <a:cubicBezTo>
                    <a:pt x="648682" y="14651"/>
                    <a:pt x="648045" y="9343"/>
                    <a:pt x="649956" y="4247"/>
                  </a:cubicBezTo>
                  <a:cubicBezTo>
                    <a:pt x="649956" y="104044"/>
                    <a:pt x="649956" y="203841"/>
                    <a:pt x="650168" y="303638"/>
                  </a:cubicBezTo>
                  <a:cubicBezTo>
                    <a:pt x="650168" y="314043"/>
                    <a:pt x="646346" y="316803"/>
                    <a:pt x="636367" y="316803"/>
                  </a:cubicBezTo>
                  <a:cubicBezTo>
                    <a:pt x="428703" y="316591"/>
                    <a:pt x="221040" y="316591"/>
                    <a:pt x="13377" y="316803"/>
                  </a:cubicBezTo>
                  <a:cubicBezTo>
                    <a:pt x="2973" y="316803"/>
                    <a:pt x="0" y="312981"/>
                    <a:pt x="0" y="303002"/>
                  </a:cubicBezTo>
                  <a:cubicBezTo>
                    <a:pt x="212" y="206814"/>
                    <a:pt x="212" y="110626"/>
                    <a:pt x="212" y="14226"/>
                  </a:cubicBezTo>
                  <a:cubicBezTo>
                    <a:pt x="212" y="637"/>
                    <a:pt x="849" y="0"/>
                    <a:pt x="14863" y="0"/>
                  </a:cubicBezTo>
                  <a:cubicBezTo>
                    <a:pt x="185580" y="0"/>
                    <a:pt x="356085" y="0"/>
                    <a:pt x="526590" y="212"/>
                  </a:cubicBezTo>
                  <a:close/>
                </a:path>
              </a:pathLst>
            </a:custGeom>
            <a:solidFill>
              <a:srgbClr val="FBFBFB"/>
            </a:solidFill>
            <a:ln w="211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49380EEE-AA00-443A-869A-76E32E6E6226}"/>
                </a:ext>
              </a:extLst>
            </p:cNvPr>
            <p:cNvSpPr/>
            <p:nvPr/>
          </p:nvSpPr>
          <p:spPr>
            <a:xfrm>
              <a:off x="7827381" y="4232679"/>
              <a:ext cx="173699" cy="89197"/>
            </a:xfrm>
            <a:custGeom>
              <a:avLst/>
              <a:gdLst>
                <a:gd name="connsiteX0" fmla="*/ 80077 w 78563"/>
                <a:gd name="connsiteY0" fmla="*/ 8036 h 40343"/>
                <a:gd name="connsiteX1" fmla="*/ 71159 w 78563"/>
                <a:gd name="connsiteY1" fmla="*/ 26722 h 40343"/>
                <a:gd name="connsiteX2" fmla="*/ 36549 w 78563"/>
                <a:gd name="connsiteY2" fmla="*/ 41373 h 40343"/>
                <a:gd name="connsiteX3" fmla="*/ 1513 w 78563"/>
                <a:gd name="connsiteY3" fmla="*/ 11858 h 40343"/>
                <a:gd name="connsiteX4" fmla="*/ 3425 w 78563"/>
                <a:gd name="connsiteY4" fmla="*/ 1029 h 40343"/>
                <a:gd name="connsiteX5" fmla="*/ 16165 w 78563"/>
                <a:gd name="connsiteY5" fmla="*/ 6550 h 40343"/>
                <a:gd name="connsiteX6" fmla="*/ 39946 w 78563"/>
                <a:gd name="connsiteY6" fmla="*/ 25448 h 40343"/>
                <a:gd name="connsiteX7" fmla="*/ 65002 w 78563"/>
                <a:gd name="connsiteY7" fmla="*/ 6125 h 40343"/>
                <a:gd name="connsiteX8" fmla="*/ 76043 w 78563"/>
                <a:gd name="connsiteY8" fmla="*/ 604 h 40343"/>
                <a:gd name="connsiteX9" fmla="*/ 80077 w 78563"/>
                <a:gd name="connsiteY9" fmla="*/ 8036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63" h="40343">
                  <a:moveTo>
                    <a:pt x="80077" y="8036"/>
                  </a:moveTo>
                  <a:cubicBezTo>
                    <a:pt x="79016" y="15043"/>
                    <a:pt x="76255" y="21838"/>
                    <a:pt x="71159" y="26722"/>
                  </a:cubicBezTo>
                  <a:cubicBezTo>
                    <a:pt x="61604" y="36064"/>
                    <a:pt x="50350" y="43496"/>
                    <a:pt x="36549" y="41373"/>
                  </a:cubicBezTo>
                  <a:cubicBezTo>
                    <a:pt x="19350" y="38825"/>
                    <a:pt x="6822" y="29270"/>
                    <a:pt x="1513" y="11858"/>
                  </a:cubicBezTo>
                  <a:cubicBezTo>
                    <a:pt x="240" y="7824"/>
                    <a:pt x="-1884" y="3152"/>
                    <a:pt x="3425" y="1029"/>
                  </a:cubicBezTo>
                  <a:cubicBezTo>
                    <a:pt x="8733" y="-1094"/>
                    <a:pt x="14041" y="-245"/>
                    <a:pt x="16165" y="6550"/>
                  </a:cubicBezTo>
                  <a:cubicBezTo>
                    <a:pt x="19987" y="18016"/>
                    <a:pt x="27206" y="25872"/>
                    <a:pt x="39946" y="25448"/>
                  </a:cubicBezTo>
                  <a:cubicBezTo>
                    <a:pt x="52474" y="25235"/>
                    <a:pt x="60755" y="17804"/>
                    <a:pt x="65002" y="6125"/>
                  </a:cubicBezTo>
                  <a:cubicBezTo>
                    <a:pt x="66913" y="817"/>
                    <a:pt x="70947" y="-457"/>
                    <a:pt x="76043" y="604"/>
                  </a:cubicBezTo>
                  <a:cubicBezTo>
                    <a:pt x="79865" y="1241"/>
                    <a:pt x="79865" y="4639"/>
                    <a:pt x="80077" y="8036"/>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032A33BB-B0BB-4BAF-AA28-A345AD93677E}"/>
                </a:ext>
              </a:extLst>
            </p:cNvPr>
            <p:cNvSpPr/>
            <p:nvPr/>
          </p:nvSpPr>
          <p:spPr>
            <a:xfrm>
              <a:off x="6837691" y="4232126"/>
              <a:ext cx="178393" cy="89197"/>
            </a:xfrm>
            <a:custGeom>
              <a:avLst/>
              <a:gdLst>
                <a:gd name="connsiteX0" fmla="*/ 40407 w 80687"/>
                <a:gd name="connsiteY0" fmla="*/ 42260 h 40343"/>
                <a:gd name="connsiteX1" fmla="*/ 1337 w 80687"/>
                <a:gd name="connsiteY1" fmla="*/ 9348 h 40343"/>
                <a:gd name="connsiteX2" fmla="*/ 3461 w 80687"/>
                <a:gd name="connsiteY2" fmla="*/ 854 h 40343"/>
                <a:gd name="connsiteX3" fmla="*/ 15988 w 80687"/>
                <a:gd name="connsiteY3" fmla="*/ 4889 h 40343"/>
                <a:gd name="connsiteX4" fmla="*/ 17687 w 80687"/>
                <a:gd name="connsiteY4" fmla="*/ 9772 h 40343"/>
                <a:gd name="connsiteX5" fmla="*/ 40407 w 80687"/>
                <a:gd name="connsiteY5" fmla="*/ 25485 h 40343"/>
                <a:gd name="connsiteX6" fmla="*/ 64188 w 80687"/>
                <a:gd name="connsiteY6" fmla="*/ 9135 h 40343"/>
                <a:gd name="connsiteX7" fmla="*/ 67373 w 80687"/>
                <a:gd name="connsiteY7" fmla="*/ 1491 h 40343"/>
                <a:gd name="connsiteX8" fmla="*/ 78627 w 80687"/>
                <a:gd name="connsiteY8" fmla="*/ 1067 h 40343"/>
                <a:gd name="connsiteX9" fmla="*/ 79901 w 80687"/>
                <a:gd name="connsiteY9" fmla="*/ 9348 h 40343"/>
                <a:gd name="connsiteX10" fmla="*/ 40407 w 80687"/>
                <a:gd name="connsiteY10" fmla="*/ 4226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87" h="40343">
                  <a:moveTo>
                    <a:pt x="40407" y="42260"/>
                  </a:moveTo>
                  <a:cubicBezTo>
                    <a:pt x="21084" y="40136"/>
                    <a:pt x="5159" y="27609"/>
                    <a:pt x="1337" y="9348"/>
                  </a:cubicBezTo>
                  <a:cubicBezTo>
                    <a:pt x="700" y="6163"/>
                    <a:pt x="-2272" y="1916"/>
                    <a:pt x="3461" y="854"/>
                  </a:cubicBezTo>
                  <a:cubicBezTo>
                    <a:pt x="7920" y="5"/>
                    <a:pt x="13653" y="-1694"/>
                    <a:pt x="15988" y="4889"/>
                  </a:cubicBezTo>
                  <a:cubicBezTo>
                    <a:pt x="16625" y="6587"/>
                    <a:pt x="17050" y="8286"/>
                    <a:pt x="17687" y="9772"/>
                  </a:cubicBezTo>
                  <a:cubicBezTo>
                    <a:pt x="21721" y="20177"/>
                    <a:pt x="29365" y="25697"/>
                    <a:pt x="40407" y="25485"/>
                  </a:cubicBezTo>
                  <a:cubicBezTo>
                    <a:pt x="51448" y="25060"/>
                    <a:pt x="59729" y="19752"/>
                    <a:pt x="64188" y="9135"/>
                  </a:cubicBezTo>
                  <a:cubicBezTo>
                    <a:pt x="65250" y="6587"/>
                    <a:pt x="64401" y="2978"/>
                    <a:pt x="67373" y="1491"/>
                  </a:cubicBezTo>
                  <a:cubicBezTo>
                    <a:pt x="70983" y="-420"/>
                    <a:pt x="75017" y="-420"/>
                    <a:pt x="78627" y="1067"/>
                  </a:cubicBezTo>
                  <a:cubicBezTo>
                    <a:pt x="82874" y="2765"/>
                    <a:pt x="80538" y="6587"/>
                    <a:pt x="79901" y="9348"/>
                  </a:cubicBezTo>
                  <a:cubicBezTo>
                    <a:pt x="76079" y="28882"/>
                    <a:pt x="58455" y="39711"/>
                    <a:pt x="40407" y="4226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F32E413B-55CE-47F5-9D44-54D1DA701746}"/>
                </a:ext>
              </a:extLst>
            </p:cNvPr>
            <p:cNvSpPr/>
            <p:nvPr/>
          </p:nvSpPr>
          <p:spPr>
            <a:xfrm>
              <a:off x="7325217" y="4232745"/>
              <a:ext cx="178393" cy="89197"/>
            </a:xfrm>
            <a:custGeom>
              <a:avLst/>
              <a:gdLst>
                <a:gd name="connsiteX0" fmla="*/ 8239 w 80687"/>
                <a:gd name="connsiteY0" fmla="*/ 150 h 40343"/>
                <a:gd name="connsiteX1" fmla="*/ 16733 w 80687"/>
                <a:gd name="connsiteY1" fmla="*/ 6733 h 40343"/>
                <a:gd name="connsiteX2" fmla="*/ 40514 w 80687"/>
                <a:gd name="connsiteY2" fmla="*/ 25418 h 40343"/>
                <a:gd name="connsiteX3" fmla="*/ 64933 w 80687"/>
                <a:gd name="connsiteY3" fmla="*/ 5883 h 40343"/>
                <a:gd name="connsiteX4" fmla="*/ 76611 w 80687"/>
                <a:gd name="connsiteY4" fmla="*/ 363 h 40343"/>
                <a:gd name="connsiteX5" fmla="*/ 79796 w 80687"/>
                <a:gd name="connsiteY5" fmla="*/ 10342 h 40343"/>
                <a:gd name="connsiteX6" fmla="*/ 40514 w 80687"/>
                <a:gd name="connsiteY6" fmla="*/ 41768 h 40343"/>
                <a:gd name="connsiteX7" fmla="*/ 171 w 80687"/>
                <a:gd name="connsiteY7" fmla="*/ 7157 h 40343"/>
                <a:gd name="connsiteX8" fmla="*/ 8239 w 80687"/>
                <a:gd name="connsiteY8" fmla="*/ 15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87" h="40343">
                  <a:moveTo>
                    <a:pt x="8239" y="150"/>
                  </a:moveTo>
                  <a:cubicBezTo>
                    <a:pt x="12699" y="-274"/>
                    <a:pt x="15247" y="1636"/>
                    <a:pt x="16733" y="6733"/>
                  </a:cubicBezTo>
                  <a:cubicBezTo>
                    <a:pt x="20130" y="18411"/>
                    <a:pt x="27987" y="25206"/>
                    <a:pt x="40514" y="25418"/>
                  </a:cubicBezTo>
                  <a:cubicBezTo>
                    <a:pt x="51343" y="25630"/>
                    <a:pt x="60686" y="18623"/>
                    <a:pt x="64933" y="5883"/>
                  </a:cubicBezTo>
                  <a:cubicBezTo>
                    <a:pt x="67268" y="-1336"/>
                    <a:pt x="71940" y="-62"/>
                    <a:pt x="76611" y="363"/>
                  </a:cubicBezTo>
                  <a:cubicBezTo>
                    <a:pt x="83831" y="1212"/>
                    <a:pt x="80646" y="6733"/>
                    <a:pt x="79796" y="10342"/>
                  </a:cubicBezTo>
                  <a:cubicBezTo>
                    <a:pt x="75125" y="30089"/>
                    <a:pt x="57713" y="40706"/>
                    <a:pt x="40514" y="41768"/>
                  </a:cubicBezTo>
                  <a:cubicBezTo>
                    <a:pt x="23103" y="42829"/>
                    <a:pt x="2719" y="23932"/>
                    <a:pt x="171" y="7157"/>
                  </a:cubicBezTo>
                  <a:cubicBezTo>
                    <a:pt x="-891" y="575"/>
                    <a:pt x="3143" y="150"/>
                    <a:pt x="8239" y="15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61693752-3730-4D59-AAAC-7A3DC495E131}"/>
                </a:ext>
              </a:extLst>
            </p:cNvPr>
            <p:cNvSpPr/>
            <p:nvPr/>
          </p:nvSpPr>
          <p:spPr>
            <a:xfrm>
              <a:off x="8315853" y="4232745"/>
              <a:ext cx="173699" cy="89197"/>
            </a:xfrm>
            <a:custGeom>
              <a:avLst/>
              <a:gdLst>
                <a:gd name="connsiteX0" fmla="*/ 38777 w 78563"/>
                <a:gd name="connsiteY0" fmla="*/ 41980 h 40343"/>
                <a:gd name="connsiteX1" fmla="*/ 344 w 78563"/>
                <a:gd name="connsiteY1" fmla="*/ 9281 h 40343"/>
                <a:gd name="connsiteX2" fmla="*/ 3954 w 78563"/>
                <a:gd name="connsiteY2" fmla="*/ 575 h 40343"/>
                <a:gd name="connsiteX3" fmla="*/ 14995 w 78563"/>
                <a:gd name="connsiteY3" fmla="*/ 4185 h 40343"/>
                <a:gd name="connsiteX4" fmla="*/ 65318 w 78563"/>
                <a:gd name="connsiteY4" fmla="*/ 4397 h 40343"/>
                <a:gd name="connsiteX5" fmla="*/ 76147 w 78563"/>
                <a:gd name="connsiteY5" fmla="*/ 787 h 40343"/>
                <a:gd name="connsiteX6" fmla="*/ 79332 w 78563"/>
                <a:gd name="connsiteY6" fmla="*/ 10555 h 40343"/>
                <a:gd name="connsiteX7" fmla="*/ 38777 w 78563"/>
                <a:gd name="connsiteY7" fmla="*/ 4198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3" h="40343">
                  <a:moveTo>
                    <a:pt x="38777" y="41980"/>
                  </a:moveTo>
                  <a:cubicBezTo>
                    <a:pt x="23064" y="41768"/>
                    <a:pt x="3104" y="24781"/>
                    <a:pt x="344" y="9281"/>
                  </a:cubicBezTo>
                  <a:cubicBezTo>
                    <a:pt x="-293" y="5671"/>
                    <a:pt x="-505" y="1637"/>
                    <a:pt x="3954" y="575"/>
                  </a:cubicBezTo>
                  <a:cubicBezTo>
                    <a:pt x="7988" y="-487"/>
                    <a:pt x="12022" y="-487"/>
                    <a:pt x="14995" y="4185"/>
                  </a:cubicBezTo>
                  <a:cubicBezTo>
                    <a:pt x="33256" y="33487"/>
                    <a:pt x="47058" y="33487"/>
                    <a:pt x="65318" y="4397"/>
                  </a:cubicBezTo>
                  <a:cubicBezTo>
                    <a:pt x="68291" y="-274"/>
                    <a:pt x="72113" y="-487"/>
                    <a:pt x="76147" y="787"/>
                  </a:cubicBezTo>
                  <a:cubicBezTo>
                    <a:pt x="81243" y="2273"/>
                    <a:pt x="80182" y="6733"/>
                    <a:pt x="79332" y="10555"/>
                  </a:cubicBezTo>
                  <a:cubicBezTo>
                    <a:pt x="75935" y="26480"/>
                    <a:pt x="55551" y="42192"/>
                    <a:pt x="38777" y="4198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4528F955-FFD4-44EC-930C-9B25BC43B0DA}"/>
                </a:ext>
              </a:extLst>
            </p:cNvPr>
            <p:cNvSpPr/>
            <p:nvPr/>
          </p:nvSpPr>
          <p:spPr>
            <a:xfrm>
              <a:off x="7084764" y="4226966"/>
              <a:ext cx="173699" cy="4694"/>
            </a:xfrm>
            <a:custGeom>
              <a:avLst/>
              <a:gdLst>
                <a:gd name="connsiteX0" fmla="*/ 80475 w 78563"/>
                <a:gd name="connsiteY0" fmla="*/ 3188 h 2123"/>
                <a:gd name="connsiteX1" fmla="*/ 0 w 78563"/>
                <a:gd name="connsiteY1" fmla="*/ 2339 h 2123"/>
                <a:gd name="connsiteX2" fmla="*/ 56693 w 78563"/>
                <a:gd name="connsiteY2" fmla="*/ 640 h 2123"/>
                <a:gd name="connsiteX3" fmla="*/ 80475 w 78563"/>
                <a:gd name="connsiteY3" fmla="*/ 3188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3188"/>
                  </a:moveTo>
                  <a:cubicBezTo>
                    <a:pt x="53721" y="2976"/>
                    <a:pt x="26754" y="2551"/>
                    <a:pt x="0" y="2339"/>
                  </a:cubicBezTo>
                  <a:cubicBezTo>
                    <a:pt x="18898" y="-1483"/>
                    <a:pt x="37796" y="1065"/>
                    <a:pt x="56693" y="640"/>
                  </a:cubicBezTo>
                  <a:cubicBezTo>
                    <a:pt x="64550" y="428"/>
                    <a:pt x="73043" y="-1695"/>
                    <a:pt x="80475" y="3188"/>
                  </a:cubicBezTo>
                  <a:close/>
                </a:path>
              </a:pathLst>
            </a:custGeom>
            <a:solidFill>
              <a:srgbClr val="FBFBFB"/>
            </a:solidFill>
            <a:ln w="211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30D23AF8-999D-46DA-87A2-468A61DC5A28}"/>
                </a:ext>
              </a:extLst>
            </p:cNvPr>
            <p:cNvSpPr/>
            <p:nvPr/>
          </p:nvSpPr>
          <p:spPr>
            <a:xfrm>
              <a:off x="8070620" y="4227251"/>
              <a:ext cx="173699" cy="4694"/>
            </a:xfrm>
            <a:custGeom>
              <a:avLst/>
              <a:gdLst>
                <a:gd name="connsiteX0" fmla="*/ 80475 w 78563"/>
                <a:gd name="connsiteY0" fmla="*/ 2422 h 2123"/>
                <a:gd name="connsiteX1" fmla="*/ 0 w 78563"/>
                <a:gd name="connsiteY1" fmla="*/ 3272 h 2123"/>
                <a:gd name="connsiteX2" fmla="*/ 2548 w 78563"/>
                <a:gd name="connsiteY2" fmla="*/ 1573 h 2123"/>
                <a:gd name="connsiteX3" fmla="*/ 80475 w 78563"/>
                <a:gd name="connsiteY3" fmla="*/ 2422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2422"/>
                  </a:moveTo>
                  <a:cubicBezTo>
                    <a:pt x="53721" y="2635"/>
                    <a:pt x="26754" y="3059"/>
                    <a:pt x="0" y="3272"/>
                  </a:cubicBezTo>
                  <a:cubicBezTo>
                    <a:pt x="849" y="2635"/>
                    <a:pt x="1699" y="1573"/>
                    <a:pt x="2548" y="1573"/>
                  </a:cubicBezTo>
                  <a:cubicBezTo>
                    <a:pt x="28665" y="87"/>
                    <a:pt x="54570" y="-1400"/>
                    <a:pt x="80475" y="2422"/>
                  </a:cubicBezTo>
                  <a:close/>
                </a:path>
              </a:pathLst>
            </a:custGeom>
            <a:solidFill>
              <a:srgbClr val="FBFBFB"/>
            </a:solidFill>
            <a:ln w="211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9C91249E-B874-49AD-981B-88F112F40AB8}"/>
                </a:ext>
              </a:extLst>
            </p:cNvPr>
            <p:cNvSpPr/>
            <p:nvPr/>
          </p:nvSpPr>
          <p:spPr>
            <a:xfrm>
              <a:off x="7671582" y="4227598"/>
              <a:ext cx="84501" cy="9390"/>
            </a:xfrm>
            <a:custGeom>
              <a:avLst/>
              <a:gdLst>
                <a:gd name="connsiteX0" fmla="*/ 40131 w 38220"/>
                <a:gd name="connsiteY0" fmla="*/ 2265 h 4246"/>
                <a:gd name="connsiteX1" fmla="*/ 10617 w 38220"/>
                <a:gd name="connsiteY1" fmla="*/ 2477 h 4246"/>
                <a:gd name="connsiteX2" fmla="*/ 0 w 38220"/>
                <a:gd name="connsiteY2" fmla="*/ 5238 h 4246"/>
                <a:gd name="connsiteX3" fmla="*/ 5096 w 38220"/>
                <a:gd name="connsiteY3" fmla="*/ 779 h 4246"/>
                <a:gd name="connsiteX4" fmla="*/ 40131 w 38220"/>
                <a:gd name="connsiteY4" fmla="*/ 2265 h 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0" h="4246">
                  <a:moveTo>
                    <a:pt x="40131" y="2265"/>
                  </a:moveTo>
                  <a:cubicBezTo>
                    <a:pt x="30364" y="2265"/>
                    <a:pt x="20596" y="2265"/>
                    <a:pt x="10617" y="2477"/>
                  </a:cubicBezTo>
                  <a:cubicBezTo>
                    <a:pt x="6795" y="2477"/>
                    <a:pt x="2760" y="1628"/>
                    <a:pt x="0" y="5238"/>
                  </a:cubicBezTo>
                  <a:cubicBezTo>
                    <a:pt x="849" y="2902"/>
                    <a:pt x="2548" y="779"/>
                    <a:pt x="5096" y="779"/>
                  </a:cubicBezTo>
                  <a:cubicBezTo>
                    <a:pt x="16987" y="566"/>
                    <a:pt x="28665" y="-1557"/>
                    <a:pt x="40131" y="2265"/>
                  </a:cubicBezTo>
                  <a:close/>
                </a:path>
              </a:pathLst>
            </a:custGeom>
            <a:solidFill>
              <a:srgbClr val="FBFBFB"/>
            </a:solidFill>
            <a:ln w="211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2B8B1EAC-3EDC-42D7-A6AE-C567B8EE3D02}"/>
                </a:ext>
              </a:extLst>
            </p:cNvPr>
            <p:cNvSpPr/>
            <p:nvPr/>
          </p:nvSpPr>
          <p:spPr>
            <a:xfrm>
              <a:off x="6685728" y="4227264"/>
              <a:ext cx="84501" cy="4694"/>
            </a:xfrm>
            <a:custGeom>
              <a:avLst/>
              <a:gdLst>
                <a:gd name="connsiteX0" fmla="*/ 40131 w 38220"/>
                <a:gd name="connsiteY0" fmla="*/ 3053 h 2123"/>
                <a:gd name="connsiteX1" fmla="*/ 0 w 38220"/>
                <a:gd name="connsiteY1" fmla="*/ 2204 h 2123"/>
                <a:gd name="connsiteX2" fmla="*/ 40131 w 38220"/>
                <a:gd name="connsiteY2" fmla="*/ 3053 h 2123"/>
              </a:gdLst>
              <a:ahLst/>
              <a:cxnLst>
                <a:cxn ang="0">
                  <a:pos x="connsiteX0" y="connsiteY0"/>
                </a:cxn>
                <a:cxn ang="0">
                  <a:pos x="connsiteX1" y="connsiteY1"/>
                </a:cxn>
                <a:cxn ang="0">
                  <a:pos x="connsiteX2" y="connsiteY2"/>
                </a:cxn>
              </a:cxnLst>
              <a:rect l="l" t="t" r="r" b="b"/>
              <a:pathLst>
                <a:path w="38220" h="2123">
                  <a:moveTo>
                    <a:pt x="40131" y="3053"/>
                  </a:moveTo>
                  <a:cubicBezTo>
                    <a:pt x="26754" y="2841"/>
                    <a:pt x="13377" y="2628"/>
                    <a:pt x="0" y="2204"/>
                  </a:cubicBezTo>
                  <a:cubicBezTo>
                    <a:pt x="13377" y="-344"/>
                    <a:pt x="26754" y="-1406"/>
                    <a:pt x="40131" y="3053"/>
                  </a:cubicBezTo>
                  <a:close/>
                </a:path>
              </a:pathLst>
            </a:custGeom>
            <a:solidFill>
              <a:srgbClr val="FBFBFB"/>
            </a:solidFill>
            <a:ln w="211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FA5B69A8-6937-45CC-A23F-C092DD1E5348}"/>
                </a:ext>
              </a:extLst>
            </p:cNvPr>
            <p:cNvSpPr/>
            <p:nvPr/>
          </p:nvSpPr>
          <p:spPr>
            <a:xfrm>
              <a:off x="7572997" y="4227021"/>
              <a:ext cx="84501" cy="4694"/>
            </a:xfrm>
            <a:custGeom>
              <a:avLst/>
              <a:gdLst>
                <a:gd name="connsiteX0" fmla="*/ 40131 w 38220"/>
                <a:gd name="connsiteY0" fmla="*/ 3588 h 2123"/>
                <a:gd name="connsiteX1" fmla="*/ 0 w 38220"/>
                <a:gd name="connsiteY1" fmla="*/ 2314 h 2123"/>
                <a:gd name="connsiteX2" fmla="*/ 40131 w 38220"/>
                <a:gd name="connsiteY2" fmla="*/ 3588 h 2123"/>
              </a:gdLst>
              <a:ahLst/>
              <a:cxnLst>
                <a:cxn ang="0">
                  <a:pos x="connsiteX0" y="connsiteY0"/>
                </a:cxn>
                <a:cxn ang="0">
                  <a:pos x="connsiteX1" y="connsiteY1"/>
                </a:cxn>
                <a:cxn ang="0">
                  <a:pos x="connsiteX2" y="connsiteY2"/>
                </a:cxn>
              </a:cxnLst>
              <a:rect l="l" t="t" r="r" b="b"/>
              <a:pathLst>
                <a:path w="38220" h="2123">
                  <a:moveTo>
                    <a:pt x="40131" y="3588"/>
                  </a:moveTo>
                  <a:cubicBezTo>
                    <a:pt x="26754" y="3163"/>
                    <a:pt x="13377" y="2739"/>
                    <a:pt x="0" y="2314"/>
                  </a:cubicBezTo>
                  <a:cubicBezTo>
                    <a:pt x="13377" y="-22"/>
                    <a:pt x="26967" y="-1933"/>
                    <a:pt x="40131" y="3588"/>
                  </a:cubicBezTo>
                  <a:close/>
                </a:path>
              </a:pathLst>
            </a:custGeom>
            <a:solidFill>
              <a:srgbClr val="FBFBFB"/>
            </a:solidFill>
            <a:ln w="211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94C2E11A-5899-432A-AD1D-4255E89965BD}"/>
                </a:ext>
              </a:extLst>
            </p:cNvPr>
            <p:cNvSpPr/>
            <p:nvPr/>
          </p:nvSpPr>
          <p:spPr>
            <a:xfrm>
              <a:off x="8558853" y="4226972"/>
              <a:ext cx="84501" cy="4694"/>
            </a:xfrm>
            <a:custGeom>
              <a:avLst/>
              <a:gdLst>
                <a:gd name="connsiteX0" fmla="*/ 40131 w 38220"/>
                <a:gd name="connsiteY0" fmla="*/ 2973 h 2123"/>
                <a:gd name="connsiteX1" fmla="*/ 0 w 38220"/>
                <a:gd name="connsiteY1" fmla="*/ 3397 h 2123"/>
                <a:gd name="connsiteX2" fmla="*/ 40131 w 38220"/>
                <a:gd name="connsiteY2" fmla="*/ 2973 h 2123"/>
              </a:gdLst>
              <a:ahLst/>
              <a:cxnLst>
                <a:cxn ang="0">
                  <a:pos x="connsiteX0" y="connsiteY0"/>
                </a:cxn>
                <a:cxn ang="0">
                  <a:pos x="connsiteX1" y="connsiteY1"/>
                </a:cxn>
                <a:cxn ang="0">
                  <a:pos x="connsiteX2" y="connsiteY2"/>
                </a:cxn>
              </a:cxnLst>
              <a:rect l="l" t="t" r="r" b="b"/>
              <a:pathLst>
                <a:path w="38220" h="2123">
                  <a:moveTo>
                    <a:pt x="40131" y="2973"/>
                  </a:moveTo>
                  <a:cubicBezTo>
                    <a:pt x="26754" y="2760"/>
                    <a:pt x="13377" y="1911"/>
                    <a:pt x="0" y="3397"/>
                  </a:cubicBezTo>
                  <a:cubicBezTo>
                    <a:pt x="13377" y="-1274"/>
                    <a:pt x="26754" y="-849"/>
                    <a:pt x="40131" y="2973"/>
                  </a:cubicBezTo>
                  <a:close/>
                </a:path>
              </a:pathLst>
            </a:custGeom>
            <a:solidFill>
              <a:srgbClr val="FBFBFB"/>
            </a:solidFill>
            <a:ln w="211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753658C0-6492-415D-B62E-1EDF9E30FE6F}"/>
                </a:ext>
              </a:extLst>
            </p:cNvPr>
            <p:cNvSpPr/>
            <p:nvPr/>
          </p:nvSpPr>
          <p:spPr>
            <a:xfrm>
              <a:off x="8577162" y="3885210"/>
              <a:ext cx="75114" cy="4694"/>
            </a:xfrm>
            <a:custGeom>
              <a:avLst/>
              <a:gdLst>
                <a:gd name="connsiteX0" fmla="*/ 0 w 33973"/>
                <a:gd name="connsiteY0" fmla="*/ 0 h 2123"/>
                <a:gd name="connsiteX1" fmla="*/ 33974 w 33973"/>
                <a:gd name="connsiteY1" fmla="*/ 212 h 2123"/>
                <a:gd name="connsiteX2" fmla="*/ 0 w 33973"/>
                <a:gd name="connsiteY2" fmla="*/ 0 h 2123"/>
              </a:gdLst>
              <a:ahLst/>
              <a:cxnLst>
                <a:cxn ang="0">
                  <a:pos x="connsiteX0" y="connsiteY0"/>
                </a:cxn>
                <a:cxn ang="0">
                  <a:pos x="connsiteX1" y="connsiteY1"/>
                </a:cxn>
                <a:cxn ang="0">
                  <a:pos x="connsiteX2" y="connsiteY2"/>
                </a:cxn>
              </a:cxnLst>
              <a:rect l="l" t="t" r="r" b="b"/>
              <a:pathLst>
                <a:path w="33973" h="2123">
                  <a:moveTo>
                    <a:pt x="0" y="0"/>
                  </a:moveTo>
                  <a:cubicBezTo>
                    <a:pt x="11254" y="0"/>
                    <a:pt x="22720" y="212"/>
                    <a:pt x="33974" y="212"/>
                  </a:cubicBezTo>
                  <a:cubicBezTo>
                    <a:pt x="22720" y="3397"/>
                    <a:pt x="11466" y="3610"/>
                    <a:pt x="0" y="0"/>
                  </a:cubicBezTo>
                  <a:close/>
                </a:path>
              </a:pathLst>
            </a:custGeom>
            <a:solidFill>
              <a:srgbClr val="FBFBFB"/>
            </a:solidFill>
            <a:ln w="211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3E1904E5-EA7A-420F-BE6D-71C4ABCE901C}"/>
                </a:ext>
              </a:extLst>
            </p:cNvPr>
            <p:cNvSpPr/>
            <p:nvPr/>
          </p:nvSpPr>
          <p:spPr>
            <a:xfrm>
              <a:off x="8802499" y="2899823"/>
              <a:ext cx="192476" cy="4694"/>
            </a:xfrm>
            <a:custGeom>
              <a:avLst/>
              <a:gdLst>
                <a:gd name="connsiteX0" fmla="*/ 0 w 87057"/>
                <a:gd name="connsiteY0" fmla="*/ 0 h 2123"/>
                <a:gd name="connsiteX1" fmla="*/ 87270 w 87057"/>
                <a:gd name="connsiteY1" fmla="*/ 212 h 2123"/>
                <a:gd name="connsiteX2" fmla="*/ 34611 w 87057"/>
                <a:gd name="connsiteY2" fmla="*/ 1699 h 2123"/>
                <a:gd name="connsiteX3" fmla="*/ 0 w 87057"/>
                <a:gd name="connsiteY3" fmla="*/ 0 h 2123"/>
              </a:gdLst>
              <a:ahLst/>
              <a:cxnLst>
                <a:cxn ang="0">
                  <a:pos x="connsiteX0" y="connsiteY0"/>
                </a:cxn>
                <a:cxn ang="0">
                  <a:pos x="connsiteX1" y="connsiteY1"/>
                </a:cxn>
                <a:cxn ang="0">
                  <a:pos x="connsiteX2" y="connsiteY2"/>
                </a:cxn>
                <a:cxn ang="0">
                  <a:pos x="connsiteX3" y="connsiteY3"/>
                </a:cxn>
              </a:cxnLst>
              <a:rect l="l" t="t" r="r" b="b"/>
              <a:pathLst>
                <a:path w="87057" h="2123">
                  <a:moveTo>
                    <a:pt x="0" y="0"/>
                  </a:moveTo>
                  <a:cubicBezTo>
                    <a:pt x="29090" y="0"/>
                    <a:pt x="58180" y="212"/>
                    <a:pt x="87270" y="212"/>
                  </a:cubicBezTo>
                  <a:cubicBezTo>
                    <a:pt x="69858" y="4034"/>
                    <a:pt x="52234" y="1486"/>
                    <a:pt x="34611" y="1699"/>
                  </a:cubicBezTo>
                  <a:cubicBezTo>
                    <a:pt x="23145" y="1911"/>
                    <a:pt x="11466" y="4034"/>
                    <a:pt x="0" y="0"/>
                  </a:cubicBezTo>
                  <a:close/>
                </a:path>
              </a:pathLst>
            </a:custGeom>
            <a:solidFill>
              <a:srgbClr val="B6B6B6"/>
            </a:solidFill>
            <a:ln w="211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2E756BF6-3D8B-4222-93B6-1981C37F1C25}"/>
                </a:ext>
              </a:extLst>
            </p:cNvPr>
            <p:cNvSpPr/>
            <p:nvPr/>
          </p:nvSpPr>
          <p:spPr>
            <a:xfrm>
              <a:off x="8802499" y="2448990"/>
              <a:ext cx="192476" cy="4694"/>
            </a:xfrm>
            <a:custGeom>
              <a:avLst/>
              <a:gdLst>
                <a:gd name="connsiteX0" fmla="*/ 87270 w 87057"/>
                <a:gd name="connsiteY0" fmla="*/ 1769 h 0"/>
                <a:gd name="connsiteX1" fmla="*/ 0 w 87057"/>
                <a:gd name="connsiteY1" fmla="*/ 1982 h 0"/>
                <a:gd name="connsiteX2" fmla="*/ 13377 w 87057"/>
                <a:gd name="connsiteY2" fmla="*/ 71 h 0"/>
                <a:gd name="connsiteX3" fmla="*/ 75803 w 87057"/>
                <a:gd name="connsiteY3" fmla="*/ 71 h 0"/>
                <a:gd name="connsiteX4" fmla="*/ 87270 w 87057"/>
                <a:gd name="connsiteY4" fmla="*/ 17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7">
                  <a:moveTo>
                    <a:pt x="87270" y="1769"/>
                  </a:moveTo>
                  <a:cubicBezTo>
                    <a:pt x="58180" y="1769"/>
                    <a:pt x="29090" y="1982"/>
                    <a:pt x="0" y="1982"/>
                  </a:cubicBezTo>
                  <a:cubicBezTo>
                    <a:pt x="4247" y="-566"/>
                    <a:pt x="8918" y="71"/>
                    <a:pt x="13377" y="71"/>
                  </a:cubicBezTo>
                  <a:cubicBezTo>
                    <a:pt x="34186" y="71"/>
                    <a:pt x="54995" y="71"/>
                    <a:pt x="75803" y="71"/>
                  </a:cubicBezTo>
                  <a:cubicBezTo>
                    <a:pt x="79838" y="71"/>
                    <a:pt x="83660" y="-142"/>
                    <a:pt x="87270" y="1769"/>
                  </a:cubicBezTo>
                  <a:close/>
                </a:path>
              </a:pathLst>
            </a:custGeom>
            <a:solidFill>
              <a:srgbClr val="B8B8B8"/>
            </a:solidFill>
            <a:ln w="211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DDD75386-85A0-4092-869D-502C559415FA}"/>
                </a:ext>
              </a:extLst>
            </p:cNvPr>
            <p:cNvSpPr/>
            <p:nvPr/>
          </p:nvSpPr>
          <p:spPr>
            <a:xfrm>
              <a:off x="10544176" y="2999073"/>
              <a:ext cx="1032801" cy="647848"/>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5D4A7125-AE6C-430A-BB67-F427703DB345}"/>
                </a:ext>
              </a:extLst>
            </p:cNvPr>
            <p:cNvSpPr/>
            <p:nvPr/>
          </p:nvSpPr>
          <p:spPr>
            <a:xfrm rot="19903871">
              <a:off x="11055071" y="2573085"/>
              <a:ext cx="479293" cy="300647"/>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grpSp>
      <p:grpSp>
        <p:nvGrpSpPr>
          <p:cNvPr id="7" name="Group 35">
            <a:extLst>
              <a:ext uri="{FF2B5EF4-FFF2-40B4-BE49-F238E27FC236}">
                <a16:creationId xmlns:a16="http://schemas.microsoft.com/office/drawing/2014/main" xmlns="" id="{D67AF551-5D21-4527-8704-BC17C59F042D}"/>
              </a:ext>
            </a:extLst>
          </p:cNvPr>
          <p:cNvGrpSpPr/>
          <p:nvPr/>
        </p:nvGrpSpPr>
        <p:grpSpPr>
          <a:xfrm>
            <a:off x="1047910" y="448663"/>
            <a:ext cx="4887450" cy="1862048"/>
            <a:chOff x="4642370" y="1776032"/>
            <a:chExt cx="4887450" cy="1862048"/>
          </a:xfrm>
        </p:grpSpPr>
        <p:sp>
          <p:nvSpPr>
            <p:cNvPr id="37" name="TextBox 36">
              <a:extLst>
                <a:ext uri="{FF2B5EF4-FFF2-40B4-BE49-F238E27FC236}">
                  <a16:creationId xmlns:a16="http://schemas.microsoft.com/office/drawing/2014/main" xmlns="" id="{5C5D5CC5-130B-41F7-B8DD-B79263A3AC14}"/>
                </a:ext>
              </a:extLst>
            </p:cNvPr>
            <p:cNvSpPr txBox="1"/>
            <p:nvPr/>
          </p:nvSpPr>
          <p:spPr>
            <a:xfrm>
              <a:off x="5792960" y="2077659"/>
              <a:ext cx="3736860" cy="707886"/>
            </a:xfrm>
            <a:prstGeom prst="rect">
              <a:avLst/>
            </a:prstGeom>
            <a:noFill/>
          </p:spPr>
          <p:txBody>
            <a:bodyPr wrap="square" rtlCol="0" anchor="ctr">
              <a:spAutoFit/>
            </a:bodyPr>
            <a:lstStyle/>
            <a:p>
              <a:pPr algn="dist"/>
              <a:r>
                <a:rPr lang="el-GR" altLang="ko-KR" sz="4000" dirty="0" smtClean="0">
                  <a:solidFill>
                    <a:schemeClr val="accent2"/>
                  </a:solidFill>
                  <a:latin typeface="Arial Black" panose="020B0A04020102020204" pitchFamily="34" charset="0"/>
                  <a:cs typeface="Arial" pitchFamily="34" charset="0"/>
                </a:rPr>
                <a:t>ΙΟΧΗΜΙΚΗ</a:t>
              </a:r>
              <a:endParaRPr lang="en-US" altLang="ko-KR" sz="4000" dirty="0">
                <a:solidFill>
                  <a:schemeClr val="accent2"/>
                </a:solidFill>
                <a:latin typeface="Arial Black" panose="020B0A04020102020204" pitchFamily="34" charset="0"/>
                <a:cs typeface="Arial" pitchFamily="34" charset="0"/>
              </a:endParaRPr>
            </a:p>
          </p:txBody>
        </p:sp>
        <p:sp>
          <p:nvSpPr>
            <p:cNvPr id="38" name="TextBox 37">
              <a:extLst>
                <a:ext uri="{FF2B5EF4-FFF2-40B4-BE49-F238E27FC236}">
                  <a16:creationId xmlns:a16="http://schemas.microsoft.com/office/drawing/2014/main" xmlns="" id="{0DFD0CCF-7E29-40B1-BD55-BEC3D3A1644B}"/>
                </a:ext>
              </a:extLst>
            </p:cNvPr>
            <p:cNvSpPr txBox="1"/>
            <p:nvPr/>
          </p:nvSpPr>
          <p:spPr>
            <a:xfrm>
              <a:off x="5792959" y="2558178"/>
              <a:ext cx="3736861" cy="954107"/>
            </a:xfrm>
            <a:prstGeom prst="rect">
              <a:avLst/>
            </a:prstGeom>
            <a:noFill/>
          </p:spPr>
          <p:txBody>
            <a:bodyPr wrap="square" rtlCol="0" anchor="ctr">
              <a:spAutoFit/>
            </a:bodyPr>
            <a:lstStyle/>
            <a:p>
              <a:pPr algn="dist"/>
              <a:r>
                <a:rPr lang="el-GR" altLang="ko-KR" sz="2800" b="1" dirty="0" smtClean="0">
                  <a:solidFill>
                    <a:schemeClr val="accent4"/>
                  </a:solidFill>
                  <a:latin typeface="Adobe Song Std L" panose="02020300000000000000" pitchFamily="18" charset="-128"/>
                  <a:ea typeface="Adobe Song Std L" panose="02020300000000000000" pitchFamily="18" charset="-128"/>
                  <a:cs typeface="Arial" pitchFamily="34" charset="0"/>
                </a:rPr>
                <a:t>ΜΕΤΑΤΡΟΠΗ</a:t>
              </a:r>
              <a:r>
                <a:rPr lang="en-US" altLang="ko-KR" sz="2800" b="1" dirty="0" smtClean="0">
                  <a:solidFill>
                    <a:schemeClr val="accent4"/>
                  </a:solidFill>
                  <a:latin typeface="Adobe Song Std L" panose="02020300000000000000" pitchFamily="18" charset="-128"/>
                  <a:ea typeface="Adobe Song Std L" panose="02020300000000000000" pitchFamily="18" charset="-128"/>
                  <a:cs typeface="Arial" pitchFamily="34" charset="0"/>
                </a:rPr>
                <a:t>.2</a:t>
              </a:r>
              <a:endParaRPr lang="en-US" altLang="ko-KR" sz="2800" b="1" dirty="0">
                <a:solidFill>
                  <a:schemeClr val="accent4"/>
                </a:solidFill>
                <a:latin typeface="Adobe Song Std L" panose="02020300000000000000" pitchFamily="18" charset="-128"/>
                <a:ea typeface="Adobe Song Std L" panose="02020300000000000000" pitchFamily="18" charset="-128"/>
                <a:cs typeface="Arial" pitchFamily="34" charset="0"/>
              </a:endParaRPr>
            </a:p>
          </p:txBody>
        </p:sp>
        <p:sp>
          <p:nvSpPr>
            <p:cNvPr id="39" name="TextBox 38">
              <a:extLst>
                <a:ext uri="{FF2B5EF4-FFF2-40B4-BE49-F238E27FC236}">
                  <a16:creationId xmlns:a16="http://schemas.microsoft.com/office/drawing/2014/main" xmlns="" id="{A0672B95-7CBB-4BA3-B043-B8303AD5E686}"/>
                </a:ext>
              </a:extLst>
            </p:cNvPr>
            <p:cNvSpPr txBox="1"/>
            <p:nvPr/>
          </p:nvSpPr>
          <p:spPr>
            <a:xfrm>
              <a:off x="4642370" y="1776032"/>
              <a:ext cx="1428068" cy="1862048"/>
            </a:xfrm>
            <a:prstGeom prst="rect">
              <a:avLst/>
            </a:prstGeom>
            <a:noFill/>
          </p:spPr>
          <p:txBody>
            <a:bodyPr wrap="square" rtlCol="0" anchor="ctr">
              <a:spAutoFit/>
            </a:bodyPr>
            <a:lstStyle/>
            <a:p>
              <a:pPr algn="ctr"/>
              <a:r>
                <a:rPr lang="el-GR" altLang="ko-KR" sz="11500" b="1" dirty="0" smtClean="0">
                  <a:solidFill>
                    <a:schemeClr val="accent2"/>
                  </a:solidFill>
                  <a:latin typeface="Arial Black" panose="020B0A04020102020204" pitchFamily="34" charset="0"/>
                  <a:ea typeface="Adobe Song Std L" panose="02020300000000000000" pitchFamily="18" charset="-128"/>
                  <a:cs typeface="Arial" pitchFamily="34" charset="0"/>
                </a:rPr>
                <a:t>Β</a:t>
              </a:r>
              <a:endParaRPr lang="en-US" altLang="ko-KR" sz="11500" b="1" dirty="0">
                <a:solidFill>
                  <a:schemeClr val="accent2"/>
                </a:solidFill>
                <a:latin typeface="Arial Black" panose="020B0A04020102020204" pitchFamily="34" charset="0"/>
                <a:ea typeface="Adobe Song Std L" panose="02020300000000000000" pitchFamily="18" charset="-128"/>
                <a:cs typeface="Arial" pitchFamily="34" charset="0"/>
              </a:endParaRPr>
            </a:p>
          </p:txBody>
        </p:sp>
      </p:grpSp>
      <p:sp>
        <p:nvSpPr>
          <p:cNvPr id="40" name="TextBox 39">
            <a:extLst>
              <a:ext uri="{FF2B5EF4-FFF2-40B4-BE49-F238E27FC236}">
                <a16:creationId xmlns:a16="http://schemas.microsoft.com/office/drawing/2014/main" xmlns="" id="{9F997A12-E411-468B-80C7-0A2C00F18C8D}"/>
              </a:ext>
            </a:extLst>
          </p:cNvPr>
          <p:cNvSpPr txBox="1"/>
          <p:nvPr/>
        </p:nvSpPr>
        <p:spPr>
          <a:xfrm>
            <a:off x="408719" y="2738160"/>
            <a:ext cx="2241327" cy="1631216"/>
          </a:xfrm>
          <a:prstGeom prst="rect">
            <a:avLst/>
          </a:prstGeom>
          <a:noFill/>
        </p:spPr>
        <p:txBody>
          <a:bodyPr wrap="square" rtlCol="0" anchor="ctr">
            <a:spAutoFit/>
          </a:bodyPr>
          <a:lstStyle/>
          <a:p>
            <a:pPr algn="r"/>
            <a:r>
              <a:rPr lang="el-GR" altLang="ko-KR" sz="2000" dirty="0" smtClean="0">
                <a:solidFill>
                  <a:schemeClr val="accent4"/>
                </a:solidFill>
                <a:cs typeface="Arial" pitchFamily="34" charset="0"/>
              </a:rPr>
              <a:t>Τεχνολογίες</a:t>
            </a:r>
            <a:r>
              <a:rPr lang="en-GB" altLang="ko-KR" sz="2000" dirty="0" smtClean="0">
                <a:solidFill>
                  <a:schemeClr val="tx1">
                    <a:lumMod val="75000"/>
                    <a:lumOff val="25000"/>
                  </a:schemeClr>
                </a:solidFill>
                <a:cs typeface="Arial" pitchFamily="34" charset="0"/>
              </a:rPr>
              <a:t> </a:t>
            </a:r>
            <a:endParaRPr lang="en-GB" altLang="ko-KR" sz="2000" dirty="0">
              <a:solidFill>
                <a:schemeClr val="tx1">
                  <a:lumMod val="75000"/>
                  <a:lumOff val="25000"/>
                </a:schemeClr>
              </a:solidFill>
              <a:cs typeface="Arial" pitchFamily="34" charset="0"/>
            </a:endParaRPr>
          </a:p>
          <a:p>
            <a:pPr algn="r"/>
            <a:r>
              <a:rPr lang="el-GR" altLang="ko-KR" sz="2000" dirty="0" smtClean="0">
                <a:solidFill>
                  <a:schemeClr val="tx1">
                    <a:lumMod val="75000"/>
                    <a:lumOff val="25000"/>
                  </a:schemeClr>
                </a:solidFill>
                <a:cs typeface="Arial" pitchFamily="34" charset="0"/>
              </a:rPr>
              <a:t>Βιοχημικής Μετατροπής Βιομάζας </a:t>
            </a:r>
            <a:endParaRPr lang="en-GB" altLang="ko-KR" sz="2000" dirty="0">
              <a:solidFill>
                <a:schemeClr val="tx1">
                  <a:lumMod val="75000"/>
                  <a:lumOff val="25000"/>
                </a:schemeClr>
              </a:solidFill>
              <a:cs typeface="Arial" pitchFamily="34" charset="0"/>
            </a:endParaRPr>
          </a:p>
          <a:p>
            <a:pPr algn="r"/>
            <a:endParaRPr lang="ko-KR" altLang="en-US" sz="20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xmlns="" id="{67784605-B961-4534-995D-56A2ED6EF176}"/>
              </a:ext>
            </a:extLst>
          </p:cNvPr>
          <p:cNvSpPr txBox="1"/>
          <p:nvPr/>
        </p:nvSpPr>
        <p:spPr>
          <a:xfrm>
            <a:off x="3066795" y="2538106"/>
            <a:ext cx="3044345" cy="2462213"/>
          </a:xfrm>
          <a:prstGeom prst="rect">
            <a:avLst/>
          </a:prstGeom>
          <a:noFill/>
        </p:spPr>
        <p:txBody>
          <a:bodyPr wrap="square" rtlCol="0">
            <a:spAutoFit/>
          </a:bodyPr>
          <a:lstStyle/>
          <a:p>
            <a:r>
              <a:rPr lang="el-GR" altLang="ko-KR" sz="1400" dirty="0" smtClean="0">
                <a:solidFill>
                  <a:schemeClr val="tx1">
                    <a:lumMod val="75000"/>
                    <a:lumOff val="25000"/>
                  </a:schemeClr>
                </a:solidFill>
                <a:cs typeface="Arial" pitchFamily="34" charset="0"/>
              </a:rPr>
              <a:t>Οι βιοχημικές τεχνολογίες μετατροπής βιομάζας αναφέρονται στη μετατροπή της βιομάζας σε αντίστοιχα προϊόντα μέσω ορισμένων φυσικών, χημικών και βιολογικών προεργασιών.</a:t>
            </a:r>
            <a:r>
              <a:rPr lang="el-GR" sz="1400" dirty="0" smtClean="0"/>
              <a:t> </a:t>
            </a:r>
            <a:r>
              <a:rPr lang="el-GR" sz="1400" dirty="0" smtClean="0">
                <a:solidFill>
                  <a:schemeClr val="tx1">
                    <a:lumMod val="75000"/>
                    <a:lumOff val="25000"/>
                  </a:schemeClr>
                </a:solidFill>
              </a:rPr>
              <a:t>Η βιοχημική μετατροπή της φυτικής βιομάζας, μετατρέπει τα σάκχαρα και το άμυλο βιομάζας σε καύσιμα και υποπροϊόντα μέσω διεργασιών ζύμωσης</a:t>
            </a:r>
            <a:endParaRPr lang="en-US" altLang="ko-KR" sz="1400" dirty="0">
              <a:solidFill>
                <a:schemeClr val="tx1">
                  <a:lumMod val="75000"/>
                  <a:lumOff val="25000"/>
                </a:schemeClr>
              </a:solidFill>
              <a:cs typeface="Arial" pitchFamily="34" charset="0"/>
            </a:endParaRPr>
          </a:p>
        </p:txBody>
      </p:sp>
      <p:grpSp>
        <p:nvGrpSpPr>
          <p:cNvPr id="10" name="Group 41">
            <a:extLst>
              <a:ext uri="{FF2B5EF4-FFF2-40B4-BE49-F238E27FC236}">
                <a16:creationId xmlns:a16="http://schemas.microsoft.com/office/drawing/2014/main" xmlns="" id="{BE644519-D64C-4EFD-B64F-45A29DE97A01}"/>
              </a:ext>
            </a:extLst>
          </p:cNvPr>
          <p:cNvGrpSpPr/>
          <p:nvPr/>
        </p:nvGrpSpPr>
        <p:grpSpPr>
          <a:xfrm>
            <a:off x="862012" y="5191314"/>
            <a:ext cx="2715078" cy="1477328"/>
            <a:chOff x="5889060" y="3872747"/>
            <a:chExt cx="2527679" cy="1477328"/>
          </a:xfrm>
        </p:grpSpPr>
        <p:sp>
          <p:nvSpPr>
            <p:cNvPr id="43" name="TextBox 42">
              <a:extLst>
                <a:ext uri="{FF2B5EF4-FFF2-40B4-BE49-F238E27FC236}">
                  <a16:creationId xmlns:a16="http://schemas.microsoft.com/office/drawing/2014/main" xmlns="" id="{33C4CA64-0686-4FDD-964A-559CD5636F6F}"/>
                </a:ext>
              </a:extLst>
            </p:cNvPr>
            <p:cNvSpPr txBox="1"/>
            <p:nvPr/>
          </p:nvSpPr>
          <p:spPr>
            <a:xfrm>
              <a:off x="5889060" y="4149746"/>
              <a:ext cx="2527679" cy="1200329"/>
            </a:xfrm>
            <a:prstGeom prst="rect">
              <a:avLst/>
            </a:prstGeom>
            <a:noFill/>
          </p:spPr>
          <p:txBody>
            <a:bodyPr wrap="square" rtlCol="0">
              <a:spAutoFit/>
            </a:bodyPr>
            <a:lstStyle/>
            <a:p>
              <a:r>
                <a:rPr lang="el-GR" altLang="ko-KR" sz="1200" dirty="0" smtClean="0">
                  <a:cs typeface="Arial" pitchFamily="34" charset="0"/>
                </a:rPr>
                <a:t>Μετατρέπεται σε διάφορα παράγωγα με διαλογή διαφορετικών ενζύμων ή</a:t>
              </a:r>
            </a:p>
            <a:p>
              <a:r>
                <a:rPr lang="el-GR" altLang="ko-KR" sz="1200" dirty="0" smtClean="0">
                  <a:cs typeface="Arial" pitchFamily="34" charset="0"/>
                </a:rPr>
                <a:t>μικροοργανισμών παρέχοντας έτσι βασικές ουσίες  για τη μετατροπή ανανεώσιμων υλικών, καυσίμων και</a:t>
              </a:r>
            </a:p>
            <a:p>
              <a:r>
                <a:rPr lang="el-GR" altLang="ko-KR" sz="1200" dirty="0" smtClean="0">
                  <a:cs typeface="Arial" pitchFamily="34" charset="0"/>
                </a:rPr>
                <a:t>χημικών</a:t>
              </a:r>
              <a:endParaRPr lang="ko-KR" altLang="en-US" sz="1200" dirty="0">
                <a:cs typeface="Arial" pitchFamily="34" charset="0"/>
              </a:endParaRPr>
            </a:p>
          </p:txBody>
        </p:sp>
        <p:sp>
          <p:nvSpPr>
            <p:cNvPr id="44" name="TextBox 43">
              <a:extLst>
                <a:ext uri="{FF2B5EF4-FFF2-40B4-BE49-F238E27FC236}">
                  <a16:creationId xmlns:a16="http://schemas.microsoft.com/office/drawing/2014/main" xmlns="" id="{32A9B008-09D7-4EED-B8B1-16E632D31117}"/>
                </a:ext>
              </a:extLst>
            </p:cNvPr>
            <p:cNvSpPr txBox="1"/>
            <p:nvPr/>
          </p:nvSpPr>
          <p:spPr>
            <a:xfrm>
              <a:off x="5889060" y="3872747"/>
              <a:ext cx="2527679" cy="338554"/>
            </a:xfrm>
            <a:prstGeom prst="rect">
              <a:avLst/>
            </a:prstGeom>
            <a:noFill/>
          </p:spPr>
          <p:txBody>
            <a:bodyPr wrap="square" rtlCol="0">
              <a:spAutoFit/>
            </a:bodyPr>
            <a:lstStyle/>
            <a:p>
              <a:r>
                <a:rPr lang="el-GR" altLang="ko-KR" sz="1600" b="1" dirty="0" smtClean="0">
                  <a:cs typeface="Arial" pitchFamily="34" charset="0"/>
                </a:rPr>
                <a:t>Προοπτικές</a:t>
              </a:r>
              <a:endParaRPr lang="ko-KR" altLang="en-US" sz="1400" b="1" dirty="0">
                <a:cs typeface="Arial" pitchFamily="34" charset="0"/>
              </a:endParaRPr>
            </a:p>
          </p:txBody>
        </p:sp>
      </p:grpSp>
      <p:grpSp>
        <p:nvGrpSpPr>
          <p:cNvPr id="25" name="Group 44">
            <a:extLst>
              <a:ext uri="{FF2B5EF4-FFF2-40B4-BE49-F238E27FC236}">
                <a16:creationId xmlns:a16="http://schemas.microsoft.com/office/drawing/2014/main" xmlns="" id="{B1D46C21-1634-49F7-915B-C6611DAE3907}"/>
              </a:ext>
            </a:extLst>
          </p:cNvPr>
          <p:cNvGrpSpPr/>
          <p:nvPr/>
        </p:nvGrpSpPr>
        <p:grpSpPr>
          <a:xfrm>
            <a:off x="4736860" y="5191314"/>
            <a:ext cx="2715078" cy="1292662"/>
            <a:chOff x="5889060" y="3872747"/>
            <a:chExt cx="2527679" cy="1292662"/>
          </a:xfrm>
        </p:grpSpPr>
        <p:sp>
          <p:nvSpPr>
            <p:cNvPr id="46" name="TextBox 45">
              <a:extLst>
                <a:ext uri="{FF2B5EF4-FFF2-40B4-BE49-F238E27FC236}">
                  <a16:creationId xmlns:a16="http://schemas.microsoft.com/office/drawing/2014/main" xmlns="" id="{B4D821EE-40BA-4ECF-B4A0-B518D2C1795B}"/>
                </a:ext>
              </a:extLst>
            </p:cNvPr>
            <p:cNvSpPr txBox="1"/>
            <p:nvPr/>
          </p:nvSpPr>
          <p:spPr>
            <a:xfrm>
              <a:off x="5889060" y="4149746"/>
              <a:ext cx="2527679" cy="1015663"/>
            </a:xfrm>
            <a:prstGeom prst="rect">
              <a:avLst/>
            </a:prstGeom>
            <a:noFill/>
          </p:spPr>
          <p:txBody>
            <a:bodyPr wrap="square" rtlCol="0">
              <a:spAutoFit/>
            </a:bodyPr>
            <a:lstStyle/>
            <a:p>
              <a:pPr algn="ctr"/>
              <a:r>
                <a:rPr lang="el-GR" altLang="ko-KR" sz="1200" dirty="0" smtClean="0">
                  <a:cs typeface="Arial" pitchFamily="34" charset="0"/>
                </a:rPr>
                <a:t>Υδρογόνο, Βιοαέριο,</a:t>
              </a:r>
            </a:p>
            <a:p>
              <a:pPr algn="ctr"/>
              <a:r>
                <a:rPr lang="el-GR" altLang="ko-KR" sz="1200" dirty="0" smtClean="0">
                  <a:cs typeface="Arial" pitchFamily="34" charset="0"/>
                </a:rPr>
                <a:t>Αιθανόλη, Ακετόνη, </a:t>
              </a:r>
              <a:r>
                <a:rPr lang="el-GR" altLang="ko-KR" sz="1200" dirty="0" err="1" smtClean="0">
                  <a:cs typeface="Arial" pitchFamily="34" charset="0"/>
                </a:rPr>
                <a:t>Βουτανόλη</a:t>
              </a:r>
              <a:r>
                <a:rPr lang="el-GR" altLang="ko-KR" sz="1200" dirty="0" smtClean="0">
                  <a:cs typeface="Arial" pitchFamily="34" charset="0"/>
                </a:rPr>
                <a:t>, Οργανικά οξέα), 2,3-βουτανοδιόλη, 1,4-βουτανοδιόλη, </a:t>
              </a:r>
              <a:r>
                <a:rPr lang="el-GR" altLang="ko-KR" sz="1200" dirty="0" err="1" smtClean="0">
                  <a:cs typeface="Arial" pitchFamily="34" charset="0"/>
                </a:rPr>
                <a:t>Ισοβουτανόλη</a:t>
              </a:r>
              <a:r>
                <a:rPr lang="el-GR" altLang="ko-KR" sz="1200" dirty="0" smtClean="0">
                  <a:cs typeface="Arial" pitchFamily="34" charset="0"/>
                </a:rPr>
                <a:t>, </a:t>
              </a:r>
              <a:r>
                <a:rPr lang="el-GR" altLang="ko-KR" sz="1200" dirty="0" err="1" smtClean="0">
                  <a:cs typeface="Arial" pitchFamily="34" charset="0"/>
                </a:rPr>
                <a:t>Ξυλιτόλη</a:t>
              </a:r>
              <a:r>
                <a:rPr lang="el-GR" altLang="ko-KR" sz="1200" dirty="0" smtClean="0">
                  <a:cs typeface="Arial" pitchFamily="34" charset="0"/>
                </a:rPr>
                <a:t>, </a:t>
              </a:r>
              <a:r>
                <a:rPr lang="el-GR" altLang="ko-KR" sz="1200" dirty="0" err="1" smtClean="0">
                  <a:cs typeface="Arial" pitchFamily="34" charset="0"/>
                </a:rPr>
                <a:t>Μαννιτόλη</a:t>
              </a:r>
              <a:endParaRPr lang="ko-KR" altLang="en-US" sz="1200" dirty="0">
                <a:cs typeface="Arial" pitchFamily="34" charset="0"/>
              </a:endParaRPr>
            </a:p>
          </p:txBody>
        </p:sp>
        <p:sp>
          <p:nvSpPr>
            <p:cNvPr id="47" name="TextBox 46">
              <a:extLst>
                <a:ext uri="{FF2B5EF4-FFF2-40B4-BE49-F238E27FC236}">
                  <a16:creationId xmlns:a16="http://schemas.microsoft.com/office/drawing/2014/main" xmlns="" id="{77452603-5A41-481B-AD19-43F1FBC32949}"/>
                </a:ext>
              </a:extLst>
            </p:cNvPr>
            <p:cNvSpPr txBox="1"/>
            <p:nvPr/>
          </p:nvSpPr>
          <p:spPr>
            <a:xfrm>
              <a:off x="5889060" y="3872747"/>
              <a:ext cx="2527679" cy="338554"/>
            </a:xfrm>
            <a:prstGeom prst="rect">
              <a:avLst/>
            </a:prstGeom>
            <a:noFill/>
          </p:spPr>
          <p:txBody>
            <a:bodyPr wrap="square" rtlCol="0">
              <a:spAutoFit/>
            </a:bodyPr>
            <a:lstStyle/>
            <a:p>
              <a:pPr algn="ctr"/>
              <a:r>
                <a:rPr lang="el-GR" altLang="ko-KR" sz="1600" b="1" dirty="0" smtClean="0">
                  <a:cs typeface="Arial" pitchFamily="34" charset="0"/>
                </a:rPr>
                <a:t>Προϊόντα</a:t>
              </a:r>
              <a:endParaRPr lang="ko-KR" altLang="en-US" sz="1400" b="1" dirty="0">
                <a:cs typeface="Arial" pitchFamily="34" charset="0"/>
              </a:endParaRPr>
            </a:p>
          </p:txBody>
        </p:sp>
      </p:grpSp>
      <p:grpSp>
        <p:nvGrpSpPr>
          <p:cNvPr id="26" name="Group 47">
            <a:extLst>
              <a:ext uri="{FF2B5EF4-FFF2-40B4-BE49-F238E27FC236}">
                <a16:creationId xmlns:a16="http://schemas.microsoft.com/office/drawing/2014/main" xmlns="" id="{546DD3DC-7D3E-4468-A97B-E6AD6785191D}"/>
              </a:ext>
            </a:extLst>
          </p:cNvPr>
          <p:cNvGrpSpPr/>
          <p:nvPr/>
        </p:nvGrpSpPr>
        <p:grpSpPr>
          <a:xfrm>
            <a:off x="8611708" y="5191314"/>
            <a:ext cx="2715078" cy="1292662"/>
            <a:chOff x="5889060" y="3872747"/>
            <a:chExt cx="2527679" cy="1292662"/>
          </a:xfrm>
        </p:grpSpPr>
        <p:sp>
          <p:nvSpPr>
            <p:cNvPr id="49" name="TextBox 48">
              <a:extLst>
                <a:ext uri="{FF2B5EF4-FFF2-40B4-BE49-F238E27FC236}">
                  <a16:creationId xmlns:a16="http://schemas.microsoft.com/office/drawing/2014/main" xmlns="" id="{5A337898-236A-4482-A464-2925E5351247}"/>
                </a:ext>
              </a:extLst>
            </p:cNvPr>
            <p:cNvSpPr txBox="1"/>
            <p:nvPr/>
          </p:nvSpPr>
          <p:spPr>
            <a:xfrm>
              <a:off x="5889060" y="4149746"/>
              <a:ext cx="2527679" cy="1015663"/>
            </a:xfrm>
            <a:prstGeom prst="rect">
              <a:avLst/>
            </a:prstGeom>
            <a:noFill/>
          </p:spPr>
          <p:txBody>
            <a:bodyPr wrap="square" rtlCol="0">
              <a:spAutoFit/>
            </a:bodyPr>
            <a:lstStyle/>
            <a:p>
              <a:pPr algn="r"/>
              <a:r>
                <a:rPr lang="el-GR" altLang="ko-KR" sz="1200" dirty="0" smtClean="0">
                  <a:cs typeface="Arial" pitchFamily="34" charset="0"/>
                </a:rPr>
                <a:t>Σε σύγκριση με άλλες τεχνολογίες μετατροπής, οι βιοχημικές τεχνολογίες μετατροπής βιομάζας είναι μέτριες, απλές, καθαρές και αποτελεσματικές. </a:t>
              </a:r>
              <a:endParaRPr lang="ko-KR" altLang="en-US" sz="1200" dirty="0">
                <a:cs typeface="Arial" pitchFamily="34" charset="0"/>
              </a:endParaRPr>
            </a:p>
          </p:txBody>
        </p:sp>
        <p:sp>
          <p:nvSpPr>
            <p:cNvPr id="50" name="TextBox 49">
              <a:extLst>
                <a:ext uri="{FF2B5EF4-FFF2-40B4-BE49-F238E27FC236}">
                  <a16:creationId xmlns:a16="http://schemas.microsoft.com/office/drawing/2014/main" xmlns="" id="{7F08D385-00AF-4F39-87CA-6F2C90F72CE6}"/>
                </a:ext>
              </a:extLst>
            </p:cNvPr>
            <p:cNvSpPr txBox="1"/>
            <p:nvPr/>
          </p:nvSpPr>
          <p:spPr>
            <a:xfrm>
              <a:off x="5889060" y="3872747"/>
              <a:ext cx="2527679" cy="338554"/>
            </a:xfrm>
            <a:prstGeom prst="rect">
              <a:avLst/>
            </a:prstGeom>
            <a:noFill/>
          </p:spPr>
          <p:txBody>
            <a:bodyPr wrap="square" rtlCol="0">
              <a:spAutoFit/>
            </a:bodyPr>
            <a:lstStyle/>
            <a:p>
              <a:pPr algn="r"/>
              <a:r>
                <a:rPr lang="el-GR" altLang="ko-KR" sz="1600" b="1" dirty="0" smtClean="0">
                  <a:cs typeface="Arial" pitchFamily="34" charset="0"/>
                </a:rPr>
                <a:t>Σύγκριση</a:t>
              </a:r>
              <a:endParaRPr lang="ko-KR" altLang="en-US" sz="1400" b="1" dirty="0">
                <a:cs typeface="Arial" pitchFamily="34" charset="0"/>
              </a:endParaRPr>
            </a:p>
          </p:txBody>
        </p:sp>
      </p:grpSp>
      <p:grpSp>
        <p:nvGrpSpPr>
          <p:cNvPr id="27" name="Group 52">
            <a:extLst>
              <a:ext uri="{FF2B5EF4-FFF2-40B4-BE49-F238E27FC236}">
                <a16:creationId xmlns:a16="http://schemas.microsoft.com/office/drawing/2014/main" xmlns="" id="{8D2AC984-1D62-41BF-B9A9-B66DAE54AD6F}"/>
              </a:ext>
            </a:extLst>
          </p:cNvPr>
          <p:cNvGrpSpPr/>
          <p:nvPr/>
        </p:nvGrpSpPr>
        <p:grpSpPr>
          <a:xfrm flipH="1">
            <a:off x="10051938" y="0"/>
            <a:ext cx="1634487" cy="1583239"/>
            <a:chOff x="173631" y="0"/>
            <a:chExt cx="1634487" cy="1583239"/>
          </a:xfrm>
        </p:grpSpPr>
        <p:sp>
          <p:nvSpPr>
            <p:cNvPr id="51" name="Freeform: Shape 50">
              <a:extLst>
                <a:ext uri="{FF2B5EF4-FFF2-40B4-BE49-F238E27FC236}">
                  <a16:creationId xmlns:a16="http://schemas.microsoft.com/office/drawing/2014/main" xmlns="" id="{CB48F62E-4C40-4EDA-96D4-7DCC8051501D}"/>
                </a:ext>
              </a:extLst>
            </p:cNvPr>
            <p:cNvSpPr/>
            <p:nvPr/>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887969B8-20A7-434D-9B85-61C2B6B069AE}"/>
                </a:ext>
              </a:extLst>
            </p:cNvPr>
            <p:cNvSpPr/>
            <p:nvPr/>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grpSp>
      <p:sp>
        <p:nvSpPr>
          <p:cNvPr id="54" name="Freeform: Shape 92">
            <a:extLst>
              <a:ext uri="{FF2B5EF4-FFF2-40B4-BE49-F238E27FC236}">
                <a16:creationId xmlns="" xmlns:a16="http://schemas.microsoft.com/office/drawing/2014/main" id="{19B69781-AD07-4CDB-A494-47244B5284B3}"/>
              </a:ext>
            </a:extLst>
          </p:cNvPr>
          <p:cNvSpPr/>
          <p:nvPr/>
        </p:nvSpPr>
        <p:spPr>
          <a:xfrm>
            <a:off x="6629681" y="1574800"/>
            <a:ext cx="3756265" cy="2546823"/>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xmlns="" val="595698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 Θέση εικόνας" descr="ethanol-139653_1280.jpg"/>
          <p:cNvPicPr>
            <a:picLocks noGrp="1" noChangeAspect="1"/>
          </p:cNvPicPr>
          <p:nvPr>
            <p:ph type="pic" sz="quarter" idx="11"/>
          </p:nvPr>
        </p:nvPicPr>
        <p:blipFill>
          <a:blip r:embed="rId2" cstate="print"/>
          <a:srcRect t="9551" b="9551"/>
          <a:stretch>
            <a:fillRect/>
          </a:stretch>
        </p:blipFill>
        <p:spPr/>
      </p:pic>
      <p:sp>
        <p:nvSpPr>
          <p:cNvPr id="42" name="Freeform: Shape 41">
            <a:extLst>
              <a:ext uri="{FF2B5EF4-FFF2-40B4-BE49-F238E27FC236}">
                <a16:creationId xmlns:a16="http://schemas.microsoft.com/office/drawing/2014/main" xmlns="" id="{F924DA64-AB3B-4205-B94C-4B27FD09C701}"/>
              </a:ext>
            </a:extLst>
          </p:cNvPr>
          <p:cNvSpPr/>
          <p:nvPr/>
        </p:nvSpPr>
        <p:spPr>
          <a:xfrm>
            <a:off x="0" y="0"/>
            <a:ext cx="12192000" cy="6858000"/>
          </a:xfrm>
          <a:custGeom>
            <a:avLst/>
            <a:gdLst>
              <a:gd name="connsiteX0" fmla="*/ 10244184 w 18288000"/>
              <a:gd name="connsiteY0" fmla="*/ 8746079 h 10287000"/>
              <a:gd name="connsiteX1" fmla="*/ 9974184 w 18288000"/>
              <a:gd name="connsiteY1" fmla="*/ 9016079 h 10287000"/>
              <a:gd name="connsiteX2" fmla="*/ 10244184 w 18288000"/>
              <a:gd name="connsiteY2" fmla="*/ 9286079 h 10287000"/>
              <a:gd name="connsiteX3" fmla="*/ 10616757 w 18288000"/>
              <a:gd name="connsiteY3" fmla="*/ 9286079 h 10287000"/>
              <a:gd name="connsiteX4" fmla="*/ 10886757 w 18288000"/>
              <a:gd name="connsiteY4" fmla="*/ 9016079 h 10287000"/>
              <a:gd name="connsiteX5" fmla="*/ 10616757 w 18288000"/>
              <a:gd name="connsiteY5" fmla="*/ 8746079 h 10287000"/>
              <a:gd name="connsiteX6" fmla="*/ 7916068 w 18288000"/>
              <a:gd name="connsiteY6" fmla="*/ 7111157 h 10287000"/>
              <a:gd name="connsiteX7" fmla="*/ 7646066 w 18288000"/>
              <a:gd name="connsiteY7" fmla="*/ 7381156 h 10287000"/>
              <a:gd name="connsiteX8" fmla="*/ 7916068 w 18288000"/>
              <a:gd name="connsiteY8" fmla="*/ 7651156 h 10287000"/>
              <a:gd name="connsiteX9" fmla="*/ 8288640 w 18288000"/>
              <a:gd name="connsiteY9" fmla="*/ 7651156 h 10287000"/>
              <a:gd name="connsiteX10" fmla="*/ 8558639 w 18288000"/>
              <a:gd name="connsiteY10" fmla="*/ 7381156 h 10287000"/>
              <a:gd name="connsiteX11" fmla="*/ 8288640 w 18288000"/>
              <a:gd name="connsiteY11" fmla="*/ 7111157 h 10287000"/>
              <a:gd name="connsiteX12" fmla="*/ 17857466 w 18288000"/>
              <a:gd name="connsiteY12" fmla="*/ 6599630 h 10287000"/>
              <a:gd name="connsiteX13" fmla="*/ 18288000 w 18288000"/>
              <a:gd name="connsiteY13" fmla="*/ 6599630 h 10287000"/>
              <a:gd name="connsiteX14" fmla="*/ 18288000 w 18288000"/>
              <a:gd name="connsiteY14" fmla="*/ 6601285 h 10287000"/>
              <a:gd name="connsiteX15" fmla="*/ 17856710 w 18288000"/>
              <a:gd name="connsiteY15" fmla="*/ 6601285 h 10287000"/>
              <a:gd name="connsiteX16" fmla="*/ 18166506 w 18288000"/>
              <a:gd name="connsiteY16" fmla="*/ 5474738 h 10287000"/>
              <a:gd name="connsiteX17" fmla="*/ 18288000 w 18288000"/>
              <a:gd name="connsiteY17" fmla="*/ 5474738 h 10287000"/>
              <a:gd name="connsiteX18" fmla="*/ 18288000 w 18288000"/>
              <a:gd name="connsiteY18" fmla="*/ 6059630 h 10287000"/>
              <a:gd name="connsiteX19" fmla="*/ 18046092 w 18288000"/>
              <a:gd name="connsiteY19" fmla="*/ 6059630 h 10287000"/>
              <a:gd name="connsiteX20" fmla="*/ 18152328 w 18288000"/>
              <a:gd name="connsiteY20" fmla="*/ 5588224 h 10287000"/>
              <a:gd name="connsiteX21" fmla="*/ 18219124 w 18288000"/>
              <a:gd name="connsiteY21" fmla="*/ 4929623 h 10287000"/>
              <a:gd name="connsiteX22" fmla="*/ 18288000 w 18288000"/>
              <a:gd name="connsiteY22" fmla="*/ 4929623 h 10287000"/>
              <a:gd name="connsiteX23" fmla="*/ 18288000 w 18288000"/>
              <a:gd name="connsiteY23" fmla="*/ 4934738 h 10287000"/>
              <a:gd name="connsiteX24" fmla="*/ 18218968 w 18288000"/>
              <a:gd name="connsiteY24" fmla="*/ 4934738 h 10287000"/>
              <a:gd name="connsiteX25" fmla="*/ 18217220 w 18288000"/>
              <a:gd name="connsiteY25" fmla="*/ 4384510 h 10287000"/>
              <a:gd name="connsiteX26" fmla="*/ 18288000 w 18288000"/>
              <a:gd name="connsiteY26" fmla="*/ 4384510 h 10287000"/>
              <a:gd name="connsiteX27" fmla="*/ 18288000 w 18288000"/>
              <a:gd name="connsiteY27" fmla="*/ 4389625 h 10287000"/>
              <a:gd name="connsiteX28" fmla="*/ 18217532 w 18288000"/>
              <a:gd name="connsiteY28" fmla="*/ 4389625 h 10287000"/>
              <a:gd name="connsiteX29" fmla="*/ 5999551 w 18288000"/>
              <a:gd name="connsiteY29" fmla="*/ 4361301 h 10287000"/>
              <a:gd name="connsiteX30" fmla="*/ 5729552 w 18288000"/>
              <a:gd name="connsiteY30" fmla="*/ 4631301 h 10287000"/>
              <a:gd name="connsiteX31" fmla="*/ 5999551 w 18288000"/>
              <a:gd name="connsiteY31" fmla="*/ 4901301 h 10287000"/>
              <a:gd name="connsiteX32" fmla="*/ 6228135 w 18288000"/>
              <a:gd name="connsiteY32" fmla="*/ 4901301 h 10287000"/>
              <a:gd name="connsiteX33" fmla="*/ 6498136 w 18288000"/>
              <a:gd name="connsiteY33" fmla="*/ 4631301 h 10287000"/>
              <a:gd name="connsiteX34" fmla="*/ 6228135 w 18288000"/>
              <a:gd name="connsiteY34" fmla="*/ 4361301 h 10287000"/>
              <a:gd name="connsiteX35" fmla="*/ 18163112 w 18288000"/>
              <a:gd name="connsiteY35" fmla="*/ 3839395 h 10287000"/>
              <a:gd name="connsiteX36" fmla="*/ 18288000 w 18288000"/>
              <a:gd name="connsiteY36" fmla="*/ 3839395 h 10287000"/>
              <a:gd name="connsiteX37" fmla="*/ 18288000 w 18288000"/>
              <a:gd name="connsiteY37" fmla="*/ 3844510 h 10287000"/>
              <a:gd name="connsiteX38" fmla="*/ 18163882 w 18288000"/>
              <a:gd name="connsiteY38" fmla="*/ 3844510 h 10287000"/>
              <a:gd name="connsiteX39" fmla="*/ 18057438 w 18288000"/>
              <a:gd name="connsiteY39" fmla="*/ 3294280 h 10287000"/>
              <a:gd name="connsiteX40" fmla="*/ 18288000 w 18288000"/>
              <a:gd name="connsiteY40" fmla="*/ 3294280 h 10287000"/>
              <a:gd name="connsiteX41" fmla="*/ 18288000 w 18288000"/>
              <a:gd name="connsiteY41" fmla="*/ 3299395 h 10287000"/>
              <a:gd name="connsiteX42" fmla="*/ 18058674 w 18288000"/>
              <a:gd name="connsiteY42" fmla="*/ 3299395 h 10287000"/>
              <a:gd name="connsiteX43" fmla="*/ 17899292 w 18288000"/>
              <a:gd name="connsiteY43" fmla="*/ 2749163 h 10287000"/>
              <a:gd name="connsiteX44" fmla="*/ 18288000 w 18288000"/>
              <a:gd name="connsiteY44" fmla="*/ 2749163 h 10287000"/>
              <a:gd name="connsiteX45" fmla="*/ 18288000 w 18288000"/>
              <a:gd name="connsiteY45" fmla="*/ 2754280 h 10287000"/>
              <a:gd name="connsiteX46" fmla="*/ 17901006 w 18288000"/>
              <a:gd name="connsiteY46" fmla="*/ 2754280 h 10287000"/>
              <a:gd name="connsiteX47" fmla="*/ 17686150 w 18288000"/>
              <a:gd name="connsiteY47" fmla="*/ 2204051 h 10287000"/>
              <a:gd name="connsiteX48" fmla="*/ 18288000 w 18288000"/>
              <a:gd name="connsiteY48" fmla="*/ 2204051 h 10287000"/>
              <a:gd name="connsiteX49" fmla="*/ 18288000 w 18288000"/>
              <a:gd name="connsiteY49" fmla="*/ 2209166 h 10287000"/>
              <a:gd name="connsiteX50" fmla="*/ 17688366 w 18288000"/>
              <a:gd name="connsiteY50" fmla="*/ 2209166 h 10287000"/>
              <a:gd name="connsiteX51" fmla="*/ 6720629 w 18288000"/>
              <a:gd name="connsiteY51" fmla="*/ 1635726 h 10287000"/>
              <a:gd name="connsiteX52" fmla="*/ 6450628 w 18288000"/>
              <a:gd name="connsiteY52" fmla="*/ 1905726 h 10287000"/>
              <a:gd name="connsiteX53" fmla="*/ 6720629 w 18288000"/>
              <a:gd name="connsiteY53" fmla="*/ 2175726 h 10287000"/>
              <a:gd name="connsiteX54" fmla="*/ 6949216 w 18288000"/>
              <a:gd name="connsiteY54" fmla="*/ 2175726 h 10287000"/>
              <a:gd name="connsiteX55" fmla="*/ 7219212 w 18288000"/>
              <a:gd name="connsiteY55" fmla="*/ 1905726 h 10287000"/>
              <a:gd name="connsiteX56" fmla="*/ 6949216 w 18288000"/>
              <a:gd name="connsiteY56" fmla="*/ 1635726 h 10287000"/>
              <a:gd name="connsiteX57" fmla="*/ 18288000 w 18288000"/>
              <a:gd name="connsiteY57" fmla="*/ 39423 h 10287000"/>
              <a:gd name="connsiteX58" fmla="*/ 18288000 w 18288000"/>
              <a:gd name="connsiteY58" fmla="*/ 1664051 h 10287000"/>
              <a:gd name="connsiteX59" fmla="*/ 17416408 w 18288000"/>
              <a:gd name="connsiteY59" fmla="*/ 1664051 h 10287000"/>
              <a:gd name="connsiteX60" fmla="*/ 17413652 w 18288000"/>
              <a:gd name="connsiteY60" fmla="*/ 1658936 h 10287000"/>
              <a:gd name="connsiteX61" fmla="*/ 17817372 w 18288000"/>
              <a:gd name="connsiteY61" fmla="*/ 1658936 h 10287000"/>
              <a:gd name="connsiteX62" fmla="*/ 18087372 w 18288000"/>
              <a:gd name="connsiteY62" fmla="*/ 1388936 h 10287000"/>
              <a:gd name="connsiteX63" fmla="*/ 17817372 w 18288000"/>
              <a:gd name="connsiteY63" fmla="*/ 1118936 h 10287000"/>
              <a:gd name="connsiteX64" fmla="*/ 17125628 w 18288000"/>
              <a:gd name="connsiteY64" fmla="*/ 1118936 h 10287000"/>
              <a:gd name="connsiteX65" fmla="*/ 17125628 w 18288000"/>
              <a:gd name="connsiteY65" fmla="*/ 1089147 h 10287000"/>
              <a:gd name="connsiteX66" fmla="*/ 17144716 w 18288000"/>
              <a:gd name="connsiteY66" fmla="*/ 1081652 h 10287000"/>
              <a:gd name="connsiteX67" fmla="*/ 17274712 w 18288000"/>
              <a:gd name="connsiteY67" fmla="*/ 850742 h 10287000"/>
              <a:gd name="connsiteX68" fmla="*/ 17144716 w 18288000"/>
              <a:gd name="connsiteY68" fmla="*/ 619830 h 10287000"/>
              <a:gd name="connsiteX69" fmla="*/ 17125628 w 18288000"/>
              <a:gd name="connsiteY69" fmla="*/ 610351 h 10287000"/>
              <a:gd name="connsiteX70" fmla="*/ 17125628 w 18288000"/>
              <a:gd name="connsiteY70" fmla="*/ 582035 h 10287000"/>
              <a:gd name="connsiteX71" fmla="*/ 17626964 w 18288000"/>
              <a:gd name="connsiteY71" fmla="*/ 582035 h 10287000"/>
              <a:gd name="connsiteX72" fmla="*/ 17896964 w 18288000"/>
              <a:gd name="connsiteY72" fmla="*/ 312035 h 10287000"/>
              <a:gd name="connsiteX73" fmla="*/ 17681380 w 18288000"/>
              <a:gd name="connsiteY73" fmla="*/ 47521 h 10287000"/>
              <a:gd name="connsiteX74" fmla="*/ 17639832 w 18288000"/>
              <a:gd name="connsiteY74" fmla="*/ 43333 h 10287000"/>
              <a:gd name="connsiteX75" fmla="*/ 18249218 w 18288000"/>
              <a:gd name="connsiteY75" fmla="*/ 43333 h 10287000"/>
              <a:gd name="connsiteX76" fmla="*/ 0 w 18288000"/>
              <a:gd name="connsiteY76" fmla="*/ 0 h 10287000"/>
              <a:gd name="connsiteX77" fmla="*/ 8764198 w 18288000"/>
              <a:gd name="connsiteY77" fmla="*/ 0 h 10287000"/>
              <a:gd name="connsiteX78" fmla="*/ 8774225 w 18288000"/>
              <a:gd name="connsiteY78" fmla="*/ 3113 h 10287000"/>
              <a:gd name="connsiteX79" fmla="*/ 8828639 w 18288000"/>
              <a:gd name="connsiteY79" fmla="*/ 8598 h 10287000"/>
              <a:gd name="connsiteX80" fmla="*/ 9329976 w 18288000"/>
              <a:gd name="connsiteY80" fmla="*/ 8598 h 10287000"/>
              <a:gd name="connsiteX81" fmla="*/ 9329976 w 18288000"/>
              <a:gd name="connsiteY81" fmla="*/ 36914 h 10287000"/>
              <a:gd name="connsiteX82" fmla="*/ 9310888 w 18288000"/>
              <a:gd name="connsiteY82" fmla="*/ 46393 h 10287000"/>
              <a:gd name="connsiteX83" fmla="*/ 9180892 w 18288000"/>
              <a:gd name="connsiteY83" fmla="*/ 277305 h 10287000"/>
              <a:gd name="connsiteX84" fmla="*/ 9310888 w 18288000"/>
              <a:gd name="connsiteY84" fmla="*/ 508215 h 10287000"/>
              <a:gd name="connsiteX85" fmla="*/ 9329976 w 18288000"/>
              <a:gd name="connsiteY85" fmla="*/ 515710 h 10287000"/>
              <a:gd name="connsiteX86" fmla="*/ 9329976 w 18288000"/>
              <a:gd name="connsiteY86" fmla="*/ 545499 h 10287000"/>
              <a:gd name="connsiteX87" fmla="*/ 8638232 w 18288000"/>
              <a:gd name="connsiteY87" fmla="*/ 545499 h 10287000"/>
              <a:gd name="connsiteX88" fmla="*/ 8368234 w 18288000"/>
              <a:gd name="connsiteY88" fmla="*/ 815499 h 10287000"/>
              <a:gd name="connsiteX89" fmla="*/ 8533137 w 18288000"/>
              <a:gd name="connsiteY89" fmla="*/ 1064281 h 10287000"/>
              <a:gd name="connsiteX90" fmla="*/ 8542736 w 18288000"/>
              <a:gd name="connsiteY90" fmla="*/ 1067261 h 10287000"/>
              <a:gd name="connsiteX91" fmla="*/ 8542736 w 18288000"/>
              <a:gd name="connsiteY91" fmla="*/ 1090614 h 10287000"/>
              <a:gd name="connsiteX92" fmla="*/ 7596088 w 18288000"/>
              <a:gd name="connsiteY92" fmla="*/ 1090614 h 10287000"/>
              <a:gd name="connsiteX93" fmla="*/ 7326086 w 18288000"/>
              <a:gd name="connsiteY93" fmla="*/ 1360614 h 10287000"/>
              <a:gd name="connsiteX94" fmla="*/ 7596088 w 18288000"/>
              <a:gd name="connsiteY94" fmla="*/ 1630614 h 10287000"/>
              <a:gd name="connsiteX95" fmla="*/ 8074616 w 18288000"/>
              <a:gd name="connsiteY95" fmla="*/ 1630614 h 10287000"/>
              <a:gd name="connsiteX96" fmla="*/ 8074616 w 18288000"/>
              <a:gd name="connsiteY96" fmla="*/ 1640018 h 10287000"/>
              <a:gd name="connsiteX97" fmla="*/ 8062746 w 18288000"/>
              <a:gd name="connsiteY97" fmla="*/ 1641215 h 10287000"/>
              <a:gd name="connsiteX98" fmla="*/ 7847163 w 18288000"/>
              <a:gd name="connsiteY98" fmla="*/ 1905728 h 10287000"/>
              <a:gd name="connsiteX99" fmla="*/ 8062746 w 18288000"/>
              <a:gd name="connsiteY99" fmla="*/ 2170241 h 10287000"/>
              <a:gd name="connsiteX100" fmla="*/ 8074616 w 18288000"/>
              <a:gd name="connsiteY100" fmla="*/ 2171438 h 10287000"/>
              <a:gd name="connsiteX101" fmla="*/ 8074616 w 18288000"/>
              <a:gd name="connsiteY101" fmla="*/ 2180843 h 10287000"/>
              <a:gd name="connsiteX102" fmla="*/ 7095184 w 18288000"/>
              <a:gd name="connsiteY102" fmla="*/ 2180843 h 10287000"/>
              <a:gd name="connsiteX103" fmla="*/ 6825183 w 18288000"/>
              <a:gd name="connsiteY103" fmla="*/ 2450844 h 10287000"/>
              <a:gd name="connsiteX104" fmla="*/ 6990089 w 18288000"/>
              <a:gd name="connsiteY104" fmla="*/ 2699625 h 10287000"/>
              <a:gd name="connsiteX105" fmla="*/ 7039401 w 18288000"/>
              <a:gd name="connsiteY105" fmla="*/ 2714933 h 10287000"/>
              <a:gd name="connsiteX106" fmla="*/ 7039401 w 18288000"/>
              <a:gd name="connsiteY106" fmla="*/ 2725958 h 10287000"/>
              <a:gd name="connsiteX107" fmla="*/ 6073207 w 18288000"/>
              <a:gd name="connsiteY107" fmla="*/ 2725958 h 10287000"/>
              <a:gd name="connsiteX108" fmla="*/ 5803205 w 18288000"/>
              <a:gd name="connsiteY108" fmla="*/ 2995958 h 10287000"/>
              <a:gd name="connsiteX109" fmla="*/ 6073207 w 18288000"/>
              <a:gd name="connsiteY109" fmla="*/ 3265958 h 10287000"/>
              <a:gd name="connsiteX110" fmla="*/ 7039401 w 18288000"/>
              <a:gd name="connsiteY110" fmla="*/ 3265958 h 10287000"/>
              <a:gd name="connsiteX111" fmla="*/ 7039401 w 18288000"/>
              <a:gd name="connsiteY111" fmla="*/ 3287420 h 10287000"/>
              <a:gd name="connsiteX112" fmla="*/ 7023707 w 18288000"/>
              <a:gd name="connsiteY112" fmla="*/ 3292291 h 10287000"/>
              <a:gd name="connsiteX113" fmla="*/ 6858804 w 18288000"/>
              <a:gd name="connsiteY113" fmla="*/ 3541073 h 10287000"/>
              <a:gd name="connsiteX114" fmla="*/ 7128803 w 18288000"/>
              <a:gd name="connsiteY114" fmla="*/ 3811073 h 10287000"/>
              <a:gd name="connsiteX115" fmla="*/ 7322948 w 18288000"/>
              <a:gd name="connsiteY115" fmla="*/ 3811073 h 10287000"/>
              <a:gd name="connsiteX116" fmla="*/ 7322948 w 18288000"/>
              <a:gd name="connsiteY116" fmla="*/ 3856909 h 10287000"/>
              <a:gd name="connsiteX117" fmla="*/ 7313016 w 18288000"/>
              <a:gd name="connsiteY117" fmla="*/ 3862300 h 10287000"/>
              <a:gd name="connsiteX118" fmla="*/ 7193976 w 18288000"/>
              <a:gd name="connsiteY118" fmla="*/ 4086188 h 10287000"/>
              <a:gd name="connsiteX119" fmla="*/ 7313016 w 18288000"/>
              <a:gd name="connsiteY119" fmla="*/ 4310075 h 10287000"/>
              <a:gd name="connsiteX120" fmla="*/ 7322948 w 18288000"/>
              <a:gd name="connsiteY120" fmla="*/ 4315466 h 10287000"/>
              <a:gd name="connsiteX121" fmla="*/ 7322948 w 18288000"/>
              <a:gd name="connsiteY121" fmla="*/ 4361301 h 10287000"/>
              <a:gd name="connsiteX122" fmla="*/ 6911642 w 18288000"/>
              <a:gd name="connsiteY122" fmla="*/ 4361301 h 10287000"/>
              <a:gd name="connsiteX123" fmla="*/ 6641641 w 18288000"/>
              <a:gd name="connsiteY123" fmla="*/ 4631301 h 10287000"/>
              <a:gd name="connsiteX124" fmla="*/ 6911642 w 18288000"/>
              <a:gd name="connsiteY124" fmla="*/ 4901301 h 10287000"/>
              <a:gd name="connsiteX125" fmla="*/ 7497020 w 18288000"/>
              <a:gd name="connsiteY125" fmla="*/ 4901301 h 10287000"/>
              <a:gd name="connsiteX126" fmla="*/ 7475152 w 18288000"/>
              <a:gd name="connsiteY126" fmla="*/ 4903506 h 10287000"/>
              <a:gd name="connsiteX127" fmla="*/ 7237711 w 18288000"/>
              <a:gd name="connsiteY127" fmla="*/ 5194837 h 10287000"/>
              <a:gd name="connsiteX128" fmla="*/ 7475152 w 18288000"/>
              <a:gd name="connsiteY128" fmla="*/ 5486169 h 10287000"/>
              <a:gd name="connsiteX129" fmla="*/ 7475396 w 18288000"/>
              <a:gd name="connsiteY129" fmla="*/ 5486193 h 10287000"/>
              <a:gd name="connsiteX130" fmla="*/ 7307327 w 18288000"/>
              <a:gd name="connsiteY130" fmla="*/ 5486193 h 10287000"/>
              <a:gd name="connsiteX131" fmla="*/ 7037325 w 18288000"/>
              <a:gd name="connsiteY131" fmla="*/ 5756193 h 10287000"/>
              <a:gd name="connsiteX132" fmla="*/ 7307327 w 18288000"/>
              <a:gd name="connsiteY132" fmla="*/ 6026193 h 10287000"/>
              <a:gd name="connsiteX133" fmla="*/ 7318375 w 18288000"/>
              <a:gd name="connsiteY133" fmla="*/ 6026193 h 10287000"/>
              <a:gd name="connsiteX134" fmla="*/ 7318375 w 18288000"/>
              <a:gd name="connsiteY134" fmla="*/ 6027848 h 10287000"/>
              <a:gd name="connsiteX135" fmla="*/ 6408381 w 18288000"/>
              <a:gd name="connsiteY135" fmla="*/ 6027848 h 10287000"/>
              <a:gd name="connsiteX136" fmla="*/ 6138377 w 18288000"/>
              <a:gd name="connsiteY136" fmla="*/ 6297848 h 10287000"/>
              <a:gd name="connsiteX137" fmla="*/ 6408381 w 18288000"/>
              <a:gd name="connsiteY137" fmla="*/ 6567848 h 10287000"/>
              <a:gd name="connsiteX138" fmla="*/ 8870297 w 18288000"/>
              <a:gd name="connsiteY138" fmla="*/ 6567848 h 10287000"/>
              <a:gd name="connsiteX139" fmla="*/ 8871286 w 18288000"/>
              <a:gd name="connsiteY139" fmla="*/ 6569502 h 10287000"/>
              <a:gd name="connsiteX140" fmla="*/ 8638232 w 18288000"/>
              <a:gd name="connsiteY140" fmla="*/ 6569502 h 10287000"/>
              <a:gd name="connsiteX141" fmla="*/ 8368234 w 18288000"/>
              <a:gd name="connsiteY141" fmla="*/ 6839502 h 10287000"/>
              <a:gd name="connsiteX142" fmla="*/ 8638232 w 18288000"/>
              <a:gd name="connsiteY142" fmla="*/ 7109502 h 10287000"/>
              <a:gd name="connsiteX143" fmla="*/ 9244996 w 18288000"/>
              <a:gd name="connsiteY143" fmla="*/ 7109502 h 10287000"/>
              <a:gd name="connsiteX144" fmla="*/ 9246258 w 18288000"/>
              <a:gd name="connsiteY144" fmla="*/ 7111157 h 10287000"/>
              <a:gd name="connsiteX145" fmla="*/ 9012182 w 18288000"/>
              <a:gd name="connsiteY145" fmla="*/ 7111157 h 10287000"/>
              <a:gd name="connsiteX146" fmla="*/ 8742182 w 18288000"/>
              <a:gd name="connsiteY146" fmla="*/ 7381156 h 10287000"/>
              <a:gd name="connsiteX147" fmla="*/ 9012182 w 18288000"/>
              <a:gd name="connsiteY147" fmla="*/ 7651156 h 10287000"/>
              <a:gd name="connsiteX148" fmla="*/ 9787950 w 18288000"/>
              <a:gd name="connsiteY148" fmla="*/ 7651156 h 10287000"/>
              <a:gd name="connsiteX149" fmla="*/ 9789989 w 18288000"/>
              <a:gd name="connsiteY149" fmla="*/ 7652811 h 10287000"/>
              <a:gd name="connsiteX150" fmla="*/ 9369905 w 18288000"/>
              <a:gd name="connsiteY150" fmla="*/ 7652811 h 10287000"/>
              <a:gd name="connsiteX151" fmla="*/ 9099905 w 18288000"/>
              <a:gd name="connsiteY151" fmla="*/ 7922811 h 10287000"/>
              <a:gd name="connsiteX152" fmla="*/ 9369905 w 18288000"/>
              <a:gd name="connsiteY152" fmla="*/ 8192811 h 10287000"/>
              <a:gd name="connsiteX153" fmla="*/ 10001360 w 18288000"/>
              <a:gd name="connsiteY153" fmla="*/ 8192811 h 10287000"/>
              <a:gd name="connsiteX154" fmla="*/ 9929062 w 18288000"/>
              <a:gd name="connsiteY154" fmla="*/ 8207408 h 10287000"/>
              <a:gd name="connsiteX155" fmla="*/ 9764158 w 18288000"/>
              <a:gd name="connsiteY155" fmla="*/ 8456190 h 10287000"/>
              <a:gd name="connsiteX156" fmla="*/ 10034158 w 18288000"/>
              <a:gd name="connsiteY156" fmla="*/ 8726190 h 10287000"/>
              <a:gd name="connsiteX157" fmla="*/ 10800374 w 18288000"/>
              <a:gd name="connsiteY157" fmla="*/ 8726190 h 10287000"/>
              <a:gd name="connsiteX158" fmla="*/ 10804019 w 18288000"/>
              <a:gd name="connsiteY158" fmla="*/ 8728169 h 10287000"/>
              <a:gd name="connsiteX159" fmla="*/ 10909116 w 18288000"/>
              <a:gd name="connsiteY159" fmla="*/ 8749387 h 10287000"/>
              <a:gd name="connsiteX160" fmla="*/ 11573053 w 18288000"/>
              <a:gd name="connsiteY160" fmla="*/ 8749387 h 10287000"/>
              <a:gd name="connsiteX161" fmla="*/ 11526544 w 18288000"/>
              <a:gd name="connsiteY161" fmla="*/ 8777605 h 10287000"/>
              <a:gd name="connsiteX162" fmla="*/ 11502236 w 18288000"/>
              <a:gd name="connsiteY162" fmla="*/ 8804357 h 10287000"/>
              <a:gd name="connsiteX163" fmla="*/ 11499689 w 18288000"/>
              <a:gd name="connsiteY163" fmla="*/ 8805739 h 10287000"/>
              <a:gd name="connsiteX164" fmla="*/ 11380649 w 18288000"/>
              <a:gd name="connsiteY164" fmla="*/ 9029627 h 10287000"/>
              <a:gd name="connsiteX165" fmla="*/ 11650649 w 18288000"/>
              <a:gd name="connsiteY165" fmla="*/ 9299627 h 10287000"/>
              <a:gd name="connsiteX166" fmla="*/ 12043679 w 18288000"/>
              <a:gd name="connsiteY166" fmla="*/ 9299627 h 10287000"/>
              <a:gd name="connsiteX167" fmla="*/ 11989305 w 18288000"/>
              <a:gd name="connsiteY167" fmla="*/ 9310605 h 10287000"/>
              <a:gd name="connsiteX168" fmla="*/ 11824401 w 18288000"/>
              <a:gd name="connsiteY168" fmla="*/ 9559387 h 10287000"/>
              <a:gd name="connsiteX169" fmla="*/ 12039987 w 18288000"/>
              <a:gd name="connsiteY169" fmla="*/ 9823901 h 10287000"/>
              <a:gd name="connsiteX170" fmla="*/ 12080875 w 18288000"/>
              <a:gd name="connsiteY170" fmla="*/ 9828023 h 10287000"/>
              <a:gd name="connsiteX171" fmla="*/ 14770840 w 18288000"/>
              <a:gd name="connsiteY171" fmla="*/ 9828023 h 10287000"/>
              <a:gd name="connsiteX172" fmla="*/ 14811729 w 18288000"/>
              <a:gd name="connsiteY172" fmla="*/ 9823901 h 10287000"/>
              <a:gd name="connsiteX173" fmla="*/ 15027315 w 18288000"/>
              <a:gd name="connsiteY173" fmla="*/ 9559387 h 10287000"/>
              <a:gd name="connsiteX174" fmla="*/ 14862411 w 18288000"/>
              <a:gd name="connsiteY174" fmla="*/ 9310605 h 10287000"/>
              <a:gd name="connsiteX175" fmla="*/ 14808034 w 18288000"/>
              <a:gd name="connsiteY175" fmla="*/ 9299627 h 10287000"/>
              <a:gd name="connsiteX176" fmla="*/ 16421446 w 18288000"/>
              <a:gd name="connsiteY176" fmla="*/ 9299627 h 10287000"/>
              <a:gd name="connsiteX177" fmla="*/ 16691446 w 18288000"/>
              <a:gd name="connsiteY177" fmla="*/ 9029627 h 10287000"/>
              <a:gd name="connsiteX178" fmla="*/ 16526542 w 18288000"/>
              <a:gd name="connsiteY178" fmla="*/ 8780845 h 10287000"/>
              <a:gd name="connsiteX179" fmla="*/ 16454244 w 18288000"/>
              <a:gd name="connsiteY179" fmla="*/ 8766248 h 10287000"/>
              <a:gd name="connsiteX180" fmla="*/ 17085700 w 18288000"/>
              <a:gd name="connsiteY180" fmla="*/ 8766248 h 10287000"/>
              <a:gd name="connsiteX181" fmla="*/ 17355700 w 18288000"/>
              <a:gd name="connsiteY181" fmla="*/ 8496248 h 10287000"/>
              <a:gd name="connsiteX182" fmla="*/ 17085700 w 18288000"/>
              <a:gd name="connsiteY182" fmla="*/ 8226248 h 10287000"/>
              <a:gd name="connsiteX183" fmla="*/ 16665615 w 18288000"/>
              <a:gd name="connsiteY183" fmla="*/ 8226248 h 10287000"/>
              <a:gd name="connsiteX184" fmla="*/ 16667654 w 18288000"/>
              <a:gd name="connsiteY184" fmla="*/ 8224593 h 10287000"/>
              <a:gd name="connsiteX185" fmla="*/ 17443422 w 18288000"/>
              <a:gd name="connsiteY185" fmla="*/ 8224593 h 10287000"/>
              <a:gd name="connsiteX186" fmla="*/ 17713422 w 18288000"/>
              <a:gd name="connsiteY186" fmla="*/ 7954593 h 10287000"/>
              <a:gd name="connsiteX187" fmla="*/ 17443422 w 18288000"/>
              <a:gd name="connsiteY187" fmla="*/ 7684594 h 10287000"/>
              <a:gd name="connsiteX188" fmla="*/ 17209346 w 18288000"/>
              <a:gd name="connsiteY188" fmla="*/ 7684594 h 10287000"/>
              <a:gd name="connsiteX189" fmla="*/ 17210608 w 18288000"/>
              <a:gd name="connsiteY189" fmla="*/ 7682939 h 10287000"/>
              <a:gd name="connsiteX190" fmla="*/ 17817372 w 18288000"/>
              <a:gd name="connsiteY190" fmla="*/ 7682939 h 10287000"/>
              <a:gd name="connsiteX191" fmla="*/ 18087372 w 18288000"/>
              <a:gd name="connsiteY191" fmla="*/ 7412939 h 10287000"/>
              <a:gd name="connsiteX192" fmla="*/ 17817372 w 18288000"/>
              <a:gd name="connsiteY192" fmla="*/ 7142939 h 10287000"/>
              <a:gd name="connsiteX193" fmla="*/ 17584318 w 18288000"/>
              <a:gd name="connsiteY193" fmla="*/ 7142939 h 10287000"/>
              <a:gd name="connsiteX194" fmla="*/ 17585308 w 18288000"/>
              <a:gd name="connsiteY194" fmla="*/ 7141285 h 10287000"/>
              <a:gd name="connsiteX195" fmla="*/ 18288000 w 18288000"/>
              <a:gd name="connsiteY195" fmla="*/ 7141285 h 10287000"/>
              <a:gd name="connsiteX196" fmla="*/ 18288000 w 18288000"/>
              <a:gd name="connsiteY196" fmla="*/ 7684594 h 10287000"/>
              <a:gd name="connsiteX197" fmla="*/ 18166964 w 18288000"/>
              <a:gd name="connsiteY197" fmla="*/ 7684594 h 10287000"/>
              <a:gd name="connsiteX198" fmla="*/ 17896964 w 18288000"/>
              <a:gd name="connsiteY198" fmla="*/ 7954593 h 10287000"/>
              <a:gd name="connsiteX199" fmla="*/ 18166964 w 18288000"/>
              <a:gd name="connsiteY199" fmla="*/ 8224593 h 10287000"/>
              <a:gd name="connsiteX200" fmla="*/ 18288000 w 18288000"/>
              <a:gd name="connsiteY200" fmla="*/ 8224593 h 10287000"/>
              <a:gd name="connsiteX201" fmla="*/ 18288000 w 18288000"/>
              <a:gd name="connsiteY201" fmla="*/ 10287000 h 10287000"/>
              <a:gd name="connsiteX202" fmla="*/ 0 w 18288000"/>
              <a:gd name="connsiteY202"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8288000" h="10287000">
                <a:moveTo>
                  <a:pt x="10244184" y="8746079"/>
                </a:moveTo>
                <a:cubicBezTo>
                  <a:pt x="10095066" y="8746079"/>
                  <a:pt x="9974184" y="8866963"/>
                  <a:pt x="9974184" y="9016079"/>
                </a:cubicBezTo>
                <a:cubicBezTo>
                  <a:pt x="9974184" y="9165195"/>
                  <a:pt x="10095066" y="9286079"/>
                  <a:pt x="10244184" y="9286079"/>
                </a:cubicBezTo>
                <a:lnTo>
                  <a:pt x="10616757" y="9286079"/>
                </a:lnTo>
                <a:cubicBezTo>
                  <a:pt x="10765875" y="9286079"/>
                  <a:pt x="10886757" y="9165195"/>
                  <a:pt x="10886757" y="9016079"/>
                </a:cubicBezTo>
                <a:cubicBezTo>
                  <a:pt x="10886757" y="8866963"/>
                  <a:pt x="10765875" y="8746079"/>
                  <a:pt x="10616757" y="8746079"/>
                </a:cubicBezTo>
                <a:close/>
                <a:moveTo>
                  <a:pt x="7916068" y="7111157"/>
                </a:moveTo>
                <a:cubicBezTo>
                  <a:pt x="7766950" y="7111157"/>
                  <a:pt x="7646066" y="7232040"/>
                  <a:pt x="7646066" y="7381156"/>
                </a:cubicBezTo>
                <a:cubicBezTo>
                  <a:pt x="7646066" y="7530273"/>
                  <a:pt x="7766950" y="7651156"/>
                  <a:pt x="7916068" y="7651156"/>
                </a:cubicBezTo>
                <a:lnTo>
                  <a:pt x="8288640" y="7651156"/>
                </a:lnTo>
                <a:cubicBezTo>
                  <a:pt x="8437756" y="7651156"/>
                  <a:pt x="8558639" y="7530273"/>
                  <a:pt x="8558639" y="7381156"/>
                </a:cubicBezTo>
                <a:cubicBezTo>
                  <a:pt x="8558639" y="7232040"/>
                  <a:pt x="8437756" y="7111157"/>
                  <a:pt x="8288640" y="7111157"/>
                </a:cubicBezTo>
                <a:close/>
                <a:moveTo>
                  <a:pt x="17857466" y="6599630"/>
                </a:moveTo>
                <a:lnTo>
                  <a:pt x="18288000" y="6599630"/>
                </a:lnTo>
                <a:lnTo>
                  <a:pt x="18288000" y="6601285"/>
                </a:lnTo>
                <a:lnTo>
                  <a:pt x="17856710" y="6601285"/>
                </a:lnTo>
                <a:close/>
                <a:moveTo>
                  <a:pt x="18166506" y="5474738"/>
                </a:moveTo>
                <a:lnTo>
                  <a:pt x="18288000" y="5474738"/>
                </a:lnTo>
                <a:lnTo>
                  <a:pt x="18288000" y="6059630"/>
                </a:lnTo>
                <a:lnTo>
                  <a:pt x="18046092" y="6059630"/>
                </a:lnTo>
                <a:lnTo>
                  <a:pt x="18152328" y="5588224"/>
                </a:lnTo>
                <a:close/>
                <a:moveTo>
                  <a:pt x="18219124" y="4929623"/>
                </a:moveTo>
                <a:lnTo>
                  <a:pt x="18288000" y="4929623"/>
                </a:lnTo>
                <a:lnTo>
                  <a:pt x="18288000" y="4934738"/>
                </a:lnTo>
                <a:lnTo>
                  <a:pt x="18218968" y="4934738"/>
                </a:lnTo>
                <a:close/>
                <a:moveTo>
                  <a:pt x="18217220" y="4384510"/>
                </a:moveTo>
                <a:lnTo>
                  <a:pt x="18288000" y="4384510"/>
                </a:lnTo>
                <a:lnTo>
                  <a:pt x="18288000" y="4389625"/>
                </a:lnTo>
                <a:lnTo>
                  <a:pt x="18217532" y="4389625"/>
                </a:lnTo>
                <a:close/>
                <a:moveTo>
                  <a:pt x="5999551" y="4361301"/>
                </a:moveTo>
                <a:cubicBezTo>
                  <a:pt x="5850435" y="4361301"/>
                  <a:pt x="5729552" y="4482185"/>
                  <a:pt x="5729552" y="4631301"/>
                </a:cubicBezTo>
                <a:cubicBezTo>
                  <a:pt x="5729552" y="4780418"/>
                  <a:pt x="5850435" y="4901301"/>
                  <a:pt x="5999551" y="4901301"/>
                </a:cubicBezTo>
                <a:lnTo>
                  <a:pt x="6228135" y="4901301"/>
                </a:lnTo>
                <a:cubicBezTo>
                  <a:pt x="6377253" y="4901301"/>
                  <a:pt x="6498136" y="4780418"/>
                  <a:pt x="6498136" y="4631301"/>
                </a:cubicBezTo>
                <a:cubicBezTo>
                  <a:pt x="6498136" y="4482185"/>
                  <a:pt x="6377253" y="4361301"/>
                  <a:pt x="6228135" y="4361301"/>
                </a:cubicBezTo>
                <a:close/>
                <a:moveTo>
                  <a:pt x="18163112" y="3839395"/>
                </a:moveTo>
                <a:lnTo>
                  <a:pt x="18288000" y="3839395"/>
                </a:lnTo>
                <a:lnTo>
                  <a:pt x="18288000" y="3844510"/>
                </a:lnTo>
                <a:lnTo>
                  <a:pt x="18163882" y="3844510"/>
                </a:lnTo>
                <a:close/>
                <a:moveTo>
                  <a:pt x="18057438" y="3294280"/>
                </a:moveTo>
                <a:lnTo>
                  <a:pt x="18288000" y="3294280"/>
                </a:lnTo>
                <a:lnTo>
                  <a:pt x="18288000" y="3299395"/>
                </a:lnTo>
                <a:lnTo>
                  <a:pt x="18058674" y="3299395"/>
                </a:lnTo>
                <a:close/>
                <a:moveTo>
                  <a:pt x="17899292" y="2749163"/>
                </a:moveTo>
                <a:lnTo>
                  <a:pt x="18288000" y="2749163"/>
                </a:lnTo>
                <a:lnTo>
                  <a:pt x="18288000" y="2754280"/>
                </a:lnTo>
                <a:lnTo>
                  <a:pt x="17901006" y="2754280"/>
                </a:lnTo>
                <a:close/>
                <a:moveTo>
                  <a:pt x="17686150" y="2204051"/>
                </a:moveTo>
                <a:lnTo>
                  <a:pt x="18288000" y="2204051"/>
                </a:lnTo>
                <a:lnTo>
                  <a:pt x="18288000" y="2209166"/>
                </a:lnTo>
                <a:lnTo>
                  <a:pt x="17688366" y="2209166"/>
                </a:lnTo>
                <a:close/>
                <a:moveTo>
                  <a:pt x="6720629" y="1635726"/>
                </a:moveTo>
                <a:cubicBezTo>
                  <a:pt x="6571511" y="1635726"/>
                  <a:pt x="6450628" y="1756610"/>
                  <a:pt x="6450628" y="1905726"/>
                </a:cubicBezTo>
                <a:cubicBezTo>
                  <a:pt x="6450628" y="2054843"/>
                  <a:pt x="6571511" y="2175726"/>
                  <a:pt x="6720629" y="2175726"/>
                </a:cubicBezTo>
                <a:lnTo>
                  <a:pt x="6949216" y="2175726"/>
                </a:lnTo>
                <a:cubicBezTo>
                  <a:pt x="7098331" y="2175726"/>
                  <a:pt x="7219212" y="2054843"/>
                  <a:pt x="7219212" y="1905726"/>
                </a:cubicBezTo>
                <a:cubicBezTo>
                  <a:pt x="7219212" y="1756610"/>
                  <a:pt x="7098331" y="1635726"/>
                  <a:pt x="6949216" y="1635726"/>
                </a:cubicBezTo>
                <a:close/>
                <a:moveTo>
                  <a:pt x="18288000" y="39423"/>
                </a:moveTo>
                <a:lnTo>
                  <a:pt x="18288000" y="1664051"/>
                </a:lnTo>
                <a:lnTo>
                  <a:pt x="17416408" y="1664051"/>
                </a:lnTo>
                <a:lnTo>
                  <a:pt x="17413652" y="1658936"/>
                </a:lnTo>
                <a:lnTo>
                  <a:pt x="17817372" y="1658936"/>
                </a:lnTo>
                <a:cubicBezTo>
                  <a:pt x="17966488" y="1658936"/>
                  <a:pt x="18087372" y="1538053"/>
                  <a:pt x="18087372" y="1388936"/>
                </a:cubicBezTo>
                <a:cubicBezTo>
                  <a:pt x="18087372" y="1239820"/>
                  <a:pt x="17966488" y="1118936"/>
                  <a:pt x="17817372" y="1118936"/>
                </a:cubicBezTo>
                <a:lnTo>
                  <a:pt x="17125628" y="1118936"/>
                </a:lnTo>
                <a:lnTo>
                  <a:pt x="17125628" y="1089147"/>
                </a:lnTo>
                <a:lnTo>
                  <a:pt x="17144716" y="1081652"/>
                </a:lnTo>
                <a:cubicBezTo>
                  <a:pt x="17222652" y="1034297"/>
                  <a:pt x="17274712" y="948599"/>
                  <a:pt x="17274712" y="850742"/>
                </a:cubicBezTo>
                <a:cubicBezTo>
                  <a:pt x="17274712" y="752884"/>
                  <a:pt x="17222652" y="667185"/>
                  <a:pt x="17144716" y="619830"/>
                </a:cubicBezTo>
                <a:lnTo>
                  <a:pt x="17125628" y="610351"/>
                </a:lnTo>
                <a:lnTo>
                  <a:pt x="17125628" y="582035"/>
                </a:lnTo>
                <a:lnTo>
                  <a:pt x="17626964" y="582035"/>
                </a:lnTo>
                <a:cubicBezTo>
                  <a:pt x="17776082" y="582035"/>
                  <a:pt x="17896964" y="461152"/>
                  <a:pt x="17896964" y="312035"/>
                </a:cubicBezTo>
                <a:cubicBezTo>
                  <a:pt x="17896964" y="181558"/>
                  <a:pt x="17804414" y="72697"/>
                  <a:pt x="17681380" y="47521"/>
                </a:cubicBezTo>
                <a:lnTo>
                  <a:pt x="17639832" y="43333"/>
                </a:lnTo>
                <a:lnTo>
                  <a:pt x="18249218" y="43333"/>
                </a:lnTo>
                <a:close/>
                <a:moveTo>
                  <a:pt x="0" y="0"/>
                </a:moveTo>
                <a:lnTo>
                  <a:pt x="8764198" y="0"/>
                </a:lnTo>
                <a:lnTo>
                  <a:pt x="8774225" y="3113"/>
                </a:lnTo>
                <a:cubicBezTo>
                  <a:pt x="8791801" y="6709"/>
                  <a:pt x="8810000" y="8598"/>
                  <a:pt x="8828639" y="8598"/>
                </a:cubicBezTo>
                <a:lnTo>
                  <a:pt x="9329976" y="8598"/>
                </a:lnTo>
                <a:lnTo>
                  <a:pt x="9329976" y="36914"/>
                </a:lnTo>
                <a:lnTo>
                  <a:pt x="9310888" y="46393"/>
                </a:lnTo>
                <a:cubicBezTo>
                  <a:pt x="9232952" y="93749"/>
                  <a:pt x="9180892" y="179447"/>
                  <a:pt x="9180892" y="277305"/>
                </a:cubicBezTo>
                <a:cubicBezTo>
                  <a:pt x="9180892" y="375162"/>
                  <a:pt x="9232952" y="460860"/>
                  <a:pt x="9310888" y="508215"/>
                </a:cubicBezTo>
                <a:lnTo>
                  <a:pt x="9329976" y="515710"/>
                </a:lnTo>
                <a:lnTo>
                  <a:pt x="9329976" y="545499"/>
                </a:lnTo>
                <a:lnTo>
                  <a:pt x="8638232" y="545499"/>
                </a:lnTo>
                <a:cubicBezTo>
                  <a:pt x="8489116" y="545499"/>
                  <a:pt x="8368234" y="666383"/>
                  <a:pt x="8368234" y="815499"/>
                </a:cubicBezTo>
                <a:cubicBezTo>
                  <a:pt x="8368234" y="927337"/>
                  <a:pt x="8436230" y="1023293"/>
                  <a:pt x="8533137" y="1064281"/>
                </a:cubicBezTo>
                <a:lnTo>
                  <a:pt x="8542736" y="1067261"/>
                </a:lnTo>
                <a:lnTo>
                  <a:pt x="8542736" y="1090614"/>
                </a:lnTo>
                <a:lnTo>
                  <a:pt x="7596088" y="1090614"/>
                </a:lnTo>
                <a:cubicBezTo>
                  <a:pt x="7446970" y="1090614"/>
                  <a:pt x="7326086" y="1211498"/>
                  <a:pt x="7326086" y="1360614"/>
                </a:cubicBezTo>
                <a:cubicBezTo>
                  <a:pt x="7326086" y="1509731"/>
                  <a:pt x="7446970" y="1630614"/>
                  <a:pt x="7596088" y="1630614"/>
                </a:cubicBezTo>
                <a:lnTo>
                  <a:pt x="8074616" y="1630614"/>
                </a:lnTo>
                <a:lnTo>
                  <a:pt x="8074616" y="1640018"/>
                </a:lnTo>
                <a:lnTo>
                  <a:pt x="8062746" y="1641215"/>
                </a:lnTo>
                <a:cubicBezTo>
                  <a:pt x="7939714" y="1666391"/>
                  <a:pt x="7847163" y="1775253"/>
                  <a:pt x="7847163" y="1905728"/>
                </a:cubicBezTo>
                <a:cubicBezTo>
                  <a:pt x="7847163" y="2036206"/>
                  <a:pt x="7939714" y="2145065"/>
                  <a:pt x="8062746" y="2170241"/>
                </a:cubicBezTo>
                <a:lnTo>
                  <a:pt x="8074616" y="2171438"/>
                </a:lnTo>
                <a:lnTo>
                  <a:pt x="8074616" y="2180843"/>
                </a:lnTo>
                <a:lnTo>
                  <a:pt x="7095184" y="2180843"/>
                </a:lnTo>
                <a:cubicBezTo>
                  <a:pt x="6946069" y="2180843"/>
                  <a:pt x="6825183" y="2301726"/>
                  <a:pt x="6825183" y="2450844"/>
                </a:cubicBezTo>
                <a:cubicBezTo>
                  <a:pt x="6825183" y="2562681"/>
                  <a:pt x="6893182" y="2658637"/>
                  <a:pt x="6990089" y="2699625"/>
                </a:cubicBezTo>
                <a:lnTo>
                  <a:pt x="7039401" y="2714933"/>
                </a:lnTo>
                <a:lnTo>
                  <a:pt x="7039401" y="2725958"/>
                </a:lnTo>
                <a:lnTo>
                  <a:pt x="6073207" y="2725958"/>
                </a:lnTo>
                <a:cubicBezTo>
                  <a:pt x="5924094" y="2725958"/>
                  <a:pt x="5803205" y="2846841"/>
                  <a:pt x="5803205" y="2995958"/>
                </a:cubicBezTo>
                <a:cubicBezTo>
                  <a:pt x="5803205" y="3145074"/>
                  <a:pt x="5924094" y="3265958"/>
                  <a:pt x="6073207" y="3265958"/>
                </a:cubicBezTo>
                <a:lnTo>
                  <a:pt x="7039401" y="3265958"/>
                </a:lnTo>
                <a:lnTo>
                  <a:pt x="7039401" y="3287420"/>
                </a:lnTo>
                <a:lnTo>
                  <a:pt x="7023707" y="3292291"/>
                </a:lnTo>
                <a:cubicBezTo>
                  <a:pt x="6926801" y="3333279"/>
                  <a:pt x="6858804" y="3429236"/>
                  <a:pt x="6858804" y="3541073"/>
                </a:cubicBezTo>
                <a:cubicBezTo>
                  <a:pt x="6858804" y="3690189"/>
                  <a:pt x="6979687" y="3811073"/>
                  <a:pt x="7128803" y="3811073"/>
                </a:cubicBezTo>
                <a:lnTo>
                  <a:pt x="7322948" y="3811073"/>
                </a:lnTo>
                <a:lnTo>
                  <a:pt x="7322948" y="3856909"/>
                </a:lnTo>
                <a:lnTo>
                  <a:pt x="7313016" y="3862300"/>
                </a:lnTo>
                <a:cubicBezTo>
                  <a:pt x="7241197" y="3910820"/>
                  <a:pt x="7193976" y="3992990"/>
                  <a:pt x="7193976" y="4086188"/>
                </a:cubicBezTo>
                <a:cubicBezTo>
                  <a:pt x="7193976" y="4179385"/>
                  <a:pt x="7241197" y="4261554"/>
                  <a:pt x="7313016" y="4310075"/>
                </a:cubicBezTo>
                <a:lnTo>
                  <a:pt x="7322948" y="4315466"/>
                </a:lnTo>
                <a:lnTo>
                  <a:pt x="7322948" y="4361301"/>
                </a:lnTo>
                <a:lnTo>
                  <a:pt x="6911642" y="4361301"/>
                </a:lnTo>
                <a:cubicBezTo>
                  <a:pt x="6762524" y="4361301"/>
                  <a:pt x="6641641" y="4482185"/>
                  <a:pt x="6641641" y="4631301"/>
                </a:cubicBezTo>
                <a:cubicBezTo>
                  <a:pt x="6641641" y="4780418"/>
                  <a:pt x="6762524" y="4901301"/>
                  <a:pt x="6911642" y="4901301"/>
                </a:cubicBezTo>
                <a:lnTo>
                  <a:pt x="7497020" y="4901301"/>
                </a:lnTo>
                <a:lnTo>
                  <a:pt x="7475152" y="4903506"/>
                </a:lnTo>
                <a:cubicBezTo>
                  <a:pt x="7339644" y="4931235"/>
                  <a:pt x="7237711" y="5051132"/>
                  <a:pt x="7237711" y="5194837"/>
                </a:cubicBezTo>
                <a:cubicBezTo>
                  <a:pt x="7237711" y="5338543"/>
                  <a:pt x="7339644" y="5458440"/>
                  <a:pt x="7475152" y="5486169"/>
                </a:cubicBezTo>
                <a:lnTo>
                  <a:pt x="7475396" y="5486193"/>
                </a:lnTo>
                <a:lnTo>
                  <a:pt x="7307327" y="5486193"/>
                </a:lnTo>
                <a:cubicBezTo>
                  <a:pt x="7158208" y="5486193"/>
                  <a:pt x="7037325" y="5607077"/>
                  <a:pt x="7037325" y="5756193"/>
                </a:cubicBezTo>
                <a:cubicBezTo>
                  <a:pt x="7037325" y="5905310"/>
                  <a:pt x="7158208" y="6026193"/>
                  <a:pt x="7307327" y="6026193"/>
                </a:cubicBezTo>
                <a:lnTo>
                  <a:pt x="7318375" y="6026193"/>
                </a:lnTo>
                <a:lnTo>
                  <a:pt x="7318375" y="6027848"/>
                </a:lnTo>
                <a:lnTo>
                  <a:pt x="6408381" y="6027848"/>
                </a:lnTo>
                <a:cubicBezTo>
                  <a:pt x="6259266" y="6027848"/>
                  <a:pt x="6138377" y="6148731"/>
                  <a:pt x="6138377" y="6297848"/>
                </a:cubicBezTo>
                <a:cubicBezTo>
                  <a:pt x="6138377" y="6446964"/>
                  <a:pt x="6259266" y="6567848"/>
                  <a:pt x="6408381" y="6567848"/>
                </a:cubicBezTo>
                <a:lnTo>
                  <a:pt x="8870297" y="6567848"/>
                </a:lnTo>
                <a:lnTo>
                  <a:pt x="8871286" y="6569502"/>
                </a:lnTo>
                <a:lnTo>
                  <a:pt x="8638232" y="6569502"/>
                </a:lnTo>
                <a:cubicBezTo>
                  <a:pt x="8489116" y="6569502"/>
                  <a:pt x="8368234" y="6690386"/>
                  <a:pt x="8368234" y="6839502"/>
                </a:cubicBezTo>
                <a:cubicBezTo>
                  <a:pt x="8368234" y="6988619"/>
                  <a:pt x="8489116" y="7109502"/>
                  <a:pt x="8638232" y="7109502"/>
                </a:cubicBezTo>
                <a:lnTo>
                  <a:pt x="9244996" y="7109502"/>
                </a:lnTo>
                <a:lnTo>
                  <a:pt x="9246258" y="7111157"/>
                </a:lnTo>
                <a:lnTo>
                  <a:pt x="9012182" y="7111157"/>
                </a:lnTo>
                <a:cubicBezTo>
                  <a:pt x="8863066" y="7111157"/>
                  <a:pt x="8742182" y="7232040"/>
                  <a:pt x="8742182" y="7381156"/>
                </a:cubicBezTo>
                <a:cubicBezTo>
                  <a:pt x="8742182" y="7530273"/>
                  <a:pt x="8863066" y="7651156"/>
                  <a:pt x="9012182" y="7651156"/>
                </a:cubicBezTo>
                <a:lnTo>
                  <a:pt x="9787950" y="7651156"/>
                </a:lnTo>
                <a:lnTo>
                  <a:pt x="9789989" y="7652811"/>
                </a:lnTo>
                <a:lnTo>
                  <a:pt x="9369905" y="7652811"/>
                </a:lnTo>
                <a:cubicBezTo>
                  <a:pt x="9220788" y="7652811"/>
                  <a:pt x="9099905" y="7773694"/>
                  <a:pt x="9099905" y="7922811"/>
                </a:cubicBezTo>
                <a:cubicBezTo>
                  <a:pt x="9099905" y="8071928"/>
                  <a:pt x="9220788" y="8192811"/>
                  <a:pt x="9369905" y="8192811"/>
                </a:cubicBezTo>
                <a:lnTo>
                  <a:pt x="10001360" y="8192811"/>
                </a:lnTo>
                <a:lnTo>
                  <a:pt x="9929062" y="8207408"/>
                </a:lnTo>
                <a:cubicBezTo>
                  <a:pt x="9832156" y="8248396"/>
                  <a:pt x="9764158" y="8344353"/>
                  <a:pt x="9764158" y="8456190"/>
                </a:cubicBezTo>
                <a:cubicBezTo>
                  <a:pt x="9764158" y="8605306"/>
                  <a:pt x="9885041" y="8726190"/>
                  <a:pt x="10034158" y="8726190"/>
                </a:cubicBezTo>
                <a:lnTo>
                  <a:pt x="10800374" y="8726190"/>
                </a:lnTo>
                <a:lnTo>
                  <a:pt x="10804019" y="8728169"/>
                </a:lnTo>
                <a:cubicBezTo>
                  <a:pt x="10836322" y="8741832"/>
                  <a:pt x="10871836" y="8749387"/>
                  <a:pt x="10909116" y="8749387"/>
                </a:cubicBezTo>
                <a:lnTo>
                  <a:pt x="11573053" y="8749387"/>
                </a:lnTo>
                <a:lnTo>
                  <a:pt x="11526544" y="8777605"/>
                </a:lnTo>
                <a:lnTo>
                  <a:pt x="11502236" y="8804357"/>
                </a:lnTo>
                <a:lnTo>
                  <a:pt x="11499689" y="8805739"/>
                </a:lnTo>
                <a:cubicBezTo>
                  <a:pt x="11427869" y="8854260"/>
                  <a:pt x="11380649" y="8936430"/>
                  <a:pt x="11380649" y="9029627"/>
                </a:cubicBezTo>
                <a:cubicBezTo>
                  <a:pt x="11380649" y="9178743"/>
                  <a:pt x="11501532" y="9299627"/>
                  <a:pt x="11650649" y="9299627"/>
                </a:cubicBezTo>
                <a:lnTo>
                  <a:pt x="12043679" y="9299627"/>
                </a:lnTo>
                <a:lnTo>
                  <a:pt x="11989305" y="9310605"/>
                </a:lnTo>
                <a:cubicBezTo>
                  <a:pt x="11892397" y="9351593"/>
                  <a:pt x="11824401" y="9447549"/>
                  <a:pt x="11824401" y="9559387"/>
                </a:cubicBezTo>
                <a:cubicBezTo>
                  <a:pt x="11824401" y="9689864"/>
                  <a:pt x="11916953" y="9798725"/>
                  <a:pt x="12039987" y="9823901"/>
                </a:cubicBezTo>
                <a:lnTo>
                  <a:pt x="12080875" y="9828023"/>
                </a:lnTo>
                <a:lnTo>
                  <a:pt x="14770840" y="9828023"/>
                </a:lnTo>
                <a:lnTo>
                  <a:pt x="14811729" y="9823901"/>
                </a:lnTo>
                <a:cubicBezTo>
                  <a:pt x="14934764" y="9798725"/>
                  <a:pt x="15027315" y="9689864"/>
                  <a:pt x="15027315" y="9559387"/>
                </a:cubicBezTo>
                <a:cubicBezTo>
                  <a:pt x="15027315" y="9447549"/>
                  <a:pt x="14959318" y="9351593"/>
                  <a:pt x="14862411" y="9310605"/>
                </a:cubicBezTo>
                <a:lnTo>
                  <a:pt x="14808034" y="9299627"/>
                </a:lnTo>
                <a:lnTo>
                  <a:pt x="16421446" y="9299627"/>
                </a:lnTo>
                <a:cubicBezTo>
                  <a:pt x="16570563" y="9299627"/>
                  <a:pt x="16691446" y="9178743"/>
                  <a:pt x="16691446" y="9029627"/>
                </a:cubicBezTo>
                <a:cubicBezTo>
                  <a:pt x="16691446" y="8917790"/>
                  <a:pt x="16623448" y="8821833"/>
                  <a:pt x="16526542" y="8780845"/>
                </a:cubicBezTo>
                <a:lnTo>
                  <a:pt x="16454244" y="8766248"/>
                </a:lnTo>
                <a:lnTo>
                  <a:pt x="17085700" y="8766248"/>
                </a:lnTo>
                <a:cubicBezTo>
                  <a:pt x="17234816" y="8766248"/>
                  <a:pt x="17355700" y="8645365"/>
                  <a:pt x="17355700" y="8496248"/>
                </a:cubicBezTo>
                <a:cubicBezTo>
                  <a:pt x="17355700" y="8347131"/>
                  <a:pt x="17234816" y="8226248"/>
                  <a:pt x="17085700" y="8226248"/>
                </a:cubicBezTo>
                <a:lnTo>
                  <a:pt x="16665615" y="8226248"/>
                </a:lnTo>
                <a:lnTo>
                  <a:pt x="16667654" y="8224593"/>
                </a:lnTo>
                <a:lnTo>
                  <a:pt x="17443422" y="8224593"/>
                </a:lnTo>
                <a:cubicBezTo>
                  <a:pt x="17592538" y="8224593"/>
                  <a:pt x="17713422" y="8103710"/>
                  <a:pt x="17713422" y="7954593"/>
                </a:cubicBezTo>
                <a:cubicBezTo>
                  <a:pt x="17713422" y="7805477"/>
                  <a:pt x="17592538" y="7684594"/>
                  <a:pt x="17443422" y="7684594"/>
                </a:cubicBezTo>
                <a:lnTo>
                  <a:pt x="17209346" y="7684594"/>
                </a:lnTo>
                <a:lnTo>
                  <a:pt x="17210608" y="7682939"/>
                </a:lnTo>
                <a:lnTo>
                  <a:pt x="17817372" y="7682939"/>
                </a:lnTo>
                <a:cubicBezTo>
                  <a:pt x="17966488" y="7682939"/>
                  <a:pt x="18087372" y="7562056"/>
                  <a:pt x="18087372" y="7412939"/>
                </a:cubicBezTo>
                <a:cubicBezTo>
                  <a:pt x="18087372" y="7263823"/>
                  <a:pt x="17966488" y="7142939"/>
                  <a:pt x="17817372" y="7142939"/>
                </a:cubicBezTo>
                <a:lnTo>
                  <a:pt x="17584318" y="7142939"/>
                </a:lnTo>
                <a:lnTo>
                  <a:pt x="17585308" y="7141285"/>
                </a:lnTo>
                <a:lnTo>
                  <a:pt x="18288000" y="7141285"/>
                </a:lnTo>
                <a:lnTo>
                  <a:pt x="18288000" y="7684594"/>
                </a:lnTo>
                <a:lnTo>
                  <a:pt x="18166964" y="7684594"/>
                </a:lnTo>
                <a:cubicBezTo>
                  <a:pt x="18017848" y="7684594"/>
                  <a:pt x="17896964" y="7805477"/>
                  <a:pt x="17896964" y="7954593"/>
                </a:cubicBezTo>
                <a:cubicBezTo>
                  <a:pt x="17896964" y="8103710"/>
                  <a:pt x="18017848" y="8224593"/>
                  <a:pt x="18166964" y="8224593"/>
                </a:cubicBezTo>
                <a:lnTo>
                  <a:pt x="18288000" y="8224593"/>
                </a:lnTo>
                <a:lnTo>
                  <a:pt x="18288000" y="10287000"/>
                </a:lnTo>
                <a:lnTo>
                  <a:pt x="0" y="1028700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TextBox 42">
            <a:extLst>
              <a:ext uri="{FF2B5EF4-FFF2-40B4-BE49-F238E27FC236}">
                <a16:creationId xmlns:a16="http://schemas.microsoft.com/office/drawing/2014/main" xmlns="" id="{9983F311-1D3F-445A-9E0A-2B202C0C3AE9}"/>
              </a:ext>
            </a:extLst>
          </p:cNvPr>
          <p:cNvSpPr txBox="1"/>
          <p:nvPr/>
        </p:nvSpPr>
        <p:spPr>
          <a:xfrm>
            <a:off x="1678502" y="685297"/>
            <a:ext cx="2232700" cy="1754326"/>
          </a:xfrm>
          <a:prstGeom prst="rect">
            <a:avLst/>
          </a:prstGeom>
          <a:noFill/>
        </p:spPr>
        <p:txBody>
          <a:bodyPr wrap="square" rtlCol="0">
            <a:spAutoFit/>
          </a:bodyPr>
          <a:lstStyle/>
          <a:p>
            <a:r>
              <a:rPr lang="el-GR" sz="1200" b="1" dirty="0" smtClean="0">
                <a:solidFill>
                  <a:schemeClr val="bg1"/>
                </a:solidFill>
              </a:rPr>
              <a:t>Με την διεργασία της αλκοολικής ζύμωσης, είναι δυνατή η εξαγωγή αιθανόλης από την βιομάζα, μέσω της αναερόβιας δράσης ενζύμων σε άμυλο και σάκχαρα φρούτων, δημητριακών και άλλων μορφών βιομάζας</a:t>
            </a:r>
            <a:r>
              <a:rPr lang="en-US" altLang="ko-KR" sz="1200" b="1" dirty="0" smtClean="0">
                <a:solidFill>
                  <a:schemeClr val="bg1"/>
                </a:solidFill>
                <a:cs typeface="Arial" pitchFamily="34" charset="0"/>
              </a:rPr>
              <a:t>. </a:t>
            </a:r>
            <a:endParaRPr lang="ko-KR" altLang="en-US" sz="1200" b="1" dirty="0">
              <a:solidFill>
                <a:schemeClr val="bg1"/>
              </a:solidFill>
              <a:cs typeface="Arial" pitchFamily="34" charset="0"/>
            </a:endParaRPr>
          </a:p>
        </p:txBody>
      </p:sp>
      <p:sp>
        <p:nvSpPr>
          <p:cNvPr id="45" name="TextBox 44">
            <a:extLst>
              <a:ext uri="{FF2B5EF4-FFF2-40B4-BE49-F238E27FC236}">
                <a16:creationId xmlns:a16="http://schemas.microsoft.com/office/drawing/2014/main" xmlns="" id="{EB3EE148-3059-48F2-8766-43E1F41F5C42}"/>
              </a:ext>
            </a:extLst>
          </p:cNvPr>
          <p:cNvSpPr txBox="1"/>
          <p:nvPr/>
        </p:nvSpPr>
        <p:spPr>
          <a:xfrm>
            <a:off x="746417" y="5326807"/>
            <a:ext cx="4201255" cy="1107996"/>
          </a:xfrm>
          <a:prstGeom prst="rect">
            <a:avLst/>
          </a:prstGeom>
          <a:noFill/>
        </p:spPr>
        <p:txBody>
          <a:bodyPr wrap="square" lIns="72000" tIns="0" rIns="36000" bIns="0" rtlCol="0">
            <a:spAutoFit/>
          </a:bodyPr>
          <a:lstStyle/>
          <a:p>
            <a:r>
              <a:rPr lang="el-GR" sz="3600" b="1" dirty="0" smtClean="0">
                <a:solidFill>
                  <a:schemeClr val="bg1"/>
                </a:solidFill>
              </a:rPr>
              <a:t>Αλκοολική Ζύμωση</a:t>
            </a:r>
            <a:endParaRPr lang="ko-KR" altLang="en-US" sz="3600" b="1" dirty="0">
              <a:solidFill>
                <a:schemeClr val="bg1"/>
              </a:solidFill>
              <a:latin typeface="+mj-lt"/>
              <a:cs typeface="Arial" pitchFamily="34" charset="0"/>
            </a:endParaRPr>
          </a:p>
        </p:txBody>
      </p:sp>
      <p:grpSp>
        <p:nvGrpSpPr>
          <p:cNvPr id="2" name="그룹 40">
            <a:extLst>
              <a:ext uri="{FF2B5EF4-FFF2-40B4-BE49-F238E27FC236}">
                <a16:creationId xmlns:a16="http://schemas.microsoft.com/office/drawing/2014/main" xmlns="" id="{ECE7333D-F3AB-4CFD-B800-3D9711F4D434}"/>
              </a:ext>
            </a:extLst>
          </p:cNvPr>
          <p:cNvGrpSpPr/>
          <p:nvPr/>
        </p:nvGrpSpPr>
        <p:grpSpPr>
          <a:xfrm>
            <a:off x="746416" y="2899409"/>
            <a:ext cx="2415238" cy="2070681"/>
            <a:chOff x="6975883" y="3736778"/>
            <a:chExt cx="4594794" cy="2070681"/>
          </a:xfrm>
        </p:grpSpPr>
        <p:sp>
          <p:nvSpPr>
            <p:cNvPr id="47" name="TextBox 46">
              <a:extLst>
                <a:ext uri="{FF2B5EF4-FFF2-40B4-BE49-F238E27FC236}">
                  <a16:creationId xmlns:a16="http://schemas.microsoft.com/office/drawing/2014/main" xmlns="" id="{6B7D741D-253B-47A8-98DB-4765F950F536}"/>
                </a:ext>
              </a:extLst>
            </p:cNvPr>
            <p:cNvSpPr txBox="1"/>
            <p:nvPr/>
          </p:nvSpPr>
          <p:spPr>
            <a:xfrm>
              <a:off x="6975883" y="4207021"/>
              <a:ext cx="4594794" cy="1600438"/>
            </a:xfrm>
            <a:prstGeom prst="rect">
              <a:avLst/>
            </a:prstGeom>
            <a:noFill/>
          </p:spPr>
          <p:txBody>
            <a:bodyPr wrap="square" rtlCol="0">
              <a:spAutoFit/>
            </a:bodyPr>
            <a:lstStyle/>
            <a:p>
              <a:r>
                <a:rPr lang="el-GR" sz="1400" dirty="0" smtClean="0">
                  <a:solidFill>
                    <a:schemeClr val="bg1"/>
                  </a:solidFill>
                </a:rPr>
                <a:t>Καύσιμο σε μηχανές </a:t>
              </a:r>
              <a:endParaRPr lang="en-US" sz="1400" dirty="0" smtClean="0">
                <a:solidFill>
                  <a:schemeClr val="bg1"/>
                </a:solidFill>
              </a:endParaRPr>
            </a:p>
            <a:p>
              <a:endParaRPr lang="el-GR" sz="1400" dirty="0" smtClean="0">
                <a:solidFill>
                  <a:schemeClr val="bg1"/>
                </a:solidFill>
              </a:endParaRPr>
            </a:p>
            <a:p>
              <a:pPr algn="just"/>
              <a:r>
                <a:rPr lang="en-US" sz="1400" dirty="0" smtClean="0">
                  <a:solidFill>
                    <a:schemeClr val="bg1"/>
                  </a:solidFill>
                </a:rPr>
                <a:t>Gasohol</a:t>
              </a:r>
              <a:r>
                <a:rPr lang="el-GR" sz="1400" dirty="0" smtClean="0">
                  <a:solidFill>
                    <a:schemeClr val="bg1"/>
                  </a:solidFill>
                </a:rPr>
                <a:t>: Είναι ένα μείγμα καθαρής αιθανόλης 100% με βενζίνη σε ποσοστό 10 − 20%. </a:t>
              </a:r>
            </a:p>
            <a:p>
              <a:pPr algn="just"/>
              <a:r>
                <a:rPr lang="el-GR" sz="1400" dirty="0" smtClean="0">
                  <a:solidFill>
                    <a:schemeClr val="bg1"/>
                  </a:solidFill>
                </a:rPr>
                <a:t>.</a:t>
              </a:r>
            </a:p>
          </p:txBody>
        </p:sp>
        <p:sp>
          <p:nvSpPr>
            <p:cNvPr id="48" name="TextBox 47">
              <a:extLst>
                <a:ext uri="{FF2B5EF4-FFF2-40B4-BE49-F238E27FC236}">
                  <a16:creationId xmlns:a16="http://schemas.microsoft.com/office/drawing/2014/main" xmlns="" id="{B574C850-A39E-4B89-AB60-1D6E7407CEC1}"/>
                </a:ext>
              </a:extLst>
            </p:cNvPr>
            <p:cNvSpPr txBox="1"/>
            <p:nvPr/>
          </p:nvSpPr>
          <p:spPr>
            <a:xfrm>
              <a:off x="6975883" y="3736778"/>
              <a:ext cx="4594794" cy="338554"/>
            </a:xfrm>
            <a:prstGeom prst="rect">
              <a:avLst/>
            </a:prstGeom>
            <a:noFill/>
          </p:spPr>
          <p:txBody>
            <a:bodyPr wrap="square" rtlCol="0">
              <a:spAutoFit/>
            </a:bodyPr>
            <a:lstStyle/>
            <a:p>
              <a:r>
                <a:rPr lang="el-GR" altLang="ko-KR" sz="1600" b="1" dirty="0" smtClean="0">
                  <a:solidFill>
                    <a:schemeClr val="bg1"/>
                  </a:solidFill>
                  <a:cs typeface="Arial" pitchFamily="34" charset="0"/>
                </a:rPr>
                <a:t>Χρήση</a:t>
              </a:r>
              <a:r>
                <a:rPr lang="el-GR" altLang="ko-KR" sz="1400" b="1" dirty="0" smtClean="0">
                  <a:solidFill>
                    <a:schemeClr val="bg1"/>
                  </a:solidFill>
                  <a:cs typeface="Arial" pitchFamily="34" charset="0"/>
                </a:rPr>
                <a:t> </a:t>
              </a:r>
              <a:r>
                <a:rPr lang="el-GR" altLang="ko-KR" sz="1600" b="1" dirty="0" err="1" smtClean="0">
                  <a:solidFill>
                    <a:schemeClr val="bg1"/>
                  </a:solidFill>
                  <a:cs typeface="Arial" pitchFamily="34" charset="0"/>
                </a:rPr>
                <a:t>Βιοαιθανόλης</a:t>
              </a:r>
              <a:endParaRPr lang="ko-KR" altLang="en-US" sz="1400" b="1" dirty="0">
                <a:solidFill>
                  <a:schemeClr val="bg1"/>
                </a:solidFill>
                <a:cs typeface="Arial" pitchFamily="34" charset="0"/>
              </a:endParaRPr>
            </a:p>
          </p:txBody>
        </p:sp>
      </p:grpSp>
    </p:spTree>
    <p:extLst>
      <p:ext uri="{BB962C8B-B14F-4D97-AF65-F5344CB8AC3E}">
        <p14:creationId xmlns:p14="http://schemas.microsoft.com/office/powerpoint/2010/main" xmlns="" val="1920676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l-GR" dirty="0" smtClean="0"/>
              <a:t>Αναερόβια Χώνευση</a:t>
            </a:r>
            <a:endParaRPr lang="en-US" dirty="0"/>
          </a:p>
        </p:txBody>
      </p:sp>
      <p:grpSp>
        <p:nvGrpSpPr>
          <p:cNvPr id="4" name="Group 3">
            <a:extLst>
              <a:ext uri="{FF2B5EF4-FFF2-40B4-BE49-F238E27FC236}">
                <a16:creationId xmlns:a16="http://schemas.microsoft.com/office/drawing/2014/main" xmlns="" id="{39525845-D726-4F64-B578-4354B91FA1B6}"/>
              </a:ext>
            </a:extLst>
          </p:cNvPr>
          <p:cNvGrpSpPr/>
          <p:nvPr/>
        </p:nvGrpSpPr>
        <p:grpSpPr>
          <a:xfrm>
            <a:off x="2190812" y="2002222"/>
            <a:ext cx="3428603" cy="1232654"/>
            <a:chOff x="6565695" y="2005884"/>
            <a:chExt cx="2055608" cy="945505"/>
          </a:xfrm>
        </p:grpSpPr>
        <p:sp>
          <p:nvSpPr>
            <p:cNvPr id="5" name="TextBox 4">
              <a:extLst>
                <a:ext uri="{FF2B5EF4-FFF2-40B4-BE49-F238E27FC236}">
                  <a16:creationId xmlns:a16="http://schemas.microsoft.com/office/drawing/2014/main" xmlns="" id="{45A94D99-2E22-414F-A034-BB3E93763F6F}"/>
                </a:ext>
              </a:extLst>
            </p:cNvPr>
            <p:cNvSpPr txBox="1"/>
            <p:nvPr/>
          </p:nvSpPr>
          <p:spPr>
            <a:xfrm>
              <a:off x="6565695" y="2305058"/>
              <a:ext cx="2037996" cy="646331"/>
            </a:xfrm>
            <a:prstGeom prst="rect">
              <a:avLst/>
            </a:prstGeom>
            <a:noFill/>
          </p:spPr>
          <p:txBody>
            <a:bodyPr wrap="square" rtlCol="0">
              <a:spAutoFit/>
            </a:bodyPr>
            <a:lstStyle/>
            <a:p>
              <a:r>
                <a:rPr lang="el-GR" sz="1200" dirty="0" smtClean="0"/>
                <a:t>Το βιοαέριο είναι το τελικό προϊόν των βακτηρίων που τροφοδοτεί την εισαγωγή της </a:t>
              </a:r>
              <a:r>
                <a:rPr lang="el-GR" sz="1200" dirty="0" err="1" smtClean="0"/>
                <a:t>βιοδιασπάσιμης</a:t>
              </a:r>
              <a:r>
                <a:rPr lang="el-GR" sz="1200" dirty="0" smtClean="0"/>
                <a:t> πρώτης ύλης</a:t>
              </a:r>
              <a:endParaRPr lang="en-US" altLang="ko-KR" sz="12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xmlns="" id="{323B538C-A36F-49A5-B818-C213699D5F51}"/>
                </a:ext>
              </a:extLst>
            </p:cNvPr>
            <p:cNvSpPr txBox="1"/>
            <p:nvPr/>
          </p:nvSpPr>
          <p:spPr>
            <a:xfrm>
              <a:off x="6583307" y="2005884"/>
              <a:ext cx="2037996" cy="354119"/>
            </a:xfrm>
            <a:prstGeom prst="rect">
              <a:avLst/>
            </a:prstGeom>
            <a:noFill/>
          </p:spPr>
          <p:txBody>
            <a:bodyPr wrap="square" rtlCol="0">
              <a:spAutoFit/>
            </a:bodyPr>
            <a:lstStyle/>
            <a:p>
              <a:r>
                <a:rPr lang="el-GR" altLang="ko-KR" sz="2400" b="1" dirty="0" smtClean="0">
                  <a:solidFill>
                    <a:schemeClr val="accent1"/>
                  </a:solidFill>
                  <a:cs typeface="Arial" pitchFamily="34" charset="0"/>
                </a:rPr>
                <a:t>Βιοαέριο</a:t>
              </a:r>
              <a:endParaRPr lang="ko-KR" altLang="en-US" sz="1200" b="1" dirty="0">
                <a:solidFill>
                  <a:schemeClr val="accent1"/>
                </a:solidFill>
                <a:cs typeface="Arial" pitchFamily="34" charset="0"/>
              </a:endParaRPr>
            </a:p>
          </p:txBody>
        </p:sp>
      </p:grpSp>
      <p:grpSp>
        <p:nvGrpSpPr>
          <p:cNvPr id="8" name="Group 7">
            <a:extLst>
              <a:ext uri="{FF2B5EF4-FFF2-40B4-BE49-F238E27FC236}">
                <a16:creationId xmlns:a16="http://schemas.microsoft.com/office/drawing/2014/main" xmlns="" id="{282E39E4-2F84-4A0D-8184-664E924CF1A9}"/>
              </a:ext>
            </a:extLst>
          </p:cNvPr>
          <p:cNvGrpSpPr/>
          <p:nvPr/>
        </p:nvGrpSpPr>
        <p:grpSpPr>
          <a:xfrm>
            <a:off x="2190813" y="3578771"/>
            <a:ext cx="3705489" cy="1241485"/>
            <a:chOff x="6565695" y="2005884"/>
            <a:chExt cx="2055606" cy="945505"/>
          </a:xfrm>
        </p:grpSpPr>
        <p:sp>
          <p:nvSpPr>
            <p:cNvPr id="9" name="TextBox 8">
              <a:extLst>
                <a:ext uri="{FF2B5EF4-FFF2-40B4-BE49-F238E27FC236}">
                  <a16:creationId xmlns:a16="http://schemas.microsoft.com/office/drawing/2014/main" xmlns="" id="{22A70CA7-D1C8-42F1-BF21-0C6453EF6172}"/>
                </a:ext>
              </a:extLst>
            </p:cNvPr>
            <p:cNvSpPr txBox="1"/>
            <p:nvPr/>
          </p:nvSpPr>
          <p:spPr>
            <a:xfrm>
              <a:off x="6565695" y="2305058"/>
              <a:ext cx="2037996" cy="646331"/>
            </a:xfrm>
            <a:prstGeom prst="rect">
              <a:avLst/>
            </a:prstGeom>
            <a:noFill/>
          </p:spPr>
          <p:txBody>
            <a:bodyPr wrap="square" rtlCol="0">
              <a:spAutoFit/>
            </a:bodyPr>
            <a:lstStyle/>
            <a:p>
              <a:r>
                <a:rPr lang="el-GR" sz="1200" dirty="0" smtClean="0"/>
                <a:t>Το χωνευμένο υλικό είναι το στερεό υπόλειμμα του αρχικού υλικού στους </a:t>
              </a:r>
              <a:r>
                <a:rPr lang="el-GR" sz="1200" dirty="0" err="1" smtClean="0"/>
                <a:t>χωνευτήρες</a:t>
              </a:r>
              <a:r>
                <a:rPr lang="el-GR" sz="1200" dirty="0" smtClean="0"/>
                <a:t> που τα μικρόβια δεν μπορούν να χρησιμοποιήσουν. </a:t>
              </a:r>
              <a:endParaRPr lang="en-US" altLang="ko-KR"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xmlns="" id="{0631F333-7284-4153-8FF1-645E05169299}"/>
                </a:ext>
              </a:extLst>
            </p:cNvPr>
            <p:cNvSpPr txBox="1"/>
            <p:nvPr/>
          </p:nvSpPr>
          <p:spPr>
            <a:xfrm>
              <a:off x="6583306" y="2005884"/>
              <a:ext cx="2037995" cy="461665"/>
            </a:xfrm>
            <a:prstGeom prst="rect">
              <a:avLst/>
            </a:prstGeom>
            <a:noFill/>
          </p:spPr>
          <p:txBody>
            <a:bodyPr wrap="square" rtlCol="0">
              <a:spAutoFit/>
            </a:bodyPr>
            <a:lstStyle/>
            <a:p>
              <a:r>
                <a:rPr lang="el-GR" sz="2400" b="1" dirty="0" smtClean="0">
                  <a:solidFill>
                    <a:schemeClr val="accent2"/>
                  </a:solidFill>
                </a:rPr>
                <a:t>Χωνευμένο</a:t>
              </a:r>
              <a:r>
                <a:rPr lang="el-GR" sz="2400" b="1" dirty="0" smtClean="0">
                  <a:solidFill>
                    <a:schemeClr val="tx1">
                      <a:lumMod val="75000"/>
                      <a:lumOff val="25000"/>
                    </a:schemeClr>
                  </a:solidFill>
                </a:rPr>
                <a:t> </a:t>
              </a:r>
              <a:r>
                <a:rPr lang="el-GR" sz="2400" b="1" dirty="0" smtClean="0">
                  <a:solidFill>
                    <a:schemeClr val="accent2"/>
                  </a:solidFill>
                </a:rPr>
                <a:t>υλικό</a:t>
              </a:r>
              <a:endParaRPr lang="el-GR" sz="2400" b="1" dirty="0">
                <a:solidFill>
                  <a:schemeClr val="accent2"/>
                </a:solidFill>
              </a:endParaRPr>
            </a:p>
          </p:txBody>
        </p:sp>
      </p:grpSp>
      <p:grpSp>
        <p:nvGrpSpPr>
          <p:cNvPr id="12" name="Group 11">
            <a:extLst>
              <a:ext uri="{FF2B5EF4-FFF2-40B4-BE49-F238E27FC236}">
                <a16:creationId xmlns:a16="http://schemas.microsoft.com/office/drawing/2014/main" xmlns="" id="{056AF2F5-FCE5-4738-A582-283843866D3B}"/>
              </a:ext>
            </a:extLst>
          </p:cNvPr>
          <p:cNvGrpSpPr/>
          <p:nvPr/>
        </p:nvGrpSpPr>
        <p:grpSpPr>
          <a:xfrm>
            <a:off x="2080452" y="5123793"/>
            <a:ext cx="3973507" cy="1387684"/>
            <a:chOff x="6565695" y="2005884"/>
            <a:chExt cx="2055606" cy="1130171"/>
          </a:xfrm>
        </p:grpSpPr>
        <p:sp>
          <p:nvSpPr>
            <p:cNvPr id="13" name="TextBox 12">
              <a:extLst>
                <a:ext uri="{FF2B5EF4-FFF2-40B4-BE49-F238E27FC236}">
                  <a16:creationId xmlns:a16="http://schemas.microsoft.com/office/drawing/2014/main" xmlns="" id="{F470A9C7-E89A-41EB-9D4C-E1567C843DDD}"/>
                </a:ext>
              </a:extLst>
            </p:cNvPr>
            <p:cNvSpPr txBox="1"/>
            <p:nvPr/>
          </p:nvSpPr>
          <p:spPr>
            <a:xfrm>
              <a:off x="6565695" y="2305058"/>
              <a:ext cx="2037996" cy="830997"/>
            </a:xfrm>
            <a:prstGeom prst="rect">
              <a:avLst/>
            </a:prstGeom>
            <a:noFill/>
          </p:spPr>
          <p:txBody>
            <a:bodyPr wrap="square" rtlCol="0">
              <a:spAutoFit/>
            </a:bodyPr>
            <a:lstStyle/>
            <a:p>
              <a:r>
                <a:rPr lang="el-GR" sz="1200" dirty="0" smtClean="0"/>
                <a:t>Η τελική έξοδος από τα συστήματα αναερόβιας πέψης είναι το νερό, που παράγεται και την περιεχόμενη υγρασία των αρχικών αποβλήτων που επεξεργάστηκαν</a:t>
              </a:r>
              <a:endParaRPr lang="en-US" altLang="ko-KR"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xmlns="" id="{AF8CDB3E-8785-4F0A-8D3D-DDECAD26EBFE}"/>
                </a:ext>
              </a:extLst>
            </p:cNvPr>
            <p:cNvSpPr txBox="1"/>
            <p:nvPr/>
          </p:nvSpPr>
          <p:spPr>
            <a:xfrm>
              <a:off x="6583306" y="2005884"/>
              <a:ext cx="2037995" cy="403499"/>
            </a:xfrm>
            <a:prstGeom prst="rect">
              <a:avLst/>
            </a:prstGeom>
            <a:noFill/>
          </p:spPr>
          <p:txBody>
            <a:bodyPr wrap="square" rtlCol="0">
              <a:spAutoFit/>
            </a:bodyPr>
            <a:lstStyle/>
            <a:p>
              <a:r>
                <a:rPr lang="el-GR" altLang="ko-KR" sz="2400" b="1" dirty="0" smtClean="0">
                  <a:solidFill>
                    <a:schemeClr val="accent3"/>
                  </a:solidFill>
                  <a:cs typeface="Arial" pitchFamily="34" charset="0"/>
                </a:rPr>
                <a:t>Απόνερα</a:t>
              </a:r>
              <a:endParaRPr lang="ko-KR" altLang="en-US" sz="1200" b="1" dirty="0">
                <a:solidFill>
                  <a:schemeClr val="accent3"/>
                </a:solidFill>
                <a:cs typeface="Arial" pitchFamily="34" charset="0"/>
              </a:endParaRPr>
            </a:p>
          </p:txBody>
        </p:sp>
      </p:grpSp>
      <p:sp>
        <p:nvSpPr>
          <p:cNvPr id="18" name="TextBox 17">
            <a:extLst>
              <a:ext uri="{FF2B5EF4-FFF2-40B4-BE49-F238E27FC236}">
                <a16:creationId xmlns:a16="http://schemas.microsoft.com/office/drawing/2014/main" xmlns="" id="{1A30D322-7231-4E14-92A9-47F0827F4D3E}"/>
              </a:ext>
            </a:extLst>
          </p:cNvPr>
          <p:cNvSpPr txBox="1"/>
          <p:nvPr/>
        </p:nvSpPr>
        <p:spPr>
          <a:xfrm>
            <a:off x="6418841" y="4035620"/>
            <a:ext cx="3820609" cy="430887"/>
          </a:xfrm>
          <a:prstGeom prst="rect">
            <a:avLst/>
          </a:prstGeom>
          <a:noFill/>
        </p:spPr>
        <p:txBody>
          <a:bodyPr wrap="square" lIns="36000" tIns="0" rIns="36000" bIns="0" rtlCol="0">
            <a:spAutoFit/>
          </a:bodyPr>
          <a:lstStyle/>
          <a:p>
            <a:r>
              <a:rPr lang="en-US" sz="2800" b="1" dirty="0" smtClean="0">
                <a:solidFill>
                  <a:schemeClr val="accent4"/>
                </a:solidFill>
              </a:rPr>
              <a:t>Anaerobic digestion</a:t>
            </a:r>
            <a:endParaRPr lang="ko-KR" altLang="en-US" sz="2800" b="1" dirty="0">
              <a:solidFill>
                <a:schemeClr val="accent4"/>
              </a:solidFill>
              <a:cs typeface="Arial" pitchFamily="34" charset="0"/>
            </a:endParaRPr>
          </a:p>
        </p:txBody>
      </p:sp>
      <p:sp>
        <p:nvSpPr>
          <p:cNvPr id="19" name="TextBox 18">
            <a:extLst>
              <a:ext uri="{FF2B5EF4-FFF2-40B4-BE49-F238E27FC236}">
                <a16:creationId xmlns:a16="http://schemas.microsoft.com/office/drawing/2014/main" xmlns="" id="{E7A6308E-0FA4-4946-9E08-73FFD73C51C0}"/>
              </a:ext>
            </a:extLst>
          </p:cNvPr>
          <p:cNvSpPr txBox="1"/>
          <p:nvPr/>
        </p:nvSpPr>
        <p:spPr>
          <a:xfrm>
            <a:off x="6292239" y="4536549"/>
            <a:ext cx="5163703" cy="1384995"/>
          </a:xfrm>
          <a:prstGeom prst="rect">
            <a:avLst/>
          </a:prstGeom>
          <a:noFill/>
        </p:spPr>
        <p:txBody>
          <a:bodyPr wrap="square" rtlCol="0">
            <a:spAutoFit/>
          </a:bodyPr>
          <a:lstStyle/>
          <a:p>
            <a:r>
              <a:rPr lang="el-GR" sz="1200" dirty="0" smtClean="0"/>
              <a:t> Η αναερόβια χώνευση είναι μια σειρά από διεργασίες με τις οποίες κάποιοι μικροοργανισμοί  αποσυνθέτουν </a:t>
            </a:r>
            <a:r>
              <a:rPr lang="el-GR" sz="1200" dirty="0" err="1" smtClean="0"/>
              <a:t>βιοδιασπόμενα</a:t>
            </a:r>
            <a:r>
              <a:rPr lang="el-GR" sz="1200" dirty="0" smtClean="0"/>
              <a:t> υλικά απουσία  οξυγόνου. Η διεργασία της πέψης ξεκινά με </a:t>
            </a:r>
            <a:r>
              <a:rPr lang="el-GR" sz="1200" dirty="0" err="1" smtClean="0"/>
              <a:t>βακτυριδιακή</a:t>
            </a:r>
            <a:r>
              <a:rPr lang="el-GR" sz="1200" dirty="0" smtClean="0"/>
              <a:t> υδρόλυση  των αρχικών υλικών. Αδιάλυτα οργανικά πολυμερή, όπως οι  υδατάνθρακες , διασπώνται σε διαλυτά παράγωγα που γίνονται διαθέσιμα για άλλα βακτήρια που εν τέλει θα μετατρέψουν την βιομάζα σε μεθάνιο και διοξείδιο του άνθρακα</a:t>
            </a:r>
            <a:endParaRPr lang="en-US" altLang="ko-KR" sz="1200" dirty="0">
              <a:solidFill>
                <a:schemeClr val="tx1">
                  <a:lumMod val="75000"/>
                  <a:lumOff val="25000"/>
                </a:schemeClr>
              </a:solidFill>
              <a:cs typeface="Arial" pitchFamily="34" charset="0"/>
            </a:endParaRPr>
          </a:p>
        </p:txBody>
      </p:sp>
      <p:pic>
        <p:nvPicPr>
          <p:cNvPr id="2050" name="Picture 2" descr="C:\Users\Da\Desktop\Επιστήμη και Τεχνολογία Περιβάλλοντος\Παρουσίαση\shillouete\good\biogas\White-green.png"/>
          <p:cNvPicPr>
            <a:picLocks noChangeAspect="1" noChangeArrowheads="1"/>
          </p:cNvPicPr>
          <p:nvPr/>
        </p:nvPicPr>
        <p:blipFill>
          <a:blip r:embed="rId2" cstate="print"/>
          <a:srcRect/>
          <a:stretch>
            <a:fillRect/>
          </a:stretch>
        </p:blipFill>
        <p:spPr bwMode="auto">
          <a:xfrm>
            <a:off x="1054953" y="2129051"/>
            <a:ext cx="746004" cy="955343"/>
          </a:xfrm>
          <a:prstGeom prst="rect">
            <a:avLst/>
          </a:prstGeom>
          <a:noFill/>
        </p:spPr>
      </p:pic>
      <p:pic>
        <p:nvPicPr>
          <p:cNvPr id="2052" name="Picture 4" descr="C:\Users\Da\Desktop\Επιστήμη και Τεχνολογία Περιβάλλοντος\Παρουσίαση\shillouete\good\biogas\biogass[-digester-galazio.png"/>
          <p:cNvPicPr>
            <a:picLocks noChangeAspect="1" noChangeArrowheads="1"/>
          </p:cNvPicPr>
          <p:nvPr/>
        </p:nvPicPr>
        <p:blipFill>
          <a:blip r:embed="rId3" cstate="print"/>
          <a:srcRect/>
          <a:stretch>
            <a:fillRect/>
          </a:stretch>
        </p:blipFill>
        <p:spPr bwMode="auto">
          <a:xfrm>
            <a:off x="7132186" y="1514592"/>
            <a:ext cx="2134644" cy="2352133"/>
          </a:xfrm>
          <a:prstGeom prst="rect">
            <a:avLst/>
          </a:prstGeom>
          <a:noFill/>
        </p:spPr>
      </p:pic>
      <p:pic>
        <p:nvPicPr>
          <p:cNvPr id="2053" name="Picture 5" descr="C:\Users\Da\Desktop\Επιστήμη και Τεχνολογία Περιβάλλοντος\Παρουσίαση\shillouete\good\xwneush.png"/>
          <p:cNvPicPr>
            <a:picLocks noChangeAspect="1" noChangeArrowheads="1"/>
          </p:cNvPicPr>
          <p:nvPr/>
        </p:nvPicPr>
        <p:blipFill>
          <a:blip r:embed="rId4" cstate="print"/>
          <a:srcRect/>
          <a:stretch>
            <a:fillRect/>
          </a:stretch>
        </p:blipFill>
        <p:spPr bwMode="auto">
          <a:xfrm>
            <a:off x="1048841" y="3777919"/>
            <a:ext cx="901850" cy="794080"/>
          </a:xfrm>
          <a:prstGeom prst="rect">
            <a:avLst/>
          </a:prstGeom>
          <a:noFill/>
        </p:spPr>
      </p:pic>
      <p:pic>
        <p:nvPicPr>
          <p:cNvPr id="42" name="Picture 3" descr="C:\Users\Da\Desktop\Επιστήμη και Τεχνολογία Περιβάλλοντος\Παρουσίαση\shillouete\good\waters.png"/>
          <p:cNvPicPr>
            <a:picLocks noChangeAspect="1" noChangeArrowheads="1"/>
          </p:cNvPicPr>
          <p:nvPr/>
        </p:nvPicPr>
        <p:blipFill>
          <a:blip r:embed="rId5" cstate="print"/>
          <a:srcRect/>
          <a:stretch>
            <a:fillRect/>
          </a:stretch>
        </p:blipFill>
        <p:spPr bwMode="auto">
          <a:xfrm>
            <a:off x="1350371" y="5476936"/>
            <a:ext cx="601259" cy="659076"/>
          </a:xfrm>
          <a:prstGeom prst="rect">
            <a:avLst/>
          </a:prstGeom>
          <a:noFill/>
        </p:spPr>
      </p:pic>
    </p:spTree>
    <p:extLst>
      <p:ext uri="{BB962C8B-B14F-4D97-AF65-F5344CB8AC3E}">
        <p14:creationId xmlns:p14="http://schemas.microsoft.com/office/powerpoint/2010/main" xmlns="" val="2152944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 Θέση εικόνας" descr="Neste-rotterdam_nexbtl_plant-1021x580.jpg"/>
          <p:cNvPicPr>
            <a:picLocks noGrp="1" noChangeAspect="1"/>
          </p:cNvPicPr>
          <p:nvPr>
            <p:ph type="pic" sz="quarter" idx="11"/>
          </p:nvPr>
        </p:nvPicPr>
        <p:blipFill>
          <a:blip r:embed="rId2" cstate="print"/>
          <a:srcRect t="2073" b="2073"/>
          <a:stretch>
            <a:fillRect/>
          </a:stretch>
        </p:blipFill>
        <p:spPr/>
      </p:pic>
      <p:sp>
        <p:nvSpPr>
          <p:cNvPr id="2" name="Rectangle: Rounded Corners 1">
            <a:extLst>
              <a:ext uri="{FF2B5EF4-FFF2-40B4-BE49-F238E27FC236}">
                <a16:creationId xmlns="" xmlns:a16="http://schemas.microsoft.com/office/drawing/2014/main" id="{67F93332-C332-4E2F-9704-0878B6D5860F}"/>
              </a:ext>
            </a:extLst>
          </p:cNvPr>
          <p:cNvSpPr/>
          <p:nvPr/>
        </p:nvSpPr>
        <p:spPr>
          <a:xfrm>
            <a:off x="6356031" y="431494"/>
            <a:ext cx="5375189" cy="5995012"/>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a:extLst>
              <a:ext uri="{FF2B5EF4-FFF2-40B4-BE49-F238E27FC236}">
                <a16:creationId xmlns="" xmlns:a16="http://schemas.microsoft.com/office/drawing/2014/main" id="{F1820EB2-3D36-430A-83C4-047568798689}"/>
              </a:ext>
            </a:extLst>
          </p:cNvPr>
          <p:cNvSpPr txBox="1"/>
          <p:nvPr/>
        </p:nvSpPr>
        <p:spPr>
          <a:xfrm>
            <a:off x="8387255" y="2341877"/>
            <a:ext cx="3011213" cy="3754874"/>
          </a:xfrm>
          <a:prstGeom prst="rect">
            <a:avLst/>
          </a:prstGeom>
          <a:noFill/>
        </p:spPr>
        <p:txBody>
          <a:bodyPr wrap="square" rtlCol="0">
            <a:spAutoFit/>
          </a:bodyPr>
          <a:lstStyle/>
          <a:p>
            <a:pPr algn="r"/>
            <a:r>
              <a:rPr lang="el-GR" altLang="ko-KR" sz="1400" dirty="0" smtClean="0">
                <a:solidFill>
                  <a:schemeClr val="tx1">
                    <a:lumMod val="75000"/>
                    <a:lumOff val="25000"/>
                  </a:schemeClr>
                </a:solidFill>
                <a:cs typeface="Arial" pitchFamily="34" charset="0"/>
              </a:rPr>
              <a:t>Η </a:t>
            </a:r>
            <a:r>
              <a:rPr lang="el-GR" altLang="ko-KR" sz="1400" dirty="0" err="1" smtClean="0">
                <a:solidFill>
                  <a:schemeClr val="tx1">
                    <a:lumMod val="75000"/>
                    <a:lumOff val="25000"/>
                  </a:schemeClr>
                </a:solidFill>
                <a:cs typeface="Arial" pitchFamily="34" charset="0"/>
              </a:rPr>
              <a:t>εστεροποίηση</a:t>
            </a:r>
            <a:r>
              <a:rPr lang="el-GR" altLang="ko-KR" sz="1400" dirty="0" smtClean="0">
                <a:solidFill>
                  <a:schemeClr val="tx1">
                    <a:lumMod val="75000"/>
                    <a:lumOff val="25000"/>
                  </a:schemeClr>
                </a:solidFill>
                <a:cs typeface="Arial" pitchFamily="34" charset="0"/>
              </a:rPr>
              <a:t> είναι η ο γενικός όρος που χρησιμοποιείται για την περιγραφή της χημικής αντίδρασης όπου 2 αντιδρώντα (συνήθως μια αλκοόλη και ένα οξύ) σχηματίζουν έναν εστέρα ως προϊόν αντίδρασης. Οι εστέρες είναι συνηθισμένοι στη βιολογική χημεία και τα βιολογικά υλικά και συχνά έχουν ευχάριστο χαρακτηριστικό, </a:t>
            </a:r>
            <a:r>
              <a:rPr lang="el-GR" altLang="ko-KR" sz="1400" dirty="0" err="1" smtClean="0">
                <a:solidFill>
                  <a:schemeClr val="tx1">
                    <a:lumMod val="75000"/>
                    <a:lumOff val="25000"/>
                  </a:schemeClr>
                </a:solidFill>
                <a:cs typeface="Arial" pitchFamily="34" charset="0"/>
              </a:rPr>
              <a:t>φρουτώδη</a:t>
            </a:r>
            <a:r>
              <a:rPr lang="el-GR" altLang="ko-KR" sz="1400" dirty="0" smtClean="0">
                <a:solidFill>
                  <a:schemeClr val="tx1">
                    <a:lumMod val="75000"/>
                    <a:lumOff val="25000"/>
                  </a:schemeClr>
                </a:solidFill>
                <a:cs typeface="Arial" pitchFamily="34" charset="0"/>
              </a:rPr>
              <a:t> άρωμα. Η ανωτέρα διαδικασία χρησιμοποιείται για την παραγωγή </a:t>
            </a:r>
            <a:r>
              <a:rPr lang="el-GR" altLang="ko-KR" sz="1400" dirty="0" err="1" smtClean="0">
                <a:solidFill>
                  <a:schemeClr val="tx1">
                    <a:lumMod val="75000"/>
                    <a:lumOff val="25000"/>
                  </a:schemeClr>
                </a:solidFill>
                <a:cs typeface="Arial" pitchFamily="34" charset="0"/>
              </a:rPr>
              <a:t>βιοκαύσιμων</a:t>
            </a:r>
            <a:r>
              <a:rPr lang="el-GR" altLang="ko-KR" sz="1400" dirty="0" smtClean="0">
                <a:solidFill>
                  <a:schemeClr val="tx1">
                    <a:lumMod val="75000"/>
                    <a:lumOff val="25000"/>
                  </a:schemeClr>
                </a:solidFill>
                <a:cs typeface="Arial" pitchFamily="34" charset="0"/>
              </a:rPr>
              <a:t> και </a:t>
            </a:r>
            <a:r>
              <a:rPr lang="en-US" altLang="ko-KR" sz="1400" dirty="0" smtClean="0">
                <a:solidFill>
                  <a:schemeClr val="tx1">
                    <a:lumMod val="75000"/>
                    <a:lumOff val="25000"/>
                  </a:schemeClr>
                </a:solidFill>
                <a:cs typeface="Arial" pitchFamily="34" charset="0"/>
              </a:rPr>
              <a:t>biodiesel</a:t>
            </a:r>
            <a:r>
              <a:rPr lang="el-GR" altLang="ko-KR" sz="1400" dirty="0" smtClean="0">
                <a:solidFill>
                  <a:schemeClr val="tx1">
                    <a:lumMod val="75000"/>
                    <a:lumOff val="25000"/>
                  </a:schemeClr>
                </a:solidFill>
                <a:cs typeface="Arial" pitchFamily="34" charset="0"/>
              </a:rPr>
              <a:t>, χρησιμοποιώντας ως πρώτη ύλη φυτικά ή ζωικά λίπη και έλαια που αντιδράνε με αλυσίδες αλκοόλης (αιθανόλη, </a:t>
            </a:r>
            <a:r>
              <a:rPr lang="el-GR" altLang="ko-KR" sz="1400" dirty="0" err="1" smtClean="0">
                <a:solidFill>
                  <a:schemeClr val="tx1">
                    <a:lumMod val="75000"/>
                    <a:lumOff val="25000"/>
                  </a:schemeClr>
                </a:solidFill>
                <a:cs typeface="Arial" pitchFamily="34" charset="0"/>
              </a:rPr>
              <a:t>μεθανόλη</a:t>
            </a:r>
            <a:r>
              <a:rPr lang="el-GR" altLang="ko-KR" sz="1400" dirty="0" smtClean="0">
                <a:solidFill>
                  <a:schemeClr val="tx1">
                    <a:lumMod val="75000"/>
                    <a:lumOff val="25000"/>
                  </a:schemeClr>
                </a:solidFill>
                <a:cs typeface="Arial" pitchFamily="34" charset="0"/>
              </a:rPr>
              <a:t>)  </a:t>
            </a:r>
            <a:endParaRPr lang="ko-KR" altLang="en-US" sz="1400" dirty="0">
              <a:solidFill>
                <a:schemeClr val="tx1">
                  <a:lumMod val="75000"/>
                  <a:lumOff val="25000"/>
                </a:schemeClr>
              </a:solidFill>
              <a:cs typeface="Arial" pitchFamily="34" charset="0"/>
            </a:endParaRPr>
          </a:p>
        </p:txBody>
      </p:sp>
      <p:sp>
        <p:nvSpPr>
          <p:cNvPr id="9" name="TextBox 8">
            <a:extLst>
              <a:ext uri="{FF2B5EF4-FFF2-40B4-BE49-F238E27FC236}">
                <a16:creationId xmlns="" xmlns:a16="http://schemas.microsoft.com/office/drawing/2014/main" id="{31883241-1F27-4499-B395-E723E1806197}"/>
              </a:ext>
            </a:extLst>
          </p:cNvPr>
          <p:cNvSpPr txBox="1"/>
          <p:nvPr/>
        </p:nvSpPr>
        <p:spPr>
          <a:xfrm>
            <a:off x="8624735" y="1198730"/>
            <a:ext cx="2708239" cy="769441"/>
          </a:xfrm>
          <a:prstGeom prst="rect">
            <a:avLst/>
          </a:prstGeom>
          <a:noFill/>
        </p:spPr>
        <p:txBody>
          <a:bodyPr wrap="square" rtlCol="0">
            <a:spAutoFit/>
          </a:bodyPr>
          <a:lstStyle/>
          <a:p>
            <a:pPr algn="r"/>
            <a:r>
              <a:rPr lang="el-GR" altLang="ko-KR" sz="1600" b="1" dirty="0" smtClean="0">
                <a:solidFill>
                  <a:schemeClr val="accent1"/>
                </a:solidFill>
                <a:latin typeface="Arial" pitchFamily="34" charset="0"/>
                <a:cs typeface="Arial" pitchFamily="34" charset="0"/>
              </a:rPr>
              <a:t>Παραγωγή</a:t>
            </a:r>
            <a:r>
              <a:rPr lang="el-GR" altLang="ko-KR" sz="1400" b="1" dirty="0" smtClean="0">
                <a:solidFill>
                  <a:schemeClr val="accent1"/>
                </a:solidFill>
                <a:latin typeface="Arial" pitchFamily="34" charset="0"/>
                <a:cs typeface="Arial" pitchFamily="34" charset="0"/>
              </a:rPr>
              <a:t> </a:t>
            </a:r>
            <a:r>
              <a:rPr lang="en-US" altLang="ko-KR" sz="1600" b="1" dirty="0" smtClean="0">
                <a:solidFill>
                  <a:schemeClr val="accent1"/>
                </a:solidFill>
                <a:latin typeface="Arial" pitchFamily="34" charset="0"/>
                <a:cs typeface="Arial" pitchFamily="34" charset="0"/>
              </a:rPr>
              <a:t>Biodiesel</a:t>
            </a:r>
            <a:r>
              <a:rPr lang="el-GR" altLang="ko-KR" sz="1400" b="1" dirty="0" smtClean="0">
                <a:solidFill>
                  <a:schemeClr val="accent1"/>
                </a:solidFill>
                <a:latin typeface="Arial" pitchFamily="34" charset="0"/>
                <a:cs typeface="Arial" pitchFamily="34" charset="0"/>
              </a:rPr>
              <a:t> </a:t>
            </a:r>
            <a:r>
              <a:rPr lang="el-GR" altLang="ko-KR" sz="2800" b="1" dirty="0" err="1" smtClean="0">
                <a:solidFill>
                  <a:schemeClr val="accent5"/>
                </a:solidFill>
                <a:latin typeface="Arial" pitchFamily="34" charset="0"/>
                <a:cs typeface="Arial" pitchFamily="34" charset="0"/>
              </a:rPr>
              <a:t>Εστεροποίηση</a:t>
            </a:r>
            <a:r>
              <a:rPr lang="el-GR" altLang="ko-KR" sz="2800" b="1" dirty="0" smtClean="0">
                <a:solidFill>
                  <a:schemeClr val="accent1"/>
                </a:solidFill>
                <a:latin typeface="Arial" pitchFamily="34" charset="0"/>
                <a:cs typeface="Arial" pitchFamily="34" charset="0"/>
              </a:rPr>
              <a:t> </a:t>
            </a:r>
            <a:endParaRPr lang="ko-KR" altLang="en-US" sz="2800" b="1" dirty="0">
              <a:solidFill>
                <a:schemeClr val="accent1"/>
              </a:solidFill>
              <a:latin typeface="Arial" pitchFamily="34" charset="0"/>
              <a:cs typeface="Arial" pitchFamily="34" charset="0"/>
            </a:endParaRPr>
          </a:p>
        </p:txBody>
      </p:sp>
      <p:sp>
        <p:nvSpPr>
          <p:cNvPr id="11" name="TextBox 10">
            <a:extLst>
              <a:ext uri="{FF2B5EF4-FFF2-40B4-BE49-F238E27FC236}">
                <a16:creationId xmlns="" xmlns:a16="http://schemas.microsoft.com/office/drawing/2014/main" id="{F7B33262-15DB-499E-8DB3-D7DCCB43C3F3}"/>
              </a:ext>
            </a:extLst>
          </p:cNvPr>
          <p:cNvSpPr txBox="1"/>
          <p:nvPr/>
        </p:nvSpPr>
        <p:spPr>
          <a:xfrm>
            <a:off x="6836991" y="594480"/>
            <a:ext cx="2120303" cy="3170227"/>
          </a:xfrm>
          <a:prstGeom prst="rect">
            <a:avLst/>
          </a:prstGeom>
          <a:noFill/>
        </p:spPr>
        <p:txBody>
          <a:bodyPr wrap="square" rtlCol="0">
            <a:spAutoFit/>
          </a:bodyPr>
          <a:lstStyle/>
          <a:p>
            <a:r>
              <a:rPr lang="en-US" altLang="ko-KR" sz="20001" b="1" dirty="0">
                <a:solidFill>
                  <a:schemeClr val="accent5"/>
                </a:solidFill>
                <a:cs typeface="Arial" pitchFamily="34" charset="0"/>
              </a:rPr>
              <a:t>3</a:t>
            </a:r>
            <a:endParaRPr lang="ko-KR" altLang="en-US" sz="20001" b="1" dirty="0">
              <a:solidFill>
                <a:schemeClr val="accent5"/>
              </a:solidFill>
              <a:cs typeface="Arial" pitchFamily="34" charset="0"/>
            </a:endParaRPr>
          </a:p>
        </p:txBody>
      </p:sp>
    </p:spTree>
    <p:extLst>
      <p:ext uri="{BB962C8B-B14F-4D97-AF65-F5344CB8AC3E}">
        <p14:creationId xmlns="" xmlns:p14="http://schemas.microsoft.com/office/powerpoint/2010/main" val="375853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17">
            <a:extLst>
              <a:ext uri="{FF2B5EF4-FFF2-40B4-BE49-F238E27FC236}">
                <a16:creationId xmlns="" xmlns:a16="http://schemas.microsoft.com/office/drawing/2014/main" id="{0652947C-38A3-42D0-87DE-C1D6662C95C4}"/>
              </a:ext>
            </a:extLst>
          </p:cNvPr>
          <p:cNvGrpSpPr/>
          <p:nvPr/>
        </p:nvGrpSpPr>
        <p:grpSpPr>
          <a:xfrm>
            <a:off x="3535711" y="1759662"/>
            <a:ext cx="5158677" cy="3027467"/>
            <a:chOff x="2687161" y="3731096"/>
            <a:chExt cx="5158677" cy="3027467"/>
          </a:xfrm>
          <a:solidFill>
            <a:schemeClr val="bg1">
              <a:lumMod val="75000"/>
            </a:schemeClr>
          </a:solidFill>
        </p:grpSpPr>
        <p:sp>
          <p:nvSpPr>
            <p:cNvPr id="317" name="Freeform: Shape 316">
              <a:extLst>
                <a:ext uri="{FF2B5EF4-FFF2-40B4-BE49-F238E27FC236}">
                  <a16:creationId xmlns="" xmlns:a16="http://schemas.microsoft.com/office/drawing/2014/main" id="{8CA0190D-C672-4591-AAFC-BCDE2C9D7CE0}"/>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318" name="Freeform: Shape 317">
              <a:extLst>
                <a:ext uri="{FF2B5EF4-FFF2-40B4-BE49-F238E27FC236}">
                  <a16:creationId xmlns="" xmlns:a16="http://schemas.microsoft.com/office/drawing/2014/main" id="{4F66F828-F3D5-469A-9B1A-194E0B5D9959}"/>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319" name="Freeform: Shape 318">
              <a:extLst>
                <a:ext uri="{FF2B5EF4-FFF2-40B4-BE49-F238E27FC236}">
                  <a16:creationId xmlns="" xmlns:a16="http://schemas.microsoft.com/office/drawing/2014/main" id="{FF356E64-E3DA-4A84-8D14-DE4E1196F109}"/>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320" name="Freeform: Shape 319">
              <a:extLst>
                <a:ext uri="{FF2B5EF4-FFF2-40B4-BE49-F238E27FC236}">
                  <a16:creationId xmlns="" xmlns:a16="http://schemas.microsoft.com/office/drawing/2014/main" id="{88B0AECB-47F6-4112-A9EF-689608BA7BDC}"/>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321" name="Freeform: Shape 320">
              <a:extLst>
                <a:ext uri="{FF2B5EF4-FFF2-40B4-BE49-F238E27FC236}">
                  <a16:creationId xmlns="" xmlns:a16="http://schemas.microsoft.com/office/drawing/2014/main" id="{2F2725D4-E6D9-450A-A312-C9EF0D7666EB}"/>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322" name="Freeform: Shape 321">
              <a:extLst>
                <a:ext uri="{FF2B5EF4-FFF2-40B4-BE49-F238E27FC236}">
                  <a16:creationId xmlns="" xmlns:a16="http://schemas.microsoft.com/office/drawing/2014/main" id="{2B67CFDA-1510-4F23-9B6A-D96E6CA98432}"/>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323" name="Freeform: Shape 322">
              <a:extLst>
                <a:ext uri="{FF2B5EF4-FFF2-40B4-BE49-F238E27FC236}">
                  <a16:creationId xmlns="" xmlns:a16="http://schemas.microsoft.com/office/drawing/2014/main" id="{28EB7D70-F9DF-40D8-A8E8-B18BD9D29878}"/>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324" name="Freeform: Shape 323">
              <a:extLst>
                <a:ext uri="{FF2B5EF4-FFF2-40B4-BE49-F238E27FC236}">
                  <a16:creationId xmlns="" xmlns:a16="http://schemas.microsoft.com/office/drawing/2014/main" id="{8B7432D7-B0FD-47B3-B1DF-3EC72ED9166E}"/>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325" name="Freeform: Shape 324">
              <a:extLst>
                <a:ext uri="{FF2B5EF4-FFF2-40B4-BE49-F238E27FC236}">
                  <a16:creationId xmlns="" xmlns:a16="http://schemas.microsoft.com/office/drawing/2014/main" id="{B92B8416-6A4A-4AC6-AEEC-5C4E35B27B9F}"/>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326" name="Freeform: Shape 325">
              <a:extLst>
                <a:ext uri="{FF2B5EF4-FFF2-40B4-BE49-F238E27FC236}">
                  <a16:creationId xmlns="" xmlns:a16="http://schemas.microsoft.com/office/drawing/2014/main" id="{715A1982-3E39-4BA6-9A2A-B70594253B3F}"/>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327" name="Freeform: Shape 326">
              <a:extLst>
                <a:ext uri="{FF2B5EF4-FFF2-40B4-BE49-F238E27FC236}">
                  <a16:creationId xmlns="" xmlns:a16="http://schemas.microsoft.com/office/drawing/2014/main" id="{3F85E77D-6CAC-4BB1-8B5F-51698435A713}"/>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328" name="Freeform: Shape 327">
              <a:extLst>
                <a:ext uri="{FF2B5EF4-FFF2-40B4-BE49-F238E27FC236}">
                  <a16:creationId xmlns="" xmlns:a16="http://schemas.microsoft.com/office/drawing/2014/main" id="{7553CEA3-8AE0-488B-8208-08B94DD646B4}"/>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329" name="Freeform: Shape 328">
              <a:extLst>
                <a:ext uri="{FF2B5EF4-FFF2-40B4-BE49-F238E27FC236}">
                  <a16:creationId xmlns="" xmlns:a16="http://schemas.microsoft.com/office/drawing/2014/main" id="{6FAD4CB4-AAE3-4940-BBE8-8C6CD1F01B3E}"/>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330" name="Freeform: Shape 329">
              <a:extLst>
                <a:ext uri="{FF2B5EF4-FFF2-40B4-BE49-F238E27FC236}">
                  <a16:creationId xmlns="" xmlns:a16="http://schemas.microsoft.com/office/drawing/2014/main" id="{F60B9EC4-84F1-4CED-B58E-59022D7B998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331" name="Freeform: Shape 330">
              <a:extLst>
                <a:ext uri="{FF2B5EF4-FFF2-40B4-BE49-F238E27FC236}">
                  <a16:creationId xmlns="" xmlns:a16="http://schemas.microsoft.com/office/drawing/2014/main" id="{F40EC020-CB55-41FA-AA20-FB271010E84E}"/>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332" name="Freeform: Shape 331">
              <a:extLst>
                <a:ext uri="{FF2B5EF4-FFF2-40B4-BE49-F238E27FC236}">
                  <a16:creationId xmlns="" xmlns:a16="http://schemas.microsoft.com/office/drawing/2014/main" id="{6C268181-DE16-4FFE-BDB9-E539299F1AA0}"/>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333" name="Freeform: Shape 332">
              <a:extLst>
                <a:ext uri="{FF2B5EF4-FFF2-40B4-BE49-F238E27FC236}">
                  <a16:creationId xmlns="" xmlns:a16="http://schemas.microsoft.com/office/drawing/2014/main" id="{686A3FC7-6C30-4E0D-BDA7-A5FC29A94D29}"/>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334" name="Freeform: Shape 333">
              <a:extLst>
                <a:ext uri="{FF2B5EF4-FFF2-40B4-BE49-F238E27FC236}">
                  <a16:creationId xmlns="" xmlns:a16="http://schemas.microsoft.com/office/drawing/2014/main" id="{92E0C0EA-FD2D-4208-87CF-08D073395C1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335" name="Freeform: Shape 334">
              <a:extLst>
                <a:ext uri="{FF2B5EF4-FFF2-40B4-BE49-F238E27FC236}">
                  <a16:creationId xmlns="" xmlns:a16="http://schemas.microsoft.com/office/drawing/2014/main" id="{84C2688E-A5D3-405D-A17C-5429369F01E6}"/>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336" name="Freeform: Shape 335">
              <a:extLst>
                <a:ext uri="{FF2B5EF4-FFF2-40B4-BE49-F238E27FC236}">
                  <a16:creationId xmlns="" xmlns:a16="http://schemas.microsoft.com/office/drawing/2014/main" id="{F0BAFC41-1A37-4519-9368-18F2BE1849A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337" name="Freeform: Shape 336">
              <a:extLst>
                <a:ext uri="{FF2B5EF4-FFF2-40B4-BE49-F238E27FC236}">
                  <a16:creationId xmlns="" xmlns:a16="http://schemas.microsoft.com/office/drawing/2014/main" id="{4E97E973-7D09-448B-B30E-94F391B016EF}"/>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338" name="Freeform: Shape 337">
              <a:extLst>
                <a:ext uri="{FF2B5EF4-FFF2-40B4-BE49-F238E27FC236}">
                  <a16:creationId xmlns="" xmlns:a16="http://schemas.microsoft.com/office/drawing/2014/main" id="{6955A649-2532-415F-A0B1-35E2B51EE281}"/>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339" name="Freeform: Shape 338">
              <a:extLst>
                <a:ext uri="{FF2B5EF4-FFF2-40B4-BE49-F238E27FC236}">
                  <a16:creationId xmlns="" xmlns:a16="http://schemas.microsoft.com/office/drawing/2014/main" id="{435E702B-2E77-4BC4-8507-6A87CDAE981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340" name="Freeform: Shape 339">
              <a:extLst>
                <a:ext uri="{FF2B5EF4-FFF2-40B4-BE49-F238E27FC236}">
                  <a16:creationId xmlns="" xmlns:a16="http://schemas.microsoft.com/office/drawing/2014/main" id="{3BD1A18A-D226-45A3-9BF4-B4E5ECE5EF60}"/>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341" name="Freeform: Shape 340">
              <a:extLst>
                <a:ext uri="{FF2B5EF4-FFF2-40B4-BE49-F238E27FC236}">
                  <a16:creationId xmlns="" xmlns:a16="http://schemas.microsoft.com/office/drawing/2014/main" id="{3DF3BA16-A598-41BB-B557-0401CBD7655D}"/>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342" name="Freeform: Shape 341">
              <a:extLst>
                <a:ext uri="{FF2B5EF4-FFF2-40B4-BE49-F238E27FC236}">
                  <a16:creationId xmlns="" xmlns:a16="http://schemas.microsoft.com/office/drawing/2014/main" id="{D1429FAA-B627-4E2B-BD50-772973A9821E}"/>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343" name="Freeform: Shape 342">
              <a:extLst>
                <a:ext uri="{FF2B5EF4-FFF2-40B4-BE49-F238E27FC236}">
                  <a16:creationId xmlns="" xmlns:a16="http://schemas.microsoft.com/office/drawing/2014/main" id="{76B12894-4684-4C14-B81B-91F8D9F7C0F0}"/>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44" name="Freeform: Shape 343">
              <a:extLst>
                <a:ext uri="{FF2B5EF4-FFF2-40B4-BE49-F238E27FC236}">
                  <a16:creationId xmlns="" xmlns:a16="http://schemas.microsoft.com/office/drawing/2014/main" id="{1045BF26-1E87-4018-9A90-A7059802EEFB}"/>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45" name="Freeform: Shape 344">
              <a:extLst>
                <a:ext uri="{FF2B5EF4-FFF2-40B4-BE49-F238E27FC236}">
                  <a16:creationId xmlns="" xmlns:a16="http://schemas.microsoft.com/office/drawing/2014/main" id="{F877A0DE-8278-40A5-B592-FF39D8EC3EB8}"/>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46" name="Freeform: Shape 345">
              <a:extLst>
                <a:ext uri="{FF2B5EF4-FFF2-40B4-BE49-F238E27FC236}">
                  <a16:creationId xmlns="" xmlns:a16="http://schemas.microsoft.com/office/drawing/2014/main" id="{19493D55-394D-4531-9974-92E9B63B455E}"/>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47" name="Freeform: Shape 346">
              <a:extLst>
                <a:ext uri="{FF2B5EF4-FFF2-40B4-BE49-F238E27FC236}">
                  <a16:creationId xmlns="" xmlns:a16="http://schemas.microsoft.com/office/drawing/2014/main" id="{68DFBD35-85F3-4DA1-ADF5-B270ECBF3504}"/>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8" name="Freeform: Shape 347">
              <a:extLst>
                <a:ext uri="{FF2B5EF4-FFF2-40B4-BE49-F238E27FC236}">
                  <a16:creationId xmlns="" xmlns:a16="http://schemas.microsoft.com/office/drawing/2014/main" id="{5BB03BF7-0515-4D73-973F-00DC037888CE}"/>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49" name="Freeform: Shape 348">
              <a:extLst>
                <a:ext uri="{FF2B5EF4-FFF2-40B4-BE49-F238E27FC236}">
                  <a16:creationId xmlns="" xmlns:a16="http://schemas.microsoft.com/office/drawing/2014/main" id="{61D606AA-A204-4ED2-AE9B-73D4502ACFE7}"/>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50" name="Freeform: Shape 349">
              <a:extLst>
                <a:ext uri="{FF2B5EF4-FFF2-40B4-BE49-F238E27FC236}">
                  <a16:creationId xmlns="" xmlns:a16="http://schemas.microsoft.com/office/drawing/2014/main" id="{00BFDCFC-3278-4C4B-8475-DA5019C41591}"/>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51" name="Freeform: Shape 350">
              <a:extLst>
                <a:ext uri="{FF2B5EF4-FFF2-40B4-BE49-F238E27FC236}">
                  <a16:creationId xmlns="" xmlns:a16="http://schemas.microsoft.com/office/drawing/2014/main" id="{F83753C3-5423-4438-913C-98020D21583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52" name="Freeform: Shape 351">
              <a:extLst>
                <a:ext uri="{FF2B5EF4-FFF2-40B4-BE49-F238E27FC236}">
                  <a16:creationId xmlns="" xmlns:a16="http://schemas.microsoft.com/office/drawing/2014/main" id="{8AA23CF4-9FC5-4655-BE59-5DA73B99D9CD}"/>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53" name="Freeform: Shape 352">
              <a:extLst>
                <a:ext uri="{FF2B5EF4-FFF2-40B4-BE49-F238E27FC236}">
                  <a16:creationId xmlns="" xmlns:a16="http://schemas.microsoft.com/office/drawing/2014/main" id="{7EC6C8F6-5108-48F0-94EC-A2A9F2D1103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354" name="Freeform: Shape 353">
              <a:extLst>
                <a:ext uri="{FF2B5EF4-FFF2-40B4-BE49-F238E27FC236}">
                  <a16:creationId xmlns="" xmlns:a16="http://schemas.microsoft.com/office/drawing/2014/main" id="{C740EDE2-D7EB-4E09-8A46-67586A69ACF8}"/>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355" name="Freeform: Shape 354">
              <a:extLst>
                <a:ext uri="{FF2B5EF4-FFF2-40B4-BE49-F238E27FC236}">
                  <a16:creationId xmlns="" xmlns:a16="http://schemas.microsoft.com/office/drawing/2014/main" id="{951D8A4B-3D6B-40EC-AAAF-959AD7A5243B}"/>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356" name="Freeform: Shape 355">
              <a:extLst>
                <a:ext uri="{FF2B5EF4-FFF2-40B4-BE49-F238E27FC236}">
                  <a16:creationId xmlns="" xmlns:a16="http://schemas.microsoft.com/office/drawing/2014/main" id="{FF5B2F21-D0F3-4CC7-A6DB-6C07DDCDCEB8}"/>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357" name="Freeform: Shape 356">
              <a:extLst>
                <a:ext uri="{FF2B5EF4-FFF2-40B4-BE49-F238E27FC236}">
                  <a16:creationId xmlns="" xmlns:a16="http://schemas.microsoft.com/office/drawing/2014/main" id="{D72619C4-9E2D-4219-817D-752202F3786B}"/>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358" name="Freeform: Shape 357">
              <a:extLst>
                <a:ext uri="{FF2B5EF4-FFF2-40B4-BE49-F238E27FC236}">
                  <a16:creationId xmlns="" xmlns:a16="http://schemas.microsoft.com/office/drawing/2014/main" id="{B184DAB2-C8E1-4822-8CCA-95FB5183B87F}"/>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359" name="Freeform: Shape 358">
              <a:extLst>
                <a:ext uri="{FF2B5EF4-FFF2-40B4-BE49-F238E27FC236}">
                  <a16:creationId xmlns="" xmlns:a16="http://schemas.microsoft.com/office/drawing/2014/main" id="{8225C6CC-64C0-449C-9E85-F8D4B9DB6463}"/>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360" name="Freeform: Shape 359">
              <a:extLst>
                <a:ext uri="{FF2B5EF4-FFF2-40B4-BE49-F238E27FC236}">
                  <a16:creationId xmlns="" xmlns:a16="http://schemas.microsoft.com/office/drawing/2014/main" id="{C7716DFD-CFDC-4561-A942-69F4D261C57C}"/>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361" name="Freeform: Shape 360">
              <a:extLst>
                <a:ext uri="{FF2B5EF4-FFF2-40B4-BE49-F238E27FC236}">
                  <a16:creationId xmlns="" xmlns:a16="http://schemas.microsoft.com/office/drawing/2014/main" id="{EA8D184A-29D9-49B8-B0A2-CB3B8138B04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362" name="Freeform: Shape 361">
              <a:extLst>
                <a:ext uri="{FF2B5EF4-FFF2-40B4-BE49-F238E27FC236}">
                  <a16:creationId xmlns="" xmlns:a16="http://schemas.microsoft.com/office/drawing/2014/main" id="{A1AA426C-404A-4EFF-825D-700249D798F8}"/>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363" name="Freeform: Shape 362">
              <a:extLst>
                <a:ext uri="{FF2B5EF4-FFF2-40B4-BE49-F238E27FC236}">
                  <a16:creationId xmlns="" xmlns:a16="http://schemas.microsoft.com/office/drawing/2014/main" id="{748E9600-9FF2-466C-A9D8-2A6A4F377D0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364" name="Freeform: Shape 363">
              <a:extLst>
                <a:ext uri="{FF2B5EF4-FFF2-40B4-BE49-F238E27FC236}">
                  <a16:creationId xmlns="" xmlns:a16="http://schemas.microsoft.com/office/drawing/2014/main" id="{06A7594B-31A0-41E9-8BEF-BF08CC17511C}"/>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365" name="Freeform: Shape 364">
              <a:extLst>
                <a:ext uri="{FF2B5EF4-FFF2-40B4-BE49-F238E27FC236}">
                  <a16:creationId xmlns="" xmlns:a16="http://schemas.microsoft.com/office/drawing/2014/main" id="{851809A6-1B22-4468-805A-E6B1561F254F}"/>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366" name="Freeform: Shape 365">
              <a:extLst>
                <a:ext uri="{FF2B5EF4-FFF2-40B4-BE49-F238E27FC236}">
                  <a16:creationId xmlns="" xmlns:a16="http://schemas.microsoft.com/office/drawing/2014/main" id="{4DF79174-7E62-4209-A1D5-BC0EF60E6BD9}"/>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367" name="Freeform: Shape 366">
              <a:extLst>
                <a:ext uri="{FF2B5EF4-FFF2-40B4-BE49-F238E27FC236}">
                  <a16:creationId xmlns="" xmlns:a16="http://schemas.microsoft.com/office/drawing/2014/main" id="{F509C39A-9DC6-4C58-9990-23F3C59DFAE5}"/>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368" name="Freeform: Shape 367">
              <a:extLst>
                <a:ext uri="{FF2B5EF4-FFF2-40B4-BE49-F238E27FC236}">
                  <a16:creationId xmlns="" xmlns:a16="http://schemas.microsoft.com/office/drawing/2014/main" id="{59CBC520-D422-4FD2-B17F-D10BB83DF6A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369" name="Freeform: Shape 368">
              <a:extLst>
                <a:ext uri="{FF2B5EF4-FFF2-40B4-BE49-F238E27FC236}">
                  <a16:creationId xmlns="" xmlns:a16="http://schemas.microsoft.com/office/drawing/2014/main" id="{B886E6CB-D434-4391-B128-C04E6BC52644}"/>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370" name="Freeform: Shape 369">
              <a:extLst>
                <a:ext uri="{FF2B5EF4-FFF2-40B4-BE49-F238E27FC236}">
                  <a16:creationId xmlns="" xmlns:a16="http://schemas.microsoft.com/office/drawing/2014/main" id="{EBF7C428-B129-44EB-97B1-785F2B544E48}"/>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371" name="Freeform: Shape 370">
              <a:extLst>
                <a:ext uri="{FF2B5EF4-FFF2-40B4-BE49-F238E27FC236}">
                  <a16:creationId xmlns="" xmlns:a16="http://schemas.microsoft.com/office/drawing/2014/main" id="{2958E878-8FB1-42ED-9CE3-AFB2187281A5}"/>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372" name="Freeform: Shape 371">
              <a:extLst>
                <a:ext uri="{FF2B5EF4-FFF2-40B4-BE49-F238E27FC236}">
                  <a16:creationId xmlns="" xmlns:a16="http://schemas.microsoft.com/office/drawing/2014/main" id="{15C9FF28-DD95-47D9-AB42-F7B56C77BDA4}"/>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373" name="Freeform: Shape 372">
              <a:extLst>
                <a:ext uri="{FF2B5EF4-FFF2-40B4-BE49-F238E27FC236}">
                  <a16:creationId xmlns="" xmlns:a16="http://schemas.microsoft.com/office/drawing/2014/main" id="{EA092731-D90B-47EE-9835-D846918BFFC6}"/>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374" name="Freeform: Shape 373">
              <a:extLst>
                <a:ext uri="{FF2B5EF4-FFF2-40B4-BE49-F238E27FC236}">
                  <a16:creationId xmlns="" xmlns:a16="http://schemas.microsoft.com/office/drawing/2014/main" id="{67D44A2C-9C9A-448D-A8B3-B3B40408F84B}"/>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375" name="Freeform: Shape 374">
              <a:extLst>
                <a:ext uri="{FF2B5EF4-FFF2-40B4-BE49-F238E27FC236}">
                  <a16:creationId xmlns="" xmlns:a16="http://schemas.microsoft.com/office/drawing/2014/main" id="{21ABB417-2DD7-4269-808F-7AC3AF725380}"/>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376" name="Freeform: Shape 375">
              <a:extLst>
                <a:ext uri="{FF2B5EF4-FFF2-40B4-BE49-F238E27FC236}">
                  <a16:creationId xmlns="" xmlns:a16="http://schemas.microsoft.com/office/drawing/2014/main" id="{FD01AC9A-9F1F-46F5-B5D1-51EC86E01D99}"/>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377" name="Freeform: Shape 376">
              <a:extLst>
                <a:ext uri="{FF2B5EF4-FFF2-40B4-BE49-F238E27FC236}">
                  <a16:creationId xmlns="" xmlns:a16="http://schemas.microsoft.com/office/drawing/2014/main" id="{2B20298C-8801-4C16-BFA5-4B8E16F004F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378" name="Freeform: Shape 377">
              <a:extLst>
                <a:ext uri="{FF2B5EF4-FFF2-40B4-BE49-F238E27FC236}">
                  <a16:creationId xmlns="" xmlns:a16="http://schemas.microsoft.com/office/drawing/2014/main" id="{271DF809-9453-4B06-9FA2-60F03FC84D3A}"/>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379" name="Freeform: Shape 378">
              <a:extLst>
                <a:ext uri="{FF2B5EF4-FFF2-40B4-BE49-F238E27FC236}">
                  <a16:creationId xmlns="" xmlns:a16="http://schemas.microsoft.com/office/drawing/2014/main" id="{D7FA09A2-859F-4B71-9A99-E5658E776EB6}"/>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380" name="Freeform: Shape 379">
              <a:extLst>
                <a:ext uri="{FF2B5EF4-FFF2-40B4-BE49-F238E27FC236}">
                  <a16:creationId xmlns="" xmlns:a16="http://schemas.microsoft.com/office/drawing/2014/main" id="{637B1239-FF0D-4497-A4BA-9DE5F8DDEE70}"/>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381" name="Freeform: Shape 380">
              <a:extLst>
                <a:ext uri="{FF2B5EF4-FFF2-40B4-BE49-F238E27FC236}">
                  <a16:creationId xmlns="" xmlns:a16="http://schemas.microsoft.com/office/drawing/2014/main" id="{462CF111-F603-4F21-83BE-033E4BCAA5B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382" name="Freeform: Shape 381">
              <a:extLst>
                <a:ext uri="{FF2B5EF4-FFF2-40B4-BE49-F238E27FC236}">
                  <a16:creationId xmlns="" xmlns:a16="http://schemas.microsoft.com/office/drawing/2014/main" id="{6E05E043-BD8A-42F0-9696-460FD4FE2A95}"/>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383" name="Freeform: Shape 382">
              <a:extLst>
                <a:ext uri="{FF2B5EF4-FFF2-40B4-BE49-F238E27FC236}">
                  <a16:creationId xmlns="" xmlns:a16="http://schemas.microsoft.com/office/drawing/2014/main" id="{744D412D-6E8C-47D6-9715-D71581AE2C09}"/>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384" name="Freeform: Shape 383">
              <a:extLst>
                <a:ext uri="{FF2B5EF4-FFF2-40B4-BE49-F238E27FC236}">
                  <a16:creationId xmlns="" xmlns:a16="http://schemas.microsoft.com/office/drawing/2014/main" id="{42C1C7A2-435A-4961-8AF6-2158682F0B18}"/>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385" name="Freeform: Shape 384">
              <a:extLst>
                <a:ext uri="{FF2B5EF4-FFF2-40B4-BE49-F238E27FC236}">
                  <a16:creationId xmlns="" xmlns:a16="http://schemas.microsoft.com/office/drawing/2014/main" id="{83E72A80-7A56-4308-9D34-472B62E671EA}"/>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386" name="Freeform: Shape 385">
              <a:extLst>
                <a:ext uri="{FF2B5EF4-FFF2-40B4-BE49-F238E27FC236}">
                  <a16:creationId xmlns="" xmlns:a16="http://schemas.microsoft.com/office/drawing/2014/main" id="{E7F716BC-2ADD-4383-9BE7-65BD2CF82F39}"/>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387" name="Freeform: Shape 386">
              <a:extLst>
                <a:ext uri="{FF2B5EF4-FFF2-40B4-BE49-F238E27FC236}">
                  <a16:creationId xmlns="" xmlns:a16="http://schemas.microsoft.com/office/drawing/2014/main" id="{3CDFAA69-8DCC-4279-B0F4-1C1B5088BFAC}"/>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388" name="Freeform: Shape 387">
              <a:extLst>
                <a:ext uri="{FF2B5EF4-FFF2-40B4-BE49-F238E27FC236}">
                  <a16:creationId xmlns="" xmlns:a16="http://schemas.microsoft.com/office/drawing/2014/main" id="{D992D7F5-50B0-4229-B882-875FA9D12E6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389" name="Freeform: Shape 388">
              <a:extLst>
                <a:ext uri="{FF2B5EF4-FFF2-40B4-BE49-F238E27FC236}">
                  <a16:creationId xmlns="" xmlns:a16="http://schemas.microsoft.com/office/drawing/2014/main" id="{EE10A7DF-CFDE-4F43-8189-1B150806F215}"/>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390" name="Freeform: Shape 389">
              <a:extLst>
                <a:ext uri="{FF2B5EF4-FFF2-40B4-BE49-F238E27FC236}">
                  <a16:creationId xmlns="" xmlns:a16="http://schemas.microsoft.com/office/drawing/2014/main" id="{8ABC25F3-390C-42BF-862B-58813719E410}"/>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391" name="Freeform: Shape 390">
              <a:extLst>
                <a:ext uri="{FF2B5EF4-FFF2-40B4-BE49-F238E27FC236}">
                  <a16:creationId xmlns="" xmlns:a16="http://schemas.microsoft.com/office/drawing/2014/main" id="{02C86A91-E4A8-4042-BE1B-414E7BF25E63}"/>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392" name="Freeform: Shape 391">
              <a:extLst>
                <a:ext uri="{FF2B5EF4-FFF2-40B4-BE49-F238E27FC236}">
                  <a16:creationId xmlns="" xmlns:a16="http://schemas.microsoft.com/office/drawing/2014/main" id="{DDBA1EE7-7A17-473E-B9B8-838F55868A67}"/>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393" name="Freeform: Shape 392">
              <a:extLst>
                <a:ext uri="{FF2B5EF4-FFF2-40B4-BE49-F238E27FC236}">
                  <a16:creationId xmlns="" xmlns:a16="http://schemas.microsoft.com/office/drawing/2014/main" id="{EAEF0D77-47CA-4EC7-A5B6-4C623E4FDA56}"/>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394" name="Freeform: Shape 393">
              <a:extLst>
                <a:ext uri="{FF2B5EF4-FFF2-40B4-BE49-F238E27FC236}">
                  <a16:creationId xmlns="" xmlns:a16="http://schemas.microsoft.com/office/drawing/2014/main" id="{3286BADA-52CA-49C4-B348-68F0D5B5F709}"/>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395" name="Freeform: Shape 394">
              <a:extLst>
                <a:ext uri="{FF2B5EF4-FFF2-40B4-BE49-F238E27FC236}">
                  <a16:creationId xmlns="" xmlns:a16="http://schemas.microsoft.com/office/drawing/2014/main" id="{A1E91C7D-18FC-4BD4-878C-57B4AADDCFFE}"/>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396" name="Freeform: Shape 395">
              <a:extLst>
                <a:ext uri="{FF2B5EF4-FFF2-40B4-BE49-F238E27FC236}">
                  <a16:creationId xmlns="" xmlns:a16="http://schemas.microsoft.com/office/drawing/2014/main" id="{2F86BE63-713F-40EB-B6EE-462543E5F50B}"/>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397" name="Freeform: Shape 396">
              <a:extLst>
                <a:ext uri="{FF2B5EF4-FFF2-40B4-BE49-F238E27FC236}">
                  <a16:creationId xmlns="" xmlns:a16="http://schemas.microsoft.com/office/drawing/2014/main" id="{482C595F-418B-453A-AE9F-0B95FA49B01A}"/>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398" name="Freeform: Shape 397">
              <a:extLst>
                <a:ext uri="{FF2B5EF4-FFF2-40B4-BE49-F238E27FC236}">
                  <a16:creationId xmlns="" xmlns:a16="http://schemas.microsoft.com/office/drawing/2014/main" id="{A21F6D84-ACCD-4E76-8B0E-A942E030DFE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399" name="Freeform: Shape 398">
              <a:extLst>
                <a:ext uri="{FF2B5EF4-FFF2-40B4-BE49-F238E27FC236}">
                  <a16:creationId xmlns="" xmlns:a16="http://schemas.microsoft.com/office/drawing/2014/main" id="{BF303711-89F1-4FC5-8472-066D660B9C45}"/>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400" name="Freeform: Shape 399">
              <a:extLst>
                <a:ext uri="{FF2B5EF4-FFF2-40B4-BE49-F238E27FC236}">
                  <a16:creationId xmlns="" xmlns:a16="http://schemas.microsoft.com/office/drawing/2014/main" id="{4E7A81AF-F01A-4089-8C1E-B22E3BBB2DEB}"/>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401" name="Freeform: Shape 400">
              <a:extLst>
                <a:ext uri="{FF2B5EF4-FFF2-40B4-BE49-F238E27FC236}">
                  <a16:creationId xmlns="" xmlns:a16="http://schemas.microsoft.com/office/drawing/2014/main" id="{CF903778-AC14-48E6-9D95-8C747E337B5B}"/>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402" name="Freeform: Shape 401">
              <a:extLst>
                <a:ext uri="{FF2B5EF4-FFF2-40B4-BE49-F238E27FC236}">
                  <a16:creationId xmlns="" xmlns:a16="http://schemas.microsoft.com/office/drawing/2014/main" id="{5343174A-E35C-4A6F-BCCA-D4C8396F8DB2}"/>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03" name="Freeform: Shape 402">
              <a:extLst>
                <a:ext uri="{FF2B5EF4-FFF2-40B4-BE49-F238E27FC236}">
                  <a16:creationId xmlns="" xmlns:a16="http://schemas.microsoft.com/office/drawing/2014/main" id="{FB3F7C33-6788-496C-9571-3B6C77631125}"/>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404" name="Freeform: Shape 403">
              <a:extLst>
                <a:ext uri="{FF2B5EF4-FFF2-40B4-BE49-F238E27FC236}">
                  <a16:creationId xmlns="" xmlns:a16="http://schemas.microsoft.com/office/drawing/2014/main" id="{F07055AC-F01F-48B4-BFA0-DF604F8C9FB8}"/>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405" name="Freeform: Shape 404">
              <a:extLst>
                <a:ext uri="{FF2B5EF4-FFF2-40B4-BE49-F238E27FC236}">
                  <a16:creationId xmlns="" xmlns:a16="http://schemas.microsoft.com/office/drawing/2014/main" id="{33B72F30-3541-4927-B4C2-B8A5525819C9}"/>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406" name="Freeform: Shape 405">
              <a:extLst>
                <a:ext uri="{FF2B5EF4-FFF2-40B4-BE49-F238E27FC236}">
                  <a16:creationId xmlns="" xmlns:a16="http://schemas.microsoft.com/office/drawing/2014/main" id="{9D5985C9-19BF-410D-96E2-8D5DB2C0F006}"/>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407" name="Freeform: Shape 406">
              <a:extLst>
                <a:ext uri="{FF2B5EF4-FFF2-40B4-BE49-F238E27FC236}">
                  <a16:creationId xmlns="" xmlns:a16="http://schemas.microsoft.com/office/drawing/2014/main" id="{B44C39B2-2D13-438F-A1E7-AF3F821B602E}"/>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408" name="Freeform: Shape 407">
              <a:extLst>
                <a:ext uri="{FF2B5EF4-FFF2-40B4-BE49-F238E27FC236}">
                  <a16:creationId xmlns="" xmlns:a16="http://schemas.microsoft.com/office/drawing/2014/main" id="{32290EA4-6AC9-4252-9753-18D6C592313A}"/>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409" name="Freeform: Shape 408">
              <a:extLst>
                <a:ext uri="{FF2B5EF4-FFF2-40B4-BE49-F238E27FC236}">
                  <a16:creationId xmlns="" xmlns:a16="http://schemas.microsoft.com/office/drawing/2014/main" id="{53D35559-0C4A-4737-AD70-6CC5AFD522D8}"/>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410" name="Freeform: Shape 409">
              <a:extLst>
                <a:ext uri="{FF2B5EF4-FFF2-40B4-BE49-F238E27FC236}">
                  <a16:creationId xmlns="" xmlns:a16="http://schemas.microsoft.com/office/drawing/2014/main" id="{B220CEEF-1831-4585-B0C9-53A6BD39E7D4}"/>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411" name="Freeform: Shape 410">
              <a:extLst>
                <a:ext uri="{FF2B5EF4-FFF2-40B4-BE49-F238E27FC236}">
                  <a16:creationId xmlns="" xmlns:a16="http://schemas.microsoft.com/office/drawing/2014/main" id="{442FE44D-51C9-4B62-B6DF-E5204FFFB8C7}"/>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412" name="Freeform: Shape 411">
              <a:extLst>
                <a:ext uri="{FF2B5EF4-FFF2-40B4-BE49-F238E27FC236}">
                  <a16:creationId xmlns="" xmlns:a16="http://schemas.microsoft.com/office/drawing/2014/main" id="{F528B911-949F-47A4-9A4E-5EADD09994F7}"/>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413" name="Freeform: Shape 412">
              <a:extLst>
                <a:ext uri="{FF2B5EF4-FFF2-40B4-BE49-F238E27FC236}">
                  <a16:creationId xmlns="" xmlns:a16="http://schemas.microsoft.com/office/drawing/2014/main" id="{845B25CC-1B40-4B13-8FFA-D6A6BC0E8704}"/>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414" name="Freeform: Shape 413">
              <a:extLst>
                <a:ext uri="{FF2B5EF4-FFF2-40B4-BE49-F238E27FC236}">
                  <a16:creationId xmlns="" xmlns:a16="http://schemas.microsoft.com/office/drawing/2014/main" id="{D7F8661E-59ED-4068-AEBE-047746A48730}"/>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415" name="Freeform: Shape 414">
              <a:extLst>
                <a:ext uri="{FF2B5EF4-FFF2-40B4-BE49-F238E27FC236}">
                  <a16:creationId xmlns="" xmlns:a16="http://schemas.microsoft.com/office/drawing/2014/main" id="{592F0884-D533-44EE-A2AD-804D1A243FB3}"/>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416" name="Freeform: Shape 415">
              <a:extLst>
                <a:ext uri="{FF2B5EF4-FFF2-40B4-BE49-F238E27FC236}">
                  <a16:creationId xmlns="" xmlns:a16="http://schemas.microsoft.com/office/drawing/2014/main" id="{DF99FF97-87FE-4BD4-AAF3-A49BB6124C2E}"/>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417" name="Freeform: Shape 416">
              <a:extLst>
                <a:ext uri="{FF2B5EF4-FFF2-40B4-BE49-F238E27FC236}">
                  <a16:creationId xmlns="" xmlns:a16="http://schemas.microsoft.com/office/drawing/2014/main" id="{83C414F9-03A4-4EFB-AF89-BB684331F963}"/>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418" name="Freeform: Shape 417">
              <a:extLst>
                <a:ext uri="{FF2B5EF4-FFF2-40B4-BE49-F238E27FC236}">
                  <a16:creationId xmlns="" xmlns:a16="http://schemas.microsoft.com/office/drawing/2014/main" id="{C33A44A9-DE27-4CE2-BBED-D618CCEEE63F}"/>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419" name="Freeform: Shape 418">
              <a:extLst>
                <a:ext uri="{FF2B5EF4-FFF2-40B4-BE49-F238E27FC236}">
                  <a16:creationId xmlns="" xmlns:a16="http://schemas.microsoft.com/office/drawing/2014/main" id="{8FA8E4AB-4EF2-44B6-A4B2-9FAF6FA2DB6E}"/>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420" name="Freeform: Shape 419">
              <a:extLst>
                <a:ext uri="{FF2B5EF4-FFF2-40B4-BE49-F238E27FC236}">
                  <a16:creationId xmlns="" xmlns:a16="http://schemas.microsoft.com/office/drawing/2014/main" id="{9113FD9E-5514-41EE-8474-DF20F7ABCBBB}"/>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421" name="Freeform: Shape 420">
              <a:extLst>
                <a:ext uri="{FF2B5EF4-FFF2-40B4-BE49-F238E27FC236}">
                  <a16:creationId xmlns="" xmlns:a16="http://schemas.microsoft.com/office/drawing/2014/main" id="{4D242024-8075-42B3-8843-42A2B5AC8C86}"/>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422" name="Freeform: Shape 421">
              <a:extLst>
                <a:ext uri="{FF2B5EF4-FFF2-40B4-BE49-F238E27FC236}">
                  <a16:creationId xmlns="" xmlns:a16="http://schemas.microsoft.com/office/drawing/2014/main" id="{174AFCC9-1A13-419A-9B34-8288FE12A1F9}"/>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423" name="Freeform: Shape 422">
              <a:extLst>
                <a:ext uri="{FF2B5EF4-FFF2-40B4-BE49-F238E27FC236}">
                  <a16:creationId xmlns="" xmlns:a16="http://schemas.microsoft.com/office/drawing/2014/main" id="{B6C1CA2C-0769-414E-81B6-038BCA636E8D}"/>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424" name="Freeform: Shape 423">
              <a:extLst>
                <a:ext uri="{FF2B5EF4-FFF2-40B4-BE49-F238E27FC236}">
                  <a16:creationId xmlns="" xmlns:a16="http://schemas.microsoft.com/office/drawing/2014/main" id="{DFCED5A1-B9EC-4EAC-AE68-FA1EF31EEFF2}"/>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425" name="Freeform: Shape 424">
              <a:extLst>
                <a:ext uri="{FF2B5EF4-FFF2-40B4-BE49-F238E27FC236}">
                  <a16:creationId xmlns="" xmlns:a16="http://schemas.microsoft.com/office/drawing/2014/main" id="{8428C6DB-729A-426A-9699-560B8FAAEAA8}"/>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426" name="Freeform: Shape 425">
              <a:extLst>
                <a:ext uri="{FF2B5EF4-FFF2-40B4-BE49-F238E27FC236}">
                  <a16:creationId xmlns="" xmlns:a16="http://schemas.microsoft.com/office/drawing/2014/main" id="{44502175-10DC-4029-92BF-CF0882DD85E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427" name="Freeform: Shape 426">
              <a:extLst>
                <a:ext uri="{FF2B5EF4-FFF2-40B4-BE49-F238E27FC236}">
                  <a16:creationId xmlns="" xmlns:a16="http://schemas.microsoft.com/office/drawing/2014/main" id="{38BF086A-8ED8-4163-AE70-6E966513C81C}"/>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428" name="Freeform: Shape 427">
              <a:extLst>
                <a:ext uri="{FF2B5EF4-FFF2-40B4-BE49-F238E27FC236}">
                  <a16:creationId xmlns="" xmlns:a16="http://schemas.microsoft.com/office/drawing/2014/main" id="{EA76BB73-49E1-4258-9C4E-BA5450019CD3}"/>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l-GR" sz="2800" dirty="0" smtClean="0"/>
              <a:t>Ποσοστό παροχής πρωτογενούς ενέργειας από βιομάζα προς συνολικό μείγμα ανανεώσιμων πηγών στις ηπείρους (2017)</a:t>
            </a:r>
            <a:endParaRPr lang="en-US" sz="2800" dirty="0"/>
          </a:p>
        </p:txBody>
      </p:sp>
      <p:grpSp>
        <p:nvGrpSpPr>
          <p:cNvPr id="4" name="그룹 23">
            <a:extLst>
              <a:ext uri="{FF2B5EF4-FFF2-40B4-BE49-F238E27FC236}">
                <a16:creationId xmlns="" xmlns:a16="http://schemas.microsoft.com/office/drawing/2014/main" id="{128C2B47-8E7F-4F2D-835D-7AAE081C3372}"/>
              </a:ext>
            </a:extLst>
          </p:cNvPr>
          <p:cNvGrpSpPr/>
          <p:nvPr/>
        </p:nvGrpSpPr>
        <p:grpSpPr>
          <a:xfrm>
            <a:off x="8734146" y="1824493"/>
            <a:ext cx="2880000" cy="899548"/>
            <a:chOff x="8715096" y="1919743"/>
            <a:chExt cx="2880000" cy="899548"/>
          </a:xfrm>
        </p:grpSpPr>
        <p:sp>
          <p:nvSpPr>
            <p:cNvPr id="281" name="TextBox 280">
              <a:extLst>
                <a:ext uri="{FF2B5EF4-FFF2-40B4-BE49-F238E27FC236}">
                  <a16:creationId xmlns="" xmlns:a16="http://schemas.microsoft.com/office/drawing/2014/main" id="{30C66F97-F8D7-4CA2-A1FC-94B9B202A77A}"/>
                </a:ext>
              </a:extLst>
            </p:cNvPr>
            <p:cNvSpPr txBox="1"/>
            <p:nvPr/>
          </p:nvSpPr>
          <p:spPr>
            <a:xfrm>
              <a:off x="8715096" y="1919743"/>
              <a:ext cx="2880000" cy="338554"/>
            </a:xfrm>
            <a:prstGeom prst="rect">
              <a:avLst/>
            </a:prstGeom>
            <a:noFill/>
          </p:spPr>
          <p:txBody>
            <a:bodyPr wrap="square" rtlCol="0">
              <a:spAutoFit/>
            </a:bodyPr>
            <a:lstStyle/>
            <a:p>
              <a:r>
                <a:rPr lang="el-GR" altLang="ko-KR" sz="1600" b="1" dirty="0" smtClean="0">
                  <a:solidFill>
                    <a:schemeClr val="tx1">
                      <a:lumMod val="75000"/>
                      <a:lumOff val="25000"/>
                    </a:schemeClr>
                  </a:solidFill>
                  <a:cs typeface="Arial" pitchFamily="34" charset="0"/>
                </a:rPr>
                <a:t>Ευρώπη</a:t>
              </a:r>
              <a:endParaRPr lang="ko-KR" altLang="en-US" sz="1400" b="1" dirty="0">
                <a:solidFill>
                  <a:schemeClr val="tx1">
                    <a:lumMod val="75000"/>
                    <a:lumOff val="25000"/>
                  </a:schemeClr>
                </a:solidFill>
                <a:cs typeface="Arial" pitchFamily="34" charset="0"/>
              </a:endParaRPr>
            </a:p>
          </p:txBody>
        </p:sp>
        <p:sp>
          <p:nvSpPr>
            <p:cNvPr id="282" name="TextBox 281">
              <a:extLst>
                <a:ext uri="{FF2B5EF4-FFF2-40B4-BE49-F238E27FC236}">
                  <a16:creationId xmlns="" xmlns:a16="http://schemas.microsoft.com/office/drawing/2014/main" id="{BBF545EC-758D-4C44-B219-F71410D37DE1}"/>
                </a:ext>
              </a:extLst>
            </p:cNvPr>
            <p:cNvSpPr txBox="1"/>
            <p:nvPr/>
          </p:nvSpPr>
          <p:spPr>
            <a:xfrm>
              <a:off x="8715096" y="2172960"/>
              <a:ext cx="2880000" cy="646331"/>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Στην γηραιά ήπειρο η βιομάζα προστθέτεει7,52 </a:t>
              </a:r>
              <a:r>
                <a:rPr lang="en-US" altLang="ko-KR" sz="1200" dirty="0" smtClean="0">
                  <a:solidFill>
                    <a:schemeClr val="tx1">
                      <a:lumMod val="75000"/>
                      <a:lumOff val="25000"/>
                    </a:schemeClr>
                  </a:solidFill>
                  <a:cs typeface="Arial" pitchFamily="34" charset="0"/>
                </a:rPr>
                <a:t>EJ </a:t>
              </a:r>
              <a:r>
                <a:rPr lang="el-GR" altLang="ko-KR" sz="1200" dirty="0" smtClean="0">
                  <a:solidFill>
                    <a:schemeClr val="tx1">
                      <a:lumMod val="75000"/>
                      <a:lumOff val="25000"/>
                    </a:schemeClr>
                  </a:solidFill>
                  <a:cs typeface="Arial" pitchFamily="34" charset="0"/>
                </a:rPr>
                <a:t>πρωτογενούς ενέργειας στο μείγμα της</a:t>
              </a:r>
              <a:endParaRPr lang="ko-KR" altLang="en-US" sz="1200" dirty="0">
                <a:solidFill>
                  <a:schemeClr val="tx1">
                    <a:lumMod val="75000"/>
                    <a:lumOff val="25000"/>
                  </a:schemeClr>
                </a:solidFill>
                <a:cs typeface="Arial" pitchFamily="34" charset="0"/>
              </a:endParaRPr>
            </a:p>
          </p:txBody>
        </p:sp>
      </p:grpSp>
      <p:grpSp>
        <p:nvGrpSpPr>
          <p:cNvPr id="5" name="그룹 24">
            <a:extLst>
              <a:ext uri="{FF2B5EF4-FFF2-40B4-BE49-F238E27FC236}">
                <a16:creationId xmlns="" xmlns:a16="http://schemas.microsoft.com/office/drawing/2014/main" id="{91D213ED-F066-460F-90E6-6C56E0CA2517}"/>
              </a:ext>
            </a:extLst>
          </p:cNvPr>
          <p:cNvGrpSpPr/>
          <p:nvPr/>
        </p:nvGrpSpPr>
        <p:grpSpPr>
          <a:xfrm>
            <a:off x="8775709" y="2760922"/>
            <a:ext cx="2880000" cy="899548"/>
            <a:chOff x="8715096" y="2773045"/>
            <a:chExt cx="2880000" cy="899548"/>
          </a:xfrm>
        </p:grpSpPr>
        <p:sp>
          <p:nvSpPr>
            <p:cNvPr id="284" name="TextBox 283">
              <a:extLst>
                <a:ext uri="{FF2B5EF4-FFF2-40B4-BE49-F238E27FC236}">
                  <a16:creationId xmlns="" xmlns:a16="http://schemas.microsoft.com/office/drawing/2014/main" id="{4D99FF98-2400-411A-A7D7-834F56C41A16}"/>
                </a:ext>
              </a:extLst>
            </p:cNvPr>
            <p:cNvSpPr txBox="1"/>
            <p:nvPr/>
          </p:nvSpPr>
          <p:spPr>
            <a:xfrm>
              <a:off x="8715096" y="2773045"/>
              <a:ext cx="2880000" cy="338554"/>
            </a:xfrm>
            <a:prstGeom prst="rect">
              <a:avLst/>
            </a:prstGeom>
            <a:noFill/>
          </p:spPr>
          <p:txBody>
            <a:bodyPr wrap="square" rtlCol="0">
              <a:spAutoFit/>
            </a:bodyPr>
            <a:lstStyle/>
            <a:p>
              <a:r>
                <a:rPr lang="el-GR" altLang="ko-KR" sz="1600" b="1" dirty="0" smtClean="0">
                  <a:solidFill>
                    <a:schemeClr val="accent3"/>
                  </a:solidFill>
                  <a:cs typeface="Arial" pitchFamily="34" charset="0"/>
                </a:rPr>
                <a:t>Ασία</a:t>
              </a:r>
              <a:endParaRPr lang="ko-KR" altLang="en-US" sz="1400" b="1" dirty="0">
                <a:solidFill>
                  <a:schemeClr val="accent3"/>
                </a:solidFill>
                <a:cs typeface="Arial" pitchFamily="34" charset="0"/>
              </a:endParaRPr>
            </a:p>
          </p:txBody>
        </p:sp>
        <p:sp>
          <p:nvSpPr>
            <p:cNvPr id="285" name="TextBox 284">
              <a:extLst>
                <a:ext uri="{FF2B5EF4-FFF2-40B4-BE49-F238E27FC236}">
                  <a16:creationId xmlns="" xmlns:a16="http://schemas.microsoft.com/office/drawing/2014/main" id="{7F053BFB-E6F3-44CE-819B-704BC3A520C3}"/>
                </a:ext>
              </a:extLst>
            </p:cNvPr>
            <p:cNvSpPr txBox="1"/>
            <p:nvPr/>
          </p:nvSpPr>
          <p:spPr>
            <a:xfrm>
              <a:off x="8715096" y="3026262"/>
              <a:ext cx="2880000" cy="646331"/>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Με 21,6 </a:t>
              </a:r>
              <a:r>
                <a:rPr lang="en-US" altLang="ko-KR" sz="1200" dirty="0" smtClean="0">
                  <a:solidFill>
                    <a:schemeClr val="tx1">
                      <a:lumMod val="75000"/>
                      <a:lumOff val="25000"/>
                    </a:schemeClr>
                  </a:solidFill>
                  <a:cs typeface="Arial" pitchFamily="34" charset="0"/>
                </a:rPr>
                <a:t>EJ</a:t>
              </a:r>
              <a:r>
                <a:rPr lang="el-GR" altLang="ko-KR" sz="1200" dirty="0" smtClean="0">
                  <a:solidFill>
                    <a:schemeClr val="tx1">
                      <a:lumMod val="75000"/>
                      <a:lumOff val="25000"/>
                    </a:schemeClr>
                  </a:solidFill>
                  <a:cs typeface="Arial" pitchFamily="34" charset="0"/>
                </a:rPr>
                <a:t> κατάφερε η Ασία να καλύψει το 65% του ενεργειακού μείγματος των ανανεώσιμων πηγών ενέργειας </a:t>
              </a:r>
            </a:p>
          </p:txBody>
        </p:sp>
      </p:grpSp>
      <p:grpSp>
        <p:nvGrpSpPr>
          <p:cNvPr id="6" name="그룹 25">
            <a:extLst>
              <a:ext uri="{FF2B5EF4-FFF2-40B4-BE49-F238E27FC236}">
                <a16:creationId xmlns="" xmlns:a16="http://schemas.microsoft.com/office/drawing/2014/main" id="{FED713DF-6206-4E8D-9BD4-9CF472E6E5B0}"/>
              </a:ext>
            </a:extLst>
          </p:cNvPr>
          <p:cNvGrpSpPr/>
          <p:nvPr/>
        </p:nvGrpSpPr>
        <p:grpSpPr>
          <a:xfrm>
            <a:off x="8748002" y="3919024"/>
            <a:ext cx="2880000" cy="1084214"/>
            <a:chOff x="8715096" y="3626347"/>
            <a:chExt cx="2880000" cy="1084214"/>
          </a:xfrm>
        </p:grpSpPr>
        <p:sp>
          <p:nvSpPr>
            <p:cNvPr id="287" name="TextBox 286">
              <a:extLst>
                <a:ext uri="{FF2B5EF4-FFF2-40B4-BE49-F238E27FC236}">
                  <a16:creationId xmlns="" xmlns:a16="http://schemas.microsoft.com/office/drawing/2014/main" id="{560CC6C1-CB2E-4296-847C-1FAC8B0D8D32}"/>
                </a:ext>
              </a:extLst>
            </p:cNvPr>
            <p:cNvSpPr txBox="1"/>
            <p:nvPr/>
          </p:nvSpPr>
          <p:spPr>
            <a:xfrm>
              <a:off x="8715096" y="3626347"/>
              <a:ext cx="2880000" cy="338554"/>
            </a:xfrm>
            <a:prstGeom prst="rect">
              <a:avLst/>
            </a:prstGeom>
            <a:noFill/>
          </p:spPr>
          <p:txBody>
            <a:bodyPr wrap="square" rtlCol="0">
              <a:spAutoFit/>
            </a:bodyPr>
            <a:lstStyle/>
            <a:p>
              <a:r>
                <a:rPr lang="el-GR" altLang="ko-KR" sz="1600" b="1" dirty="0" smtClean="0">
                  <a:solidFill>
                    <a:schemeClr val="accent5"/>
                  </a:solidFill>
                  <a:cs typeface="Arial" pitchFamily="34" charset="0"/>
                </a:rPr>
                <a:t>Ωκεανία</a:t>
              </a:r>
              <a:endParaRPr lang="ko-KR" altLang="en-US" sz="1400" b="1" dirty="0">
                <a:solidFill>
                  <a:schemeClr val="accent5"/>
                </a:solidFill>
                <a:cs typeface="Arial" pitchFamily="34" charset="0"/>
              </a:endParaRPr>
            </a:p>
          </p:txBody>
        </p:sp>
        <p:sp>
          <p:nvSpPr>
            <p:cNvPr id="288" name="TextBox 287">
              <a:extLst>
                <a:ext uri="{FF2B5EF4-FFF2-40B4-BE49-F238E27FC236}">
                  <a16:creationId xmlns="" xmlns:a16="http://schemas.microsoft.com/office/drawing/2014/main" id="{B6BFC077-9E76-4283-A5E6-A2EA41411696}"/>
                </a:ext>
              </a:extLst>
            </p:cNvPr>
            <p:cNvSpPr txBox="1"/>
            <p:nvPr/>
          </p:nvSpPr>
          <p:spPr>
            <a:xfrm>
              <a:off x="8715096" y="3879564"/>
              <a:ext cx="2880000" cy="830997"/>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Η Ωκεανία παρά το μικρό μέγεθος πληθυσμού που αποτελείται καταναλώνει 0,28 </a:t>
              </a:r>
              <a:r>
                <a:rPr lang="en-US" altLang="ko-KR" sz="1200" dirty="0" smtClean="0">
                  <a:solidFill>
                    <a:schemeClr val="tx1">
                      <a:lumMod val="75000"/>
                      <a:lumOff val="25000"/>
                    </a:schemeClr>
                  </a:solidFill>
                  <a:cs typeface="Arial" pitchFamily="34" charset="0"/>
                </a:rPr>
                <a:t>EJ </a:t>
              </a:r>
              <a:r>
                <a:rPr lang="el-GR" altLang="ko-KR" sz="1200" dirty="0" smtClean="0">
                  <a:solidFill>
                    <a:schemeClr val="tx1">
                      <a:lumMod val="75000"/>
                      <a:lumOff val="25000"/>
                    </a:schemeClr>
                  </a:solidFill>
                  <a:cs typeface="Arial" pitchFamily="34" charset="0"/>
                </a:rPr>
                <a:t>που προέρχονται από βιομάζα</a:t>
              </a:r>
              <a:endParaRPr lang="ko-KR" altLang="en-US" sz="1200" dirty="0">
                <a:solidFill>
                  <a:schemeClr val="tx1">
                    <a:lumMod val="75000"/>
                    <a:lumOff val="25000"/>
                  </a:schemeClr>
                </a:solidFill>
                <a:cs typeface="Arial" pitchFamily="34" charset="0"/>
              </a:endParaRPr>
            </a:p>
          </p:txBody>
        </p:sp>
      </p:grpSp>
      <p:grpSp>
        <p:nvGrpSpPr>
          <p:cNvPr id="8" name="그룹 28">
            <a:extLst>
              <a:ext uri="{FF2B5EF4-FFF2-40B4-BE49-F238E27FC236}">
                <a16:creationId xmlns="" xmlns:a16="http://schemas.microsoft.com/office/drawing/2014/main" id="{294B4CE2-2EFA-4C79-AC72-2AFF7C21BCFC}"/>
              </a:ext>
            </a:extLst>
          </p:cNvPr>
          <p:cNvGrpSpPr/>
          <p:nvPr/>
        </p:nvGrpSpPr>
        <p:grpSpPr>
          <a:xfrm>
            <a:off x="691933" y="2015643"/>
            <a:ext cx="2895766" cy="931079"/>
            <a:chOff x="1705184" y="2752308"/>
            <a:chExt cx="2895766" cy="931079"/>
          </a:xfrm>
        </p:grpSpPr>
        <p:sp>
          <p:nvSpPr>
            <p:cNvPr id="293" name="TextBox 292">
              <a:extLst>
                <a:ext uri="{FF2B5EF4-FFF2-40B4-BE49-F238E27FC236}">
                  <a16:creationId xmlns="" xmlns:a16="http://schemas.microsoft.com/office/drawing/2014/main" id="{1DF4E070-C941-4D5A-8584-D7D3D486BBCF}"/>
                </a:ext>
              </a:extLst>
            </p:cNvPr>
            <p:cNvSpPr txBox="1"/>
            <p:nvPr/>
          </p:nvSpPr>
          <p:spPr>
            <a:xfrm>
              <a:off x="1720950" y="2752308"/>
              <a:ext cx="2880000" cy="338554"/>
            </a:xfrm>
            <a:prstGeom prst="rect">
              <a:avLst/>
            </a:prstGeom>
            <a:noFill/>
          </p:spPr>
          <p:txBody>
            <a:bodyPr wrap="square" rtlCol="0">
              <a:spAutoFit/>
            </a:bodyPr>
            <a:lstStyle/>
            <a:p>
              <a:pPr algn="r"/>
              <a:r>
                <a:rPr lang="el-GR" altLang="ko-KR" sz="1600" b="1" dirty="0" smtClean="0">
                  <a:solidFill>
                    <a:schemeClr val="accent2"/>
                  </a:solidFill>
                  <a:cs typeface="Arial" pitchFamily="34" charset="0"/>
                </a:rPr>
                <a:t>Αμερική</a:t>
              </a:r>
              <a:endParaRPr lang="ko-KR" altLang="en-US" sz="1400" b="1" dirty="0">
                <a:solidFill>
                  <a:schemeClr val="accent2"/>
                </a:solidFill>
                <a:cs typeface="Arial" pitchFamily="34" charset="0"/>
              </a:endParaRPr>
            </a:p>
          </p:txBody>
        </p:sp>
        <p:sp>
          <p:nvSpPr>
            <p:cNvPr id="294" name="TextBox 293">
              <a:extLst>
                <a:ext uri="{FF2B5EF4-FFF2-40B4-BE49-F238E27FC236}">
                  <a16:creationId xmlns="" xmlns:a16="http://schemas.microsoft.com/office/drawing/2014/main" id="{2A21D34C-7ED5-427A-9AEA-9BBB9366B419}"/>
                </a:ext>
              </a:extLst>
            </p:cNvPr>
            <p:cNvSpPr txBox="1"/>
            <p:nvPr/>
          </p:nvSpPr>
          <p:spPr>
            <a:xfrm>
              <a:off x="1705184" y="3037056"/>
              <a:ext cx="2880000" cy="646331"/>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Η ήπειρος της Αμερικής παράγει 10,8 </a:t>
              </a:r>
              <a:r>
                <a:rPr lang="en-US" altLang="ko-KR" sz="1200" dirty="0" smtClean="0">
                  <a:solidFill>
                    <a:schemeClr val="tx1">
                      <a:lumMod val="75000"/>
                      <a:lumOff val="25000"/>
                    </a:schemeClr>
                  </a:solidFill>
                  <a:cs typeface="Arial" pitchFamily="34" charset="0"/>
                </a:rPr>
                <a:t>EJ </a:t>
              </a:r>
              <a:r>
                <a:rPr lang="el-GR" altLang="ko-KR" sz="1200" dirty="0" smtClean="0">
                  <a:solidFill>
                    <a:schemeClr val="tx1">
                      <a:lumMod val="75000"/>
                      <a:lumOff val="25000"/>
                    </a:schemeClr>
                  </a:solidFill>
                  <a:cs typeface="Arial" pitchFamily="34" charset="0"/>
                </a:rPr>
                <a:t>βιομάζας ετησίως για παροχή πρωτογενούς ενέργειας </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9" name="그룹 27">
            <a:extLst>
              <a:ext uri="{FF2B5EF4-FFF2-40B4-BE49-F238E27FC236}">
                <a16:creationId xmlns="" xmlns:a16="http://schemas.microsoft.com/office/drawing/2014/main" id="{A6BDDB57-F175-421C-9AFA-40E6BB8A3EA5}"/>
              </a:ext>
            </a:extLst>
          </p:cNvPr>
          <p:cNvGrpSpPr/>
          <p:nvPr/>
        </p:nvGrpSpPr>
        <p:grpSpPr>
          <a:xfrm>
            <a:off x="660402" y="3531097"/>
            <a:ext cx="2880000" cy="899548"/>
            <a:chOff x="1705184" y="3637141"/>
            <a:chExt cx="2880000" cy="899548"/>
          </a:xfrm>
        </p:grpSpPr>
        <p:sp>
          <p:nvSpPr>
            <p:cNvPr id="296" name="TextBox 295">
              <a:extLst>
                <a:ext uri="{FF2B5EF4-FFF2-40B4-BE49-F238E27FC236}">
                  <a16:creationId xmlns="" xmlns:a16="http://schemas.microsoft.com/office/drawing/2014/main" id="{35DE2214-2150-429A-89B7-E89F0E12BDE6}"/>
                </a:ext>
              </a:extLst>
            </p:cNvPr>
            <p:cNvSpPr txBox="1"/>
            <p:nvPr/>
          </p:nvSpPr>
          <p:spPr>
            <a:xfrm>
              <a:off x="1705184" y="3637141"/>
              <a:ext cx="2880000" cy="338554"/>
            </a:xfrm>
            <a:prstGeom prst="rect">
              <a:avLst/>
            </a:prstGeom>
            <a:noFill/>
          </p:spPr>
          <p:txBody>
            <a:bodyPr wrap="square" rtlCol="0">
              <a:spAutoFit/>
            </a:bodyPr>
            <a:lstStyle/>
            <a:p>
              <a:pPr algn="r"/>
              <a:r>
                <a:rPr lang="el-GR" altLang="ko-KR" sz="1600" b="1" dirty="0" smtClean="0">
                  <a:solidFill>
                    <a:schemeClr val="accent4"/>
                  </a:solidFill>
                  <a:cs typeface="Arial" pitchFamily="34" charset="0"/>
                </a:rPr>
                <a:t>Αφρική</a:t>
              </a:r>
              <a:endParaRPr lang="ko-KR" altLang="en-US" sz="1400" b="1" dirty="0">
                <a:solidFill>
                  <a:schemeClr val="accent4"/>
                </a:solidFill>
                <a:cs typeface="Arial" pitchFamily="34" charset="0"/>
              </a:endParaRPr>
            </a:p>
          </p:txBody>
        </p:sp>
        <p:sp>
          <p:nvSpPr>
            <p:cNvPr id="297" name="TextBox 296">
              <a:extLst>
                <a:ext uri="{FF2B5EF4-FFF2-40B4-BE49-F238E27FC236}">
                  <a16:creationId xmlns="" xmlns:a16="http://schemas.microsoft.com/office/drawing/2014/main" id="{0C153098-169C-4512-8074-06D90C890950}"/>
                </a:ext>
              </a:extLst>
            </p:cNvPr>
            <p:cNvSpPr txBox="1"/>
            <p:nvPr/>
          </p:nvSpPr>
          <p:spPr>
            <a:xfrm>
              <a:off x="1705184" y="3890358"/>
              <a:ext cx="2880000" cy="646331"/>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Η Αφρική βρίσκεται στη δεύτερη θέση  κάτω από την Ασίας και παράγει πρωτογενείς ενέργεια ίση με 15,4 </a:t>
              </a:r>
              <a:r>
                <a:rPr lang="en-US" altLang="ko-KR" sz="1200" dirty="0" smtClean="0">
                  <a:solidFill>
                    <a:schemeClr val="tx1">
                      <a:lumMod val="75000"/>
                      <a:lumOff val="25000"/>
                    </a:schemeClr>
                  </a:solidFill>
                  <a:cs typeface="Arial" pitchFamily="34" charset="0"/>
                </a:rPr>
                <a:t>EJ</a:t>
              </a:r>
              <a:endParaRPr lang="ko-KR" altLang="en-US" sz="1200" dirty="0">
                <a:solidFill>
                  <a:schemeClr val="tx1">
                    <a:lumMod val="75000"/>
                    <a:lumOff val="25000"/>
                  </a:schemeClr>
                </a:solidFill>
                <a:cs typeface="Arial" pitchFamily="34" charset="0"/>
              </a:endParaRPr>
            </a:p>
          </p:txBody>
        </p:sp>
      </p:grpSp>
      <p:sp>
        <p:nvSpPr>
          <p:cNvPr id="299" name="Oval 298">
            <a:extLst>
              <a:ext uri="{FF2B5EF4-FFF2-40B4-BE49-F238E27FC236}">
                <a16:creationId xmlns="" xmlns:a16="http://schemas.microsoft.com/office/drawing/2014/main" id="{F35347D0-C20C-4E40-9B17-9BF84DD455BA}"/>
              </a:ext>
            </a:extLst>
          </p:cNvPr>
          <p:cNvSpPr/>
          <p:nvPr/>
        </p:nvSpPr>
        <p:spPr>
          <a:xfrm>
            <a:off x="4722678" y="3327176"/>
            <a:ext cx="444523" cy="444523"/>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0" name="Oval 299">
            <a:extLst>
              <a:ext uri="{FF2B5EF4-FFF2-40B4-BE49-F238E27FC236}">
                <a16:creationId xmlns="" xmlns:a16="http://schemas.microsoft.com/office/drawing/2014/main" id="{DAE00863-4D61-4C3D-94A4-316B439C243B}"/>
              </a:ext>
            </a:extLst>
          </p:cNvPr>
          <p:cNvSpPr/>
          <p:nvPr/>
        </p:nvSpPr>
        <p:spPr>
          <a:xfrm>
            <a:off x="6090349" y="3833433"/>
            <a:ext cx="444523" cy="444523"/>
          </a:xfrm>
          <a:prstGeom prst="ellipse">
            <a:avLst/>
          </a:prstGeom>
          <a:solidFill>
            <a:schemeClr val="accent4">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1" name="Oval 300">
            <a:extLst>
              <a:ext uri="{FF2B5EF4-FFF2-40B4-BE49-F238E27FC236}">
                <a16:creationId xmlns="" xmlns:a16="http://schemas.microsoft.com/office/drawing/2014/main" id="{3D85E6E7-9DDC-4859-9557-72166BC1C8ED}"/>
              </a:ext>
            </a:extLst>
          </p:cNvPr>
          <p:cNvSpPr/>
          <p:nvPr/>
        </p:nvSpPr>
        <p:spPr>
          <a:xfrm>
            <a:off x="5955100" y="2652387"/>
            <a:ext cx="444523" cy="444523"/>
          </a:xfrm>
          <a:prstGeom prst="ellipse">
            <a:avLst/>
          </a:prstGeom>
          <a:solidFill>
            <a:schemeClr val="accent6">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2" name="Oval 301">
            <a:extLst>
              <a:ext uri="{FF2B5EF4-FFF2-40B4-BE49-F238E27FC236}">
                <a16:creationId xmlns="" xmlns:a16="http://schemas.microsoft.com/office/drawing/2014/main" id="{24A7BB74-8382-4F1E-AC2E-253C4A117E47}"/>
              </a:ext>
            </a:extLst>
          </p:cNvPr>
          <p:cNvSpPr/>
          <p:nvPr/>
        </p:nvSpPr>
        <p:spPr>
          <a:xfrm>
            <a:off x="7365981" y="3142405"/>
            <a:ext cx="444523" cy="444523"/>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9AB854"/>
              </a:solidFill>
            </a:endParaRPr>
          </a:p>
        </p:txBody>
      </p:sp>
      <p:sp>
        <p:nvSpPr>
          <p:cNvPr id="303" name="Oval 302">
            <a:extLst>
              <a:ext uri="{FF2B5EF4-FFF2-40B4-BE49-F238E27FC236}">
                <a16:creationId xmlns="" xmlns:a16="http://schemas.microsoft.com/office/drawing/2014/main" id="{81CB2070-B225-4C94-A9C6-E095D212B164}"/>
              </a:ext>
            </a:extLst>
          </p:cNvPr>
          <p:cNvSpPr/>
          <p:nvPr/>
        </p:nvSpPr>
        <p:spPr>
          <a:xfrm>
            <a:off x="7663739" y="4009763"/>
            <a:ext cx="444523" cy="444523"/>
          </a:xfrm>
          <a:prstGeom prst="ellipse">
            <a:avLst/>
          </a:prstGeom>
          <a:solidFill>
            <a:schemeClr val="accent5">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9AB854"/>
              </a:solidFill>
            </a:endParaRPr>
          </a:p>
        </p:txBody>
      </p:sp>
      <p:cxnSp>
        <p:nvCxnSpPr>
          <p:cNvPr id="304" name="Elbow Connector 22">
            <a:extLst>
              <a:ext uri="{FF2B5EF4-FFF2-40B4-BE49-F238E27FC236}">
                <a16:creationId xmlns="" xmlns:a16="http://schemas.microsoft.com/office/drawing/2014/main" id="{B50895E6-9360-4152-B88C-795F3294E8E3}"/>
              </a:ext>
            </a:extLst>
          </p:cNvPr>
          <p:cNvCxnSpPr>
            <a:cxnSpLocks/>
            <a:stCxn id="301" idx="0"/>
            <a:endCxn id="281" idx="1"/>
          </p:cNvCxnSpPr>
          <p:nvPr/>
        </p:nvCxnSpPr>
        <p:spPr>
          <a:xfrm rot="5400000" flipH="1" flipV="1">
            <a:off x="7126446" y="1044687"/>
            <a:ext cx="658617" cy="2556784"/>
          </a:xfrm>
          <a:prstGeom prst="bentConnector2">
            <a:avLst/>
          </a:prstGeom>
          <a:ln w="12700">
            <a:solidFill>
              <a:schemeClr val="accent6"/>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5" name="Elbow Connector 26">
            <a:extLst>
              <a:ext uri="{FF2B5EF4-FFF2-40B4-BE49-F238E27FC236}">
                <a16:creationId xmlns="" xmlns:a16="http://schemas.microsoft.com/office/drawing/2014/main" id="{69173C47-5CC6-4F62-9278-1C43DEE944C8}"/>
              </a:ext>
            </a:extLst>
          </p:cNvPr>
          <p:cNvCxnSpPr>
            <a:cxnSpLocks/>
            <a:stCxn id="302" idx="6"/>
            <a:endCxn id="284" idx="1"/>
          </p:cNvCxnSpPr>
          <p:nvPr/>
        </p:nvCxnSpPr>
        <p:spPr>
          <a:xfrm flipV="1">
            <a:off x="7810504" y="2930199"/>
            <a:ext cx="965205" cy="434468"/>
          </a:xfrm>
          <a:prstGeom prst="bentConnector3">
            <a:avLst>
              <a:gd name="adj1" fmla="val 50000"/>
            </a:avLst>
          </a:prstGeom>
          <a:ln w="12700">
            <a:solidFill>
              <a:schemeClr val="accent3"/>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6" name="Elbow Connector 29">
            <a:extLst>
              <a:ext uri="{FF2B5EF4-FFF2-40B4-BE49-F238E27FC236}">
                <a16:creationId xmlns="" xmlns:a16="http://schemas.microsoft.com/office/drawing/2014/main" id="{C0331D1E-908D-40DB-BE2E-6220DE960CE6}"/>
              </a:ext>
            </a:extLst>
          </p:cNvPr>
          <p:cNvCxnSpPr>
            <a:stCxn id="303" idx="6"/>
            <a:endCxn id="287" idx="1"/>
          </p:cNvCxnSpPr>
          <p:nvPr/>
        </p:nvCxnSpPr>
        <p:spPr>
          <a:xfrm flipV="1">
            <a:off x="8108262" y="4088301"/>
            <a:ext cx="639740" cy="143724"/>
          </a:xfrm>
          <a:prstGeom prst="bentConnector3">
            <a:avLst>
              <a:gd name="adj1" fmla="val 50000"/>
            </a:avLst>
          </a:prstGeom>
          <a:ln w="12700">
            <a:solidFill>
              <a:schemeClr val="accent5"/>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8" name="Elbow Connector 36">
            <a:extLst>
              <a:ext uri="{FF2B5EF4-FFF2-40B4-BE49-F238E27FC236}">
                <a16:creationId xmlns="" xmlns:a16="http://schemas.microsoft.com/office/drawing/2014/main" id="{04FB8671-766F-4EE4-A4E1-C88A19A85CD2}"/>
              </a:ext>
            </a:extLst>
          </p:cNvPr>
          <p:cNvCxnSpPr>
            <a:cxnSpLocks/>
            <a:stCxn id="299" idx="0"/>
            <a:endCxn id="293" idx="3"/>
          </p:cNvCxnSpPr>
          <p:nvPr/>
        </p:nvCxnSpPr>
        <p:spPr>
          <a:xfrm rot="16200000" flipV="1">
            <a:off x="3695192" y="2077427"/>
            <a:ext cx="1142256" cy="1357241"/>
          </a:xfrm>
          <a:prstGeom prst="bentConnector2">
            <a:avLst/>
          </a:prstGeom>
          <a:ln w="1270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9" name="Elbow Connector 39">
            <a:extLst>
              <a:ext uri="{FF2B5EF4-FFF2-40B4-BE49-F238E27FC236}">
                <a16:creationId xmlns="" xmlns:a16="http://schemas.microsoft.com/office/drawing/2014/main" id="{BB135DCC-1CD9-43A1-8B15-BCC57C43CD2C}"/>
              </a:ext>
            </a:extLst>
          </p:cNvPr>
          <p:cNvCxnSpPr>
            <a:cxnSpLocks/>
            <a:stCxn id="300" idx="2"/>
            <a:endCxn id="296" idx="3"/>
          </p:cNvCxnSpPr>
          <p:nvPr/>
        </p:nvCxnSpPr>
        <p:spPr>
          <a:xfrm rot="10800000">
            <a:off x="3540403" y="3700375"/>
            <a:ext cx="2549947" cy="355321"/>
          </a:xfrm>
          <a:prstGeom prst="bentConnector3">
            <a:avLst>
              <a:gd name="adj1" fmla="val 50000"/>
            </a:avLst>
          </a:prstGeom>
          <a:ln w="12700">
            <a:solidFill>
              <a:schemeClr val="accent4"/>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311" name="Chart 310">
            <a:extLst>
              <a:ext uri="{FF2B5EF4-FFF2-40B4-BE49-F238E27FC236}">
                <a16:creationId xmlns="" xmlns:a16="http://schemas.microsoft.com/office/drawing/2014/main" id="{7D107909-7900-4460-85BF-10440F3D6812}"/>
              </a:ext>
            </a:extLst>
          </p:cNvPr>
          <p:cNvGraphicFramePr/>
          <p:nvPr>
            <p:extLst>
              <p:ext uri="{D42A27DB-BD31-4B8C-83A1-F6EECF244321}">
                <p14:modId xmlns="" xmlns:p14="http://schemas.microsoft.com/office/powerpoint/2010/main" val="543473743"/>
              </p:ext>
            </p:extLst>
          </p:nvPr>
        </p:nvGraphicFramePr>
        <p:xfrm>
          <a:off x="1994034" y="4976300"/>
          <a:ext cx="1711035" cy="1264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2" name="Chart 311">
            <a:extLst>
              <a:ext uri="{FF2B5EF4-FFF2-40B4-BE49-F238E27FC236}">
                <a16:creationId xmlns="" xmlns:a16="http://schemas.microsoft.com/office/drawing/2014/main" id="{4770BC66-2442-4AC7-9B05-4181CC149737}"/>
              </a:ext>
            </a:extLst>
          </p:cNvPr>
          <p:cNvGraphicFramePr/>
          <p:nvPr>
            <p:extLst>
              <p:ext uri="{D42A27DB-BD31-4B8C-83A1-F6EECF244321}">
                <p14:modId xmlns="" xmlns:p14="http://schemas.microsoft.com/office/powerpoint/2010/main" val="2410162779"/>
              </p:ext>
            </p:extLst>
          </p:nvPr>
        </p:nvGraphicFramePr>
        <p:xfrm>
          <a:off x="3712342" y="4976300"/>
          <a:ext cx="1711035" cy="1264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3" name="Chart 312">
            <a:extLst>
              <a:ext uri="{FF2B5EF4-FFF2-40B4-BE49-F238E27FC236}">
                <a16:creationId xmlns="" xmlns:a16="http://schemas.microsoft.com/office/drawing/2014/main" id="{66576FB7-9DA7-4AEF-A4A4-8A49EB96368D}"/>
              </a:ext>
            </a:extLst>
          </p:cNvPr>
          <p:cNvGraphicFramePr/>
          <p:nvPr>
            <p:extLst>
              <p:ext uri="{D42A27DB-BD31-4B8C-83A1-F6EECF244321}">
                <p14:modId xmlns="" xmlns:p14="http://schemas.microsoft.com/office/powerpoint/2010/main" val="3462064086"/>
              </p:ext>
            </p:extLst>
          </p:nvPr>
        </p:nvGraphicFramePr>
        <p:xfrm>
          <a:off x="5430650" y="4976300"/>
          <a:ext cx="1711035" cy="1264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4" name="Chart 313">
            <a:extLst>
              <a:ext uri="{FF2B5EF4-FFF2-40B4-BE49-F238E27FC236}">
                <a16:creationId xmlns="" xmlns:a16="http://schemas.microsoft.com/office/drawing/2014/main" id="{EC0FB02A-3CFA-42A8-A342-C0C5342E6623}"/>
              </a:ext>
            </a:extLst>
          </p:cNvPr>
          <p:cNvGraphicFramePr/>
          <p:nvPr>
            <p:extLst>
              <p:ext uri="{D42A27DB-BD31-4B8C-83A1-F6EECF244321}">
                <p14:modId xmlns="" xmlns:p14="http://schemas.microsoft.com/office/powerpoint/2010/main" val="3404426989"/>
              </p:ext>
            </p:extLst>
          </p:nvPr>
        </p:nvGraphicFramePr>
        <p:xfrm>
          <a:off x="7148958" y="4976300"/>
          <a:ext cx="1711035" cy="1264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5" name="Chart 314">
            <a:extLst>
              <a:ext uri="{FF2B5EF4-FFF2-40B4-BE49-F238E27FC236}">
                <a16:creationId xmlns="" xmlns:a16="http://schemas.microsoft.com/office/drawing/2014/main" id="{461937A4-132B-4742-BEA1-7EEA1AC2FD70}"/>
              </a:ext>
            </a:extLst>
          </p:cNvPr>
          <p:cNvGraphicFramePr/>
          <p:nvPr>
            <p:extLst>
              <p:ext uri="{D42A27DB-BD31-4B8C-83A1-F6EECF244321}">
                <p14:modId xmlns="" xmlns:p14="http://schemas.microsoft.com/office/powerpoint/2010/main" val="123912918"/>
              </p:ext>
            </p:extLst>
          </p:nvPr>
        </p:nvGraphicFramePr>
        <p:xfrm>
          <a:off x="8867264" y="4976300"/>
          <a:ext cx="1711035" cy="1264175"/>
        </p:xfrm>
        <a:graphic>
          <a:graphicData uri="http://schemas.openxmlformats.org/drawingml/2006/chart">
            <c:chart xmlns:c="http://schemas.openxmlformats.org/drawingml/2006/chart" xmlns:r="http://schemas.openxmlformats.org/officeDocument/2006/relationships" r:id="rId6"/>
          </a:graphicData>
        </a:graphic>
      </p:graphicFrame>
      <p:sp>
        <p:nvSpPr>
          <p:cNvPr id="430" name="TextBox 429">
            <a:extLst>
              <a:ext uri="{FF2B5EF4-FFF2-40B4-BE49-F238E27FC236}">
                <a16:creationId xmlns="" xmlns:a16="http://schemas.microsoft.com/office/drawing/2014/main" id="{9CBF970F-45AB-4D27-A0ED-A6FD52AE4A37}"/>
              </a:ext>
            </a:extLst>
          </p:cNvPr>
          <p:cNvSpPr txBox="1"/>
          <p:nvPr/>
        </p:nvSpPr>
        <p:spPr>
          <a:xfrm>
            <a:off x="2028964" y="6237557"/>
            <a:ext cx="1641174" cy="338554"/>
          </a:xfrm>
          <a:prstGeom prst="rect">
            <a:avLst/>
          </a:prstGeom>
          <a:noFill/>
        </p:spPr>
        <p:txBody>
          <a:bodyPr wrap="square" rtlCol="0">
            <a:spAutoFit/>
          </a:bodyPr>
          <a:lstStyle/>
          <a:p>
            <a:pPr algn="ctr"/>
            <a:r>
              <a:rPr lang="el-GR" altLang="ko-KR" sz="1600" b="1" dirty="0" smtClean="0">
                <a:solidFill>
                  <a:schemeClr val="accent2"/>
                </a:solidFill>
                <a:cs typeface="Arial" pitchFamily="34" charset="0"/>
              </a:rPr>
              <a:t>Αμερική</a:t>
            </a:r>
            <a:r>
              <a:rPr lang="el-GR" altLang="ko-KR" sz="1400" b="1" dirty="0" smtClean="0">
                <a:solidFill>
                  <a:schemeClr val="accent2"/>
                </a:solidFill>
                <a:cs typeface="Arial" pitchFamily="34" charset="0"/>
              </a:rPr>
              <a:t> </a:t>
            </a:r>
            <a:endParaRPr lang="ko-KR" altLang="en-US" sz="1400" b="1" dirty="0">
              <a:solidFill>
                <a:schemeClr val="accent2"/>
              </a:solidFill>
              <a:cs typeface="Arial" pitchFamily="34" charset="0"/>
            </a:endParaRPr>
          </a:p>
        </p:txBody>
      </p:sp>
      <p:sp>
        <p:nvSpPr>
          <p:cNvPr id="431" name="TextBox 430">
            <a:extLst>
              <a:ext uri="{FF2B5EF4-FFF2-40B4-BE49-F238E27FC236}">
                <a16:creationId xmlns="" xmlns:a16="http://schemas.microsoft.com/office/drawing/2014/main" id="{721A8426-FC9E-4CAB-A38B-3C6C98A9A421}"/>
              </a:ext>
            </a:extLst>
          </p:cNvPr>
          <p:cNvSpPr txBox="1"/>
          <p:nvPr/>
        </p:nvSpPr>
        <p:spPr>
          <a:xfrm>
            <a:off x="3747272" y="6237557"/>
            <a:ext cx="1641174" cy="338554"/>
          </a:xfrm>
          <a:prstGeom prst="rect">
            <a:avLst/>
          </a:prstGeom>
          <a:noFill/>
        </p:spPr>
        <p:txBody>
          <a:bodyPr wrap="square" rtlCol="0">
            <a:spAutoFit/>
          </a:bodyPr>
          <a:lstStyle/>
          <a:p>
            <a:pPr algn="ctr"/>
            <a:r>
              <a:rPr lang="el-GR" altLang="ko-KR" sz="1600" b="1" dirty="0" smtClean="0">
                <a:solidFill>
                  <a:schemeClr val="accent4"/>
                </a:solidFill>
                <a:cs typeface="Arial" pitchFamily="34" charset="0"/>
              </a:rPr>
              <a:t>Αφρική</a:t>
            </a:r>
            <a:endParaRPr lang="ko-KR" altLang="en-US" sz="1400" b="1" dirty="0">
              <a:solidFill>
                <a:schemeClr val="accent4"/>
              </a:solidFill>
              <a:cs typeface="Arial" pitchFamily="34" charset="0"/>
            </a:endParaRPr>
          </a:p>
        </p:txBody>
      </p:sp>
      <p:sp>
        <p:nvSpPr>
          <p:cNvPr id="432" name="TextBox 431">
            <a:extLst>
              <a:ext uri="{FF2B5EF4-FFF2-40B4-BE49-F238E27FC236}">
                <a16:creationId xmlns="" xmlns:a16="http://schemas.microsoft.com/office/drawing/2014/main" id="{1775A83A-3317-4141-B8BD-DBB5D000DE5A}"/>
              </a:ext>
            </a:extLst>
          </p:cNvPr>
          <p:cNvSpPr txBox="1"/>
          <p:nvPr/>
        </p:nvSpPr>
        <p:spPr>
          <a:xfrm>
            <a:off x="5465580" y="6237557"/>
            <a:ext cx="1641174" cy="338554"/>
          </a:xfrm>
          <a:prstGeom prst="rect">
            <a:avLst/>
          </a:prstGeom>
          <a:noFill/>
        </p:spPr>
        <p:txBody>
          <a:bodyPr wrap="square" rtlCol="0">
            <a:spAutoFit/>
          </a:bodyPr>
          <a:lstStyle/>
          <a:p>
            <a:pPr algn="ctr"/>
            <a:r>
              <a:rPr lang="el-GR" altLang="ko-KR" sz="1600" b="1" dirty="0" smtClean="0">
                <a:solidFill>
                  <a:schemeClr val="accent6"/>
                </a:solidFill>
                <a:cs typeface="Arial" pitchFamily="34" charset="0"/>
              </a:rPr>
              <a:t>Ευρώπη</a:t>
            </a:r>
            <a:endParaRPr lang="ko-KR" altLang="en-US" sz="1400" b="1" dirty="0">
              <a:solidFill>
                <a:schemeClr val="accent6"/>
              </a:solidFill>
              <a:cs typeface="Arial" pitchFamily="34" charset="0"/>
            </a:endParaRPr>
          </a:p>
        </p:txBody>
      </p:sp>
      <p:sp>
        <p:nvSpPr>
          <p:cNvPr id="433" name="TextBox 432">
            <a:extLst>
              <a:ext uri="{FF2B5EF4-FFF2-40B4-BE49-F238E27FC236}">
                <a16:creationId xmlns="" xmlns:a16="http://schemas.microsoft.com/office/drawing/2014/main" id="{694527AF-E3B3-4FD6-B2CD-0A11A86217B4}"/>
              </a:ext>
            </a:extLst>
          </p:cNvPr>
          <p:cNvSpPr txBox="1"/>
          <p:nvPr/>
        </p:nvSpPr>
        <p:spPr>
          <a:xfrm>
            <a:off x="7183888" y="6237557"/>
            <a:ext cx="1641174" cy="338554"/>
          </a:xfrm>
          <a:prstGeom prst="rect">
            <a:avLst/>
          </a:prstGeom>
          <a:noFill/>
        </p:spPr>
        <p:txBody>
          <a:bodyPr wrap="square" rtlCol="0">
            <a:spAutoFit/>
          </a:bodyPr>
          <a:lstStyle/>
          <a:p>
            <a:pPr algn="ctr"/>
            <a:r>
              <a:rPr lang="el-GR" altLang="ko-KR" sz="1600" b="1" dirty="0" smtClean="0">
                <a:solidFill>
                  <a:schemeClr val="accent3"/>
                </a:solidFill>
                <a:cs typeface="Arial" pitchFamily="34" charset="0"/>
              </a:rPr>
              <a:t>Ασία</a:t>
            </a:r>
            <a:endParaRPr lang="ko-KR" altLang="en-US" sz="1400" b="1" dirty="0">
              <a:solidFill>
                <a:schemeClr val="accent3"/>
              </a:solidFill>
              <a:cs typeface="Arial" pitchFamily="34" charset="0"/>
            </a:endParaRPr>
          </a:p>
        </p:txBody>
      </p:sp>
      <p:sp>
        <p:nvSpPr>
          <p:cNvPr id="434" name="TextBox 433">
            <a:extLst>
              <a:ext uri="{FF2B5EF4-FFF2-40B4-BE49-F238E27FC236}">
                <a16:creationId xmlns="" xmlns:a16="http://schemas.microsoft.com/office/drawing/2014/main" id="{F06688A6-C490-44A9-BBF7-A864031C3FB8}"/>
              </a:ext>
            </a:extLst>
          </p:cNvPr>
          <p:cNvSpPr txBox="1"/>
          <p:nvPr/>
        </p:nvSpPr>
        <p:spPr>
          <a:xfrm>
            <a:off x="8902194" y="6237557"/>
            <a:ext cx="1641174" cy="338554"/>
          </a:xfrm>
          <a:prstGeom prst="rect">
            <a:avLst/>
          </a:prstGeom>
          <a:noFill/>
        </p:spPr>
        <p:txBody>
          <a:bodyPr wrap="square" rtlCol="0">
            <a:spAutoFit/>
          </a:bodyPr>
          <a:lstStyle/>
          <a:p>
            <a:pPr algn="ctr"/>
            <a:r>
              <a:rPr lang="el-GR" altLang="ko-KR" sz="1600" b="1" dirty="0" smtClean="0">
                <a:solidFill>
                  <a:schemeClr val="accent5"/>
                </a:solidFill>
                <a:cs typeface="Arial" pitchFamily="34" charset="0"/>
              </a:rPr>
              <a:t>Ωκεανία</a:t>
            </a:r>
            <a:endParaRPr lang="ko-KR" altLang="en-US" sz="1400" b="1" dirty="0">
              <a:solidFill>
                <a:schemeClr val="accent5"/>
              </a:solidFill>
              <a:cs typeface="Arial" pitchFamily="34" charset="0"/>
            </a:endParaRPr>
          </a:p>
        </p:txBody>
      </p:sp>
    </p:spTree>
    <p:extLst>
      <p:ext uri="{BB962C8B-B14F-4D97-AF65-F5344CB8AC3E}">
        <p14:creationId xmlns="" xmlns:p14="http://schemas.microsoft.com/office/powerpoint/2010/main" val="330685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A5A2245E-D65D-4E72-9270-065B6538264E}"/>
              </a:ext>
            </a:extLst>
          </p:cNvPr>
          <p:cNvGrpSpPr/>
          <p:nvPr/>
        </p:nvGrpSpPr>
        <p:grpSpPr>
          <a:xfrm>
            <a:off x="0" y="3960061"/>
            <a:ext cx="12192001" cy="2080511"/>
            <a:chOff x="-1" y="3417122"/>
            <a:chExt cx="12192001" cy="2080511"/>
          </a:xfrm>
          <a:solidFill>
            <a:schemeClr val="accent1"/>
          </a:solidFill>
        </p:grpSpPr>
        <p:sp>
          <p:nvSpPr>
            <p:cNvPr id="99" name="Rectangle 98">
              <a:extLst>
                <a:ext uri="{FF2B5EF4-FFF2-40B4-BE49-F238E27FC236}">
                  <a16:creationId xmlns="" xmlns:a16="http://schemas.microsoft.com/office/drawing/2014/main" id="{A5185807-BFFE-41DD-9E11-896DB79CD116}"/>
                </a:ext>
              </a:extLst>
            </p:cNvPr>
            <p:cNvSpPr/>
            <p:nvPr/>
          </p:nvSpPr>
          <p:spPr>
            <a:xfrm>
              <a:off x="0" y="3550807"/>
              <a:ext cx="12192000" cy="1818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 xmlns:a16="http://schemas.microsoft.com/office/drawing/2014/main" id="{5E3FD0C2-CEF5-438E-B90B-978756B8C9BE}"/>
                </a:ext>
              </a:extLst>
            </p:cNvPr>
            <p:cNvSpPr/>
            <p:nvPr/>
          </p:nvSpPr>
          <p:spPr>
            <a:xfrm>
              <a:off x="-1" y="3417122"/>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 xmlns:a16="http://schemas.microsoft.com/office/drawing/2014/main" id="{A15DC202-E55F-4A81-B799-58CA9018BA5F}"/>
                </a:ext>
              </a:extLst>
            </p:cNvPr>
            <p:cNvSpPr/>
            <p:nvPr/>
          </p:nvSpPr>
          <p:spPr>
            <a:xfrm>
              <a:off x="147" y="5426893"/>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a:extLst>
              <a:ext uri="{FF2B5EF4-FFF2-40B4-BE49-F238E27FC236}">
                <a16:creationId xmlns="" xmlns:a16="http://schemas.microsoft.com/office/drawing/2014/main" id="{7F2CFAEB-7DBC-4C48-A698-FE974A481D1A}"/>
              </a:ext>
            </a:extLst>
          </p:cNvPr>
          <p:cNvSpPr txBox="1"/>
          <p:nvPr/>
        </p:nvSpPr>
        <p:spPr>
          <a:xfrm>
            <a:off x="0" y="4115342"/>
            <a:ext cx="12192000" cy="830997"/>
          </a:xfrm>
          <a:prstGeom prst="rect">
            <a:avLst/>
          </a:prstGeom>
          <a:noFill/>
        </p:spPr>
        <p:txBody>
          <a:bodyPr wrap="square" rtlCol="0" anchor="ctr">
            <a:spAutoFit/>
          </a:bodyPr>
          <a:lstStyle/>
          <a:p>
            <a:pPr algn="ctr"/>
            <a:r>
              <a:rPr lang="el-GR" altLang="ko-KR" sz="4800" dirty="0" smtClean="0">
                <a:solidFill>
                  <a:schemeClr val="bg1"/>
                </a:solidFill>
                <a:cs typeface="Arial" pitchFamily="34" charset="0"/>
              </a:rPr>
              <a:t>Ορισμός</a:t>
            </a:r>
            <a:endParaRPr lang="ko-KR" altLang="en-US" sz="4800" dirty="0">
              <a:solidFill>
                <a:schemeClr val="bg1"/>
              </a:solidFill>
              <a:cs typeface="Arial" pitchFamily="34" charset="0"/>
            </a:endParaRPr>
          </a:p>
        </p:txBody>
      </p:sp>
      <p:sp>
        <p:nvSpPr>
          <p:cNvPr id="101" name="TextBox 100">
            <a:extLst>
              <a:ext uri="{FF2B5EF4-FFF2-40B4-BE49-F238E27FC236}">
                <a16:creationId xmlns="" xmlns:a16="http://schemas.microsoft.com/office/drawing/2014/main" id="{F8AFA9A0-B94F-4AFB-902E-688D37A82A6F}"/>
              </a:ext>
            </a:extLst>
          </p:cNvPr>
          <p:cNvSpPr txBox="1"/>
          <p:nvPr/>
        </p:nvSpPr>
        <p:spPr>
          <a:xfrm>
            <a:off x="673768" y="4989712"/>
            <a:ext cx="10852486" cy="923330"/>
          </a:xfrm>
          <a:prstGeom prst="rect">
            <a:avLst/>
          </a:prstGeom>
          <a:noFill/>
        </p:spPr>
        <p:txBody>
          <a:bodyPr wrap="square" rtlCol="0" anchor="ctr">
            <a:spAutoFit/>
          </a:bodyPr>
          <a:lstStyle/>
          <a:p>
            <a:pPr algn="ctr"/>
            <a:r>
              <a:rPr lang="el-GR" altLang="ko-KR" dirty="0" smtClean="0">
                <a:solidFill>
                  <a:schemeClr val="bg1"/>
                </a:solidFill>
                <a:cs typeface="Arial" pitchFamily="34" charset="0"/>
              </a:rPr>
              <a:t>Βιομάζα είναι ένα σύνολο υλικών φυτικής ή ζωικής προελεύσεως που με κατάλληλη επεξεργασία μπορεί να αποδώσει ενέργεια. Ειδικότερα, η βιομάζα για ενεργειακούς σκοπούς, περιλαμβάνει κάθε τύπο που μπορεί να χρησιμοποιηθεί για την παραγωγή στέρεων, υγρών και/ή αέριων καυσίμων.</a:t>
            </a:r>
            <a:endParaRPr lang="ko-KR" altLang="en-US" dirty="0">
              <a:solidFill>
                <a:schemeClr val="bg1"/>
              </a:solidFill>
              <a:cs typeface="Arial" pitchFamily="34" charset="0"/>
            </a:endParaRPr>
          </a:p>
        </p:txBody>
      </p:sp>
      <p:grpSp>
        <p:nvGrpSpPr>
          <p:cNvPr id="3" name="Group 104">
            <a:extLst>
              <a:ext uri="{FF2B5EF4-FFF2-40B4-BE49-F238E27FC236}">
                <a16:creationId xmlns="" xmlns:a16="http://schemas.microsoft.com/office/drawing/2014/main" id="{DCC25ADD-4A69-4511-8889-085F9D49CE63}"/>
              </a:ext>
            </a:extLst>
          </p:cNvPr>
          <p:cNvGrpSpPr/>
          <p:nvPr/>
        </p:nvGrpSpPr>
        <p:grpSpPr>
          <a:xfrm>
            <a:off x="4960005" y="1133489"/>
            <a:ext cx="2218401" cy="2218401"/>
            <a:chOff x="4547049" y="1897856"/>
            <a:chExt cx="3071634" cy="3071634"/>
          </a:xfrm>
          <a:effectLst/>
        </p:grpSpPr>
        <p:sp>
          <p:nvSpPr>
            <p:cNvPr id="106" name="Freeform: Shape 105">
              <a:extLst>
                <a:ext uri="{FF2B5EF4-FFF2-40B4-BE49-F238E27FC236}">
                  <a16:creationId xmlns="" xmlns:a16="http://schemas.microsoft.com/office/drawing/2014/main" id="{122A6FB6-0EE3-4863-B56C-23891EB35735}"/>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107" name="Freeform: Shape 106">
              <a:extLst>
                <a:ext uri="{FF2B5EF4-FFF2-40B4-BE49-F238E27FC236}">
                  <a16:creationId xmlns="" xmlns:a16="http://schemas.microsoft.com/office/drawing/2014/main" id="{8000B800-DDCC-41B0-88A9-A4A8FD2A6F3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212" name="Freeform: Shape 211">
            <a:extLst>
              <a:ext uri="{FF2B5EF4-FFF2-40B4-BE49-F238E27FC236}">
                <a16:creationId xmlns="" xmlns:a16="http://schemas.microsoft.com/office/drawing/2014/main" id="{6D9F7DA0-C551-446D-94C3-D85473FF4DD4}"/>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 name="Block Arc 116">
            <a:extLst>
              <a:ext uri="{FF2B5EF4-FFF2-40B4-BE49-F238E27FC236}">
                <a16:creationId xmlns="" xmlns:a16="http://schemas.microsoft.com/office/drawing/2014/main" id="{25486F56-8214-4D30-95B5-F6089000B9CB}"/>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aphic 30">
            <a:extLst>
              <a:ext uri="{FF2B5EF4-FFF2-40B4-BE49-F238E27FC236}">
                <a16:creationId xmlns="" xmlns:a16="http://schemas.microsoft.com/office/drawing/2014/main" id="{3BBFB3E6-898A-41B7-BFD3-D63E70DBE654}"/>
              </a:ext>
            </a:extLst>
          </p:cNvPr>
          <p:cNvGrpSpPr/>
          <p:nvPr/>
        </p:nvGrpSpPr>
        <p:grpSpPr>
          <a:xfrm rot="1052635">
            <a:off x="7017236" y="1488581"/>
            <a:ext cx="1338434" cy="1227345"/>
            <a:chOff x="5655092" y="376887"/>
            <a:chExt cx="4490688" cy="4117968"/>
          </a:xfrm>
          <a:solidFill>
            <a:schemeClr val="accent1"/>
          </a:solidFill>
        </p:grpSpPr>
        <p:sp>
          <p:nvSpPr>
            <p:cNvPr id="119" name="Freeform: Shape 118">
              <a:extLst>
                <a:ext uri="{FF2B5EF4-FFF2-40B4-BE49-F238E27FC236}">
                  <a16:creationId xmlns="" xmlns:a16="http://schemas.microsoft.com/office/drawing/2014/main" id="{391DB494-6D90-4242-AA8C-650987075EB9}"/>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120" name="Freeform: Shape 119">
              <a:extLst>
                <a:ext uri="{FF2B5EF4-FFF2-40B4-BE49-F238E27FC236}">
                  <a16:creationId xmlns="" xmlns:a16="http://schemas.microsoft.com/office/drawing/2014/main" id="{A08E9B24-582D-47C9-8196-55833281079D}"/>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41417516-CE29-44C2-96E5-7F6D20424F30}"/>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nvGrpSpPr>
          <p:cNvPr id="5" name="Group 121">
            <a:extLst>
              <a:ext uri="{FF2B5EF4-FFF2-40B4-BE49-F238E27FC236}">
                <a16:creationId xmlns="" xmlns:a16="http://schemas.microsoft.com/office/drawing/2014/main" id="{13B41294-5C02-4A37-885D-0AD435A594F2}"/>
              </a:ext>
            </a:extLst>
          </p:cNvPr>
          <p:cNvGrpSpPr/>
          <p:nvPr/>
        </p:nvGrpSpPr>
        <p:grpSpPr>
          <a:xfrm rot="1151421">
            <a:off x="6183232" y="741923"/>
            <a:ext cx="727105" cy="550706"/>
            <a:chOff x="5712813" y="1354067"/>
            <a:chExt cx="891420" cy="675158"/>
          </a:xfrm>
        </p:grpSpPr>
        <p:sp>
          <p:nvSpPr>
            <p:cNvPr id="123" name="Freeform: Shape 122">
              <a:extLst>
                <a:ext uri="{FF2B5EF4-FFF2-40B4-BE49-F238E27FC236}">
                  <a16:creationId xmlns="" xmlns:a16="http://schemas.microsoft.com/office/drawing/2014/main" id="{1B1A03BF-B728-4FBE-836F-7445277D23F2}"/>
                </a:ext>
              </a:extLst>
            </p:cNvPr>
            <p:cNvSpPr/>
            <p:nvPr/>
          </p:nvSpPr>
          <p:spPr>
            <a:xfrm rot="739920">
              <a:off x="6440960" y="1354067"/>
              <a:ext cx="163273" cy="675158"/>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C4C276C9-E002-4779-ABD9-266854369292}"/>
                </a:ext>
              </a:extLst>
            </p:cNvPr>
            <p:cNvSpPr/>
            <p:nvPr/>
          </p:nvSpPr>
          <p:spPr>
            <a:xfrm rot="186138">
              <a:off x="6177380" y="1465249"/>
              <a:ext cx="189750" cy="529535"/>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5" name="Freeform: Shape 124">
              <a:extLst>
                <a:ext uri="{FF2B5EF4-FFF2-40B4-BE49-F238E27FC236}">
                  <a16:creationId xmlns="" xmlns:a16="http://schemas.microsoft.com/office/drawing/2014/main" id="{AC786997-65C4-4137-AD5B-71187F352987}"/>
                </a:ext>
              </a:extLst>
            </p:cNvPr>
            <p:cNvSpPr/>
            <p:nvPr/>
          </p:nvSpPr>
          <p:spPr>
            <a:xfrm rot="21180530">
              <a:off x="5712813" y="1452010"/>
              <a:ext cx="216227" cy="556013"/>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 xmlns:a16="http://schemas.microsoft.com/office/drawing/2014/main" id="{B8D3BFA2-F196-49F9-83A9-8D04B69F78D9}"/>
                </a:ext>
              </a:extLst>
            </p:cNvPr>
            <p:cNvSpPr/>
            <p:nvPr/>
          </p:nvSpPr>
          <p:spPr>
            <a:xfrm>
              <a:off x="5975196" y="1441944"/>
              <a:ext cx="158861" cy="551600"/>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grpSp>
      <p:grpSp>
        <p:nvGrpSpPr>
          <p:cNvPr id="6" name="Group 126">
            <a:extLst>
              <a:ext uri="{FF2B5EF4-FFF2-40B4-BE49-F238E27FC236}">
                <a16:creationId xmlns="" xmlns:a16="http://schemas.microsoft.com/office/drawing/2014/main" id="{ECE682B8-5BD4-4732-9491-F4A67F6D0095}"/>
              </a:ext>
            </a:extLst>
          </p:cNvPr>
          <p:cNvGrpSpPr/>
          <p:nvPr/>
        </p:nvGrpSpPr>
        <p:grpSpPr>
          <a:xfrm rot="2779377">
            <a:off x="6882919" y="891553"/>
            <a:ext cx="612565" cy="807484"/>
            <a:chOff x="5733204" y="4148522"/>
            <a:chExt cx="1306402" cy="1722100"/>
          </a:xfrm>
        </p:grpSpPr>
        <p:grpSp>
          <p:nvGrpSpPr>
            <p:cNvPr id="7" name="Group 127">
              <a:extLst>
                <a:ext uri="{FF2B5EF4-FFF2-40B4-BE49-F238E27FC236}">
                  <a16:creationId xmlns="" xmlns:a16="http://schemas.microsoft.com/office/drawing/2014/main" id="{992857E0-9B62-493F-A111-D9EF7F78869B}"/>
                </a:ext>
              </a:extLst>
            </p:cNvPr>
            <p:cNvGrpSpPr/>
            <p:nvPr/>
          </p:nvGrpSpPr>
          <p:grpSpPr>
            <a:xfrm>
              <a:off x="5733204" y="4148522"/>
              <a:ext cx="1306402" cy="1722100"/>
              <a:chOff x="2445111" y="599435"/>
              <a:chExt cx="5312311" cy="7002691"/>
            </a:xfrm>
            <a:solidFill>
              <a:schemeClr val="accent3"/>
            </a:solidFill>
          </p:grpSpPr>
          <p:sp>
            <p:nvSpPr>
              <p:cNvPr id="133" name="Freeform: Shape 132">
                <a:extLst>
                  <a:ext uri="{FF2B5EF4-FFF2-40B4-BE49-F238E27FC236}">
                    <a16:creationId xmlns="" xmlns:a16="http://schemas.microsoft.com/office/drawing/2014/main" id="{766ABEC5-ACD6-42E5-A96E-6BEB7E14B6EB}"/>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4" name="Freeform: Shape 133">
                <a:extLst>
                  <a:ext uri="{FF2B5EF4-FFF2-40B4-BE49-F238E27FC236}">
                    <a16:creationId xmlns="" xmlns:a16="http://schemas.microsoft.com/office/drawing/2014/main" id="{D5B7E80D-D016-43CF-8467-C0B9A50C4F7B}"/>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5" name="Freeform: Shape 134">
                <a:extLst>
                  <a:ext uri="{FF2B5EF4-FFF2-40B4-BE49-F238E27FC236}">
                    <a16:creationId xmlns="" xmlns:a16="http://schemas.microsoft.com/office/drawing/2014/main" id="{986845B7-1E20-4243-865B-FB714623E09B}"/>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8" name="Group 128">
              <a:extLst>
                <a:ext uri="{FF2B5EF4-FFF2-40B4-BE49-F238E27FC236}">
                  <a16:creationId xmlns="" xmlns:a16="http://schemas.microsoft.com/office/drawing/2014/main" id="{3846B13F-CF9C-45C6-9F45-A818A825B7B8}"/>
                </a:ext>
              </a:extLst>
            </p:cNvPr>
            <p:cNvGrpSpPr/>
            <p:nvPr/>
          </p:nvGrpSpPr>
          <p:grpSpPr>
            <a:xfrm>
              <a:off x="5960899" y="4970731"/>
              <a:ext cx="821311" cy="845919"/>
              <a:chOff x="954383" y="599435"/>
              <a:chExt cx="6803039" cy="7006874"/>
            </a:xfrm>
            <a:solidFill>
              <a:schemeClr val="accent3"/>
            </a:solidFill>
          </p:grpSpPr>
          <p:sp>
            <p:nvSpPr>
              <p:cNvPr id="130" name="Freeform: Shape 129">
                <a:extLst>
                  <a:ext uri="{FF2B5EF4-FFF2-40B4-BE49-F238E27FC236}">
                    <a16:creationId xmlns="" xmlns:a16="http://schemas.microsoft.com/office/drawing/2014/main" id="{783D043E-F20A-4CA0-9C3B-8029FEA6F9C3}"/>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B6BCA537-0004-40B7-AB2B-A9EF9D429073}"/>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D8C39085-AF1A-4ECA-BBCB-4807E6143976}"/>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grpSp>
        <p:nvGrpSpPr>
          <p:cNvPr id="9" name="Group 135">
            <a:extLst>
              <a:ext uri="{FF2B5EF4-FFF2-40B4-BE49-F238E27FC236}">
                <a16:creationId xmlns="" xmlns:a16="http://schemas.microsoft.com/office/drawing/2014/main" id="{13822EB5-523E-4C82-A4CD-F151154C2A33}"/>
              </a:ext>
            </a:extLst>
          </p:cNvPr>
          <p:cNvGrpSpPr/>
          <p:nvPr/>
        </p:nvGrpSpPr>
        <p:grpSpPr>
          <a:xfrm rot="18305502">
            <a:off x="4593929" y="1486661"/>
            <a:ext cx="889290" cy="318443"/>
            <a:chOff x="2751274" y="4274125"/>
            <a:chExt cx="1502839" cy="538144"/>
          </a:xfrm>
        </p:grpSpPr>
        <p:sp>
          <p:nvSpPr>
            <p:cNvPr id="137" name="Freeform: Shape 136">
              <a:extLst>
                <a:ext uri="{FF2B5EF4-FFF2-40B4-BE49-F238E27FC236}">
                  <a16:creationId xmlns="" xmlns:a16="http://schemas.microsoft.com/office/drawing/2014/main" id="{CB4B5651-3798-4C82-9B98-AD8870D8932E}"/>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8" name="Freeform: Shape 137">
              <a:extLst>
                <a:ext uri="{FF2B5EF4-FFF2-40B4-BE49-F238E27FC236}">
                  <a16:creationId xmlns="" xmlns:a16="http://schemas.microsoft.com/office/drawing/2014/main" id="{7EB5C5F8-527E-4E08-9DBF-E2FF9FFD89BB}"/>
                </a:ext>
              </a:extLst>
            </p:cNvPr>
            <p:cNvSpPr/>
            <p:nvPr/>
          </p:nvSpPr>
          <p:spPr>
            <a:xfrm>
              <a:off x="3010694" y="4274125"/>
              <a:ext cx="592070"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847BB29C-A56C-419B-95ED-154F2D072E78}"/>
                </a:ext>
              </a:extLst>
            </p:cNvPr>
            <p:cNvSpPr/>
            <p:nvPr/>
          </p:nvSpPr>
          <p:spPr>
            <a:xfrm>
              <a:off x="3593508" y="4427305"/>
              <a:ext cx="369266"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40" name="Freeform: Shape 139">
              <a:extLst>
                <a:ext uri="{FF2B5EF4-FFF2-40B4-BE49-F238E27FC236}">
                  <a16:creationId xmlns="" xmlns:a16="http://schemas.microsoft.com/office/drawing/2014/main" id="{E25FFA65-E02C-4117-9472-B796ABF2FC02}"/>
                </a:ext>
              </a:extLst>
            </p:cNvPr>
            <p:cNvSpPr/>
            <p:nvPr/>
          </p:nvSpPr>
          <p:spPr>
            <a:xfrm>
              <a:off x="3958709" y="4512144"/>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10" name="Group 140">
            <a:extLst>
              <a:ext uri="{FF2B5EF4-FFF2-40B4-BE49-F238E27FC236}">
                <a16:creationId xmlns="" xmlns:a16="http://schemas.microsoft.com/office/drawing/2014/main" id="{A0AED753-A5F1-4786-A3CB-CAECBB79D969}"/>
              </a:ext>
            </a:extLst>
          </p:cNvPr>
          <p:cNvGrpSpPr/>
          <p:nvPr/>
        </p:nvGrpSpPr>
        <p:grpSpPr>
          <a:xfrm rot="20616275">
            <a:off x="5299953" y="850101"/>
            <a:ext cx="822437" cy="417980"/>
            <a:chOff x="1786971" y="4942919"/>
            <a:chExt cx="2041538" cy="1037553"/>
          </a:xfrm>
        </p:grpSpPr>
        <p:sp>
          <p:nvSpPr>
            <p:cNvPr id="142" name="Rectangle: Rounded Corners 141">
              <a:extLst>
                <a:ext uri="{FF2B5EF4-FFF2-40B4-BE49-F238E27FC236}">
                  <a16:creationId xmlns="" xmlns:a16="http://schemas.microsoft.com/office/drawing/2014/main" id="{7447D596-ACB5-4424-96E8-9DAB3FEC36AC}"/>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 xmlns:a16="http://schemas.microsoft.com/office/drawing/2014/main" id="{DA35CCDD-1D1E-4CB2-87D2-4C2DBD82BF7D}"/>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 xmlns:a16="http://schemas.microsoft.com/office/drawing/2014/main" id="{2ADB4862-A01A-4868-B964-13C3643102B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44">
              <a:extLst>
                <a:ext uri="{FF2B5EF4-FFF2-40B4-BE49-F238E27FC236}">
                  <a16:creationId xmlns="" xmlns:a16="http://schemas.microsoft.com/office/drawing/2014/main" id="{BB260B09-5284-4ED4-AC15-61105CD48A51}"/>
                </a:ext>
              </a:extLst>
            </p:cNvPr>
            <p:cNvGrpSpPr/>
            <p:nvPr/>
          </p:nvGrpSpPr>
          <p:grpSpPr>
            <a:xfrm>
              <a:off x="2260924" y="5043805"/>
              <a:ext cx="1107473" cy="187751"/>
              <a:chOff x="7962899" y="2433000"/>
              <a:chExt cx="2294160" cy="371747"/>
            </a:xfrm>
          </p:grpSpPr>
          <p:grpSp>
            <p:nvGrpSpPr>
              <p:cNvPr id="12" name="Group 198">
                <a:extLst>
                  <a:ext uri="{FF2B5EF4-FFF2-40B4-BE49-F238E27FC236}">
                    <a16:creationId xmlns="" xmlns:a16="http://schemas.microsoft.com/office/drawing/2014/main" id="{F0960AB9-296A-4545-BFBD-EAE05F5A14F4}"/>
                  </a:ext>
                </a:extLst>
              </p:cNvPr>
              <p:cNvGrpSpPr/>
              <p:nvPr/>
            </p:nvGrpSpPr>
            <p:grpSpPr>
              <a:xfrm>
                <a:off x="7962899" y="2433000"/>
                <a:ext cx="344267" cy="371747"/>
                <a:chOff x="6383215" y="2833551"/>
                <a:chExt cx="240196" cy="371747"/>
              </a:xfrm>
            </p:grpSpPr>
            <p:sp>
              <p:nvSpPr>
                <p:cNvPr id="208" name="Rectangle 207">
                  <a:extLst>
                    <a:ext uri="{FF2B5EF4-FFF2-40B4-BE49-F238E27FC236}">
                      <a16:creationId xmlns="" xmlns:a16="http://schemas.microsoft.com/office/drawing/2014/main" id="{B64C8C39-A170-4025-8B64-C55A9C7D233C}"/>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 xmlns:a16="http://schemas.microsoft.com/office/drawing/2014/main" id="{60E3A525-C86A-4528-8E2C-691ED26FD65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a:extLst>
                    <a:ext uri="{FF2B5EF4-FFF2-40B4-BE49-F238E27FC236}">
                      <a16:creationId xmlns="" xmlns:a16="http://schemas.microsoft.com/office/drawing/2014/main" id="{B2BCC827-63B2-43E2-9F03-42CF91DD8A45}"/>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99">
                <a:extLst>
                  <a:ext uri="{FF2B5EF4-FFF2-40B4-BE49-F238E27FC236}">
                    <a16:creationId xmlns="" xmlns:a16="http://schemas.microsoft.com/office/drawing/2014/main" id="{EE79BC89-3B92-4CEA-A18B-29E82159FA04}"/>
                  </a:ext>
                </a:extLst>
              </p:cNvPr>
              <p:cNvGrpSpPr/>
              <p:nvPr/>
            </p:nvGrpSpPr>
            <p:grpSpPr>
              <a:xfrm>
                <a:off x="8933083" y="2433000"/>
                <a:ext cx="344267" cy="371747"/>
                <a:chOff x="6383215" y="2833551"/>
                <a:chExt cx="240196" cy="371747"/>
              </a:xfrm>
            </p:grpSpPr>
            <p:sp>
              <p:nvSpPr>
                <p:cNvPr id="205" name="Rectangle 204">
                  <a:extLst>
                    <a:ext uri="{FF2B5EF4-FFF2-40B4-BE49-F238E27FC236}">
                      <a16:creationId xmlns="" xmlns:a16="http://schemas.microsoft.com/office/drawing/2014/main" id="{4F3F5E0B-1563-4640-AB5A-7500C14D1E8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 xmlns:a16="http://schemas.microsoft.com/office/drawing/2014/main" id="{A4DFC1FD-BB29-452D-A501-F24355354C37}"/>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 xmlns:a16="http://schemas.microsoft.com/office/drawing/2014/main" id="{69A66F7B-F619-41E5-9573-9F342491B392}"/>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00">
                <a:extLst>
                  <a:ext uri="{FF2B5EF4-FFF2-40B4-BE49-F238E27FC236}">
                    <a16:creationId xmlns="" xmlns:a16="http://schemas.microsoft.com/office/drawing/2014/main" id="{A5755627-7909-4AC8-AA8E-1F75FE65BB28}"/>
                  </a:ext>
                </a:extLst>
              </p:cNvPr>
              <p:cNvGrpSpPr/>
              <p:nvPr/>
            </p:nvGrpSpPr>
            <p:grpSpPr>
              <a:xfrm>
                <a:off x="9912792" y="2433000"/>
                <a:ext cx="344267" cy="371747"/>
                <a:chOff x="6383215" y="2833551"/>
                <a:chExt cx="240196" cy="371747"/>
              </a:xfrm>
            </p:grpSpPr>
            <p:sp>
              <p:nvSpPr>
                <p:cNvPr id="202" name="Rectangle 201">
                  <a:extLst>
                    <a:ext uri="{FF2B5EF4-FFF2-40B4-BE49-F238E27FC236}">
                      <a16:creationId xmlns="" xmlns:a16="http://schemas.microsoft.com/office/drawing/2014/main" id="{1007F6FB-9E07-4A83-B4A0-AF79E341904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 xmlns:a16="http://schemas.microsoft.com/office/drawing/2014/main" id="{852D144E-3CC4-4026-BAAA-8E24C5C819CC}"/>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a:extLst>
                    <a:ext uri="{FF2B5EF4-FFF2-40B4-BE49-F238E27FC236}">
                      <a16:creationId xmlns="" xmlns:a16="http://schemas.microsoft.com/office/drawing/2014/main" id="{869A4A3C-B911-4397-9489-5304F0CE46D8}"/>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6" name="Trapezoid 145">
              <a:extLst>
                <a:ext uri="{FF2B5EF4-FFF2-40B4-BE49-F238E27FC236}">
                  <a16:creationId xmlns="" xmlns:a16="http://schemas.microsoft.com/office/drawing/2014/main" id="{0EA9601F-A088-4C4A-9905-C84DB0F86628}"/>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rapezoid 146">
              <a:extLst>
                <a:ext uri="{FF2B5EF4-FFF2-40B4-BE49-F238E27FC236}">
                  <a16:creationId xmlns="" xmlns:a16="http://schemas.microsoft.com/office/drawing/2014/main" id="{C1D981AE-AC60-4BD7-BE4A-199A1B1B9A14}"/>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rapezoid 147">
              <a:extLst>
                <a:ext uri="{FF2B5EF4-FFF2-40B4-BE49-F238E27FC236}">
                  <a16:creationId xmlns="" xmlns:a16="http://schemas.microsoft.com/office/drawing/2014/main" id="{DC1979EC-476C-42A2-9703-D1CD7A865388}"/>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rapezoid 148">
              <a:extLst>
                <a:ext uri="{FF2B5EF4-FFF2-40B4-BE49-F238E27FC236}">
                  <a16:creationId xmlns="" xmlns:a16="http://schemas.microsoft.com/office/drawing/2014/main" id="{64F7F7C8-22FC-40DE-93B0-CECCF6DFFFD7}"/>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9">
              <a:extLst>
                <a:ext uri="{FF2B5EF4-FFF2-40B4-BE49-F238E27FC236}">
                  <a16:creationId xmlns="" xmlns:a16="http://schemas.microsoft.com/office/drawing/2014/main" id="{99F0E612-AD4B-4CF0-ABDC-F54A10016368}"/>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188" name="Rectangle: Rounded Corners 187">
                <a:extLst>
                  <a:ext uri="{FF2B5EF4-FFF2-40B4-BE49-F238E27FC236}">
                    <a16:creationId xmlns="" xmlns:a16="http://schemas.microsoft.com/office/drawing/2014/main" id="{93819EFF-F8AF-49C4-8FD3-33B0B5392C8B}"/>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 xmlns:a16="http://schemas.microsoft.com/office/drawing/2014/main" id="{05888C41-3543-4116-9258-0D8008043141}"/>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 xmlns:a16="http://schemas.microsoft.com/office/drawing/2014/main" id="{662D38A8-E710-4548-B8C7-A98238FE5246}"/>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 xmlns:a16="http://schemas.microsoft.com/office/drawing/2014/main" id="{420F5C40-9B65-4883-9E09-5CB04D240DB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 xmlns:a16="http://schemas.microsoft.com/office/drawing/2014/main" id="{7A91174B-38A1-4C7E-906F-55FFC36E588E}"/>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 xmlns:a16="http://schemas.microsoft.com/office/drawing/2014/main" id="{A550042E-113C-41E5-9103-9323DB005237}"/>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 xmlns:a16="http://schemas.microsoft.com/office/drawing/2014/main" id="{BEF29CD8-3409-4F29-8A4B-D97F16E47D2E}"/>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 xmlns:a16="http://schemas.microsoft.com/office/drawing/2014/main" id="{4BC85D13-C132-4260-9AD8-DCC4622DCAA3}"/>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 xmlns:a16="http://schemas.microsoft.com/office/drawing/2014/main" id="{1ED50C64-8D42-451D-A947-AE5A60FD8EF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 xmlns:a16="http://schemas.microsoft.com/office/drawing/2014/main" id="{97873B36-6C45-4D42-8699-12FADDB1333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 xmlns:a16="http://schemas.microsoft.com/office/drawing/2014/main" id="{6FDFD072-130F-4914-B223-3E7E2A80360C}"/>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0">
              <a:extLst>
                <a:ext uri="{FF2B5EF4-FFF2-40B4-BE49-F238E27FC236}">
                  <a16:creationId xmlns="" xmlns:a16="http://schemas.microsoft.com/office/drawing/2014/main" id="{305CCD95-A996-4579-967A-04114BB1E840}"/>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177" name="Rectangle: Rounded Corners 176">
                <a:extLst>
                  <a:ext uri="{FF2B5EF4-FFF2-40B4-BE49-F238E27FC236}">
                    <a16:creationId xmlns="" xmlns:a16="http://schemas.microsoft.com/office/drawing/2014/main" id="{CA470CB0-A345-4222-AC54-DBDF56FF8F2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 xmlns:a16="http://schemas.microsoft.com/office/drawing/2014/main" id="{97B50F90-62EB-4A9E-88C6-30B46A259DFF}"/>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 xmlns:a16="http://schemas.microsoft.com/office/drawing/2014/main" id="{2CD20A42-9801-4057-9B94-A49DDCC771D7}"/>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Rounded Corners 179">
                <a:extLst>
                  <a:ext uri="{FF2B5EF4-FFF2-40B4-BE49-F238E27FC236}">
                    <a16:creationId xmlns="" xmlns:a16="http://schemas.microsoft.com/office/drawing/2014/main" id="{C3C8E632-0240-41BF-99B1-758AF201106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Rounded Corners 180">
                <a:extLst>
                  <a:ext uri="{FF2B5EF4-FFF2-40B4-BE49-F238E27FC236}">
                    <a16:creationId xmlns="" xmlns:a16="http://schemas.microsoft.com/office/drawing/2014/main" id="{78FE3A7D-7F03-4E8E-BF9B-74E6E443FF64}"/>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Rounded Corners 181">
                <a:extLst>
                  <a:ext uri="{FF2B5EF4-FFF2-40B4-BE49-F238E27FC236}">
                    <a16:creationId xmlns="" xmlns:a16="http://schemas.microsoft.com/office/drawing/2014/main" id="{4F79A7EE-0783-4E74-B633-88FF157E00D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 xmlns:a16="http://schemas.microsoft.com/office/drawing/2014/main" id="{60BD2208-9275-44EF-9A6E-08DF1AC572A9}"/>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 xmlns:a16="http://schemas.microsoft.com/office/drawing/2014/main" id="{A76FA86B-6CA7-4817-9331-489184C83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 xmlns:a16="http://schemas.microsoft.com/office/drawing/2014/main" id="{BFD97250-976E-4051-87F2-D520544A209A}"/>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 xmlns:a16="http://schemas.microsoft.com/office/drawing/2014/main" id="{DDE74128-0C20-455C-83D5-A1A74F58317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 xmlns:a16="http://schemas.microsoft.com/office/drawing/2014/main" id="{7FF35C02-025D-4C2E-BFED-0E41D0E0E6C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1">
              <a:extLst>
                <a:ext uri="{FF2B5EF4-FFF2-40B4-BE49-F238E27FC236}">
                  <a16:creationId xmlns="" xmlns:a16="http://schemas.microsoft.com/office/drawing/2014/main" id="{5D23EB9A-3246-4C25-AFBA-FDC71886BA26}"/>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66" name="Rectangle: Rounded Corners 165">
                <a:extLst>
                  <a:ext uri="{FF2B5EF4-FFF2-40B4-BE49-F238E27FC236}">
                    <a16:creationId xmlns="" xmlns:a16="http://schemas.microsoft.com/office/drawing/2014/main" id="{7173BA78-9D5A-4316-B78F-FE2F0FB649C8}"/>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 xmlns:a16="http://schemas.microsoft.com/office/drawing/2014/main" id="{ADE339D7-95D5-48D1-93CB-F12DF5664AF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 xmlns:a16="http://schemas.microsoft.com/office/drawing/2014/main" id="{FB766D79-1D08-4E31-AE96-772F0A13DFC4}"/>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Rounded Corners 168">
                <a:extLst>
                  <a:ext uri="{FF2B5EF4-FFF2-40B4-BE49-F238E27FC236}">
                    <a16:creationId xmlns="" xmlns:a16="http://schemas.microsoft.com/office/drawing/2014/main" id="{AC1E6949-9F87-4820-8A40-3B1C6BE01826}"/>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Rounded Corners 169">
                <a:extLst>
                  <a:ext uri="{FF2B5EF4-FFF2-40B4-BE49-F238E27FC236}">
                    <a16:creationId xmlns="" xmlns:a16="http://schemas.microsoft.com/office/drawing/2014/main" id="{06D70A2C-0CA1-430E-B355-7DDC1A98C76D}"/>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Rounded Corners 170">
                <a:extLst>
                  <a:ext uri="{FF2B5EF4-FFF2-40B4-BE49-F238E27FC236}">
                    <a16:creationId xmlns="" xmlns:a16="http://schemas.microsoft.com/office/drawing/2014/main" id="{E424DEA4-A2BA-4E67-BC5B-CEA176982D42}"/>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Rounded Corners 171">
                <a:extLst>
                  <a:ext uri="{FF2B5EF4-FFF2-40B4-BE49-F238E27FC236}">
                    <a16:creationId xmlns="" xmlns:a16="http://schemas.microsoft.com/office/drawing/2014/main" id="{B405F6FB-D76D-465B-AE2E-B0FFCEB0B9E7}"/>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 xmlns:a16="http://schemas.microsoft.com/office/drawing/2014/main" id="{D25FF45E-215E-4CAB-B547-BAD6789B3462}"/>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 xmlns:a16="http://schemas.microsoft.com/office/drawing/2014/main" id="{9CC4FC62-361C-40C6-9BBC-598D12F13E6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 xmlns:a16="http://schemas.microsoft.com/office/drawing/2014/main" id="{EEA8BC6F-34E8-4C5C-90FD-8F6D8A86F14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Rounded Corners 175">
                <a:extLst>
                  <a:ext uri="{FF2B5EF4-FFF2-40B4-BE49-F238E27FC236}">
                    <a16:creationId xmlns="" xmlns:a16="http://schemas.microsoft.com/office/drawing/2014/main" id="{3CED7599-7501-4E89-BFDE-B39BCAFFD83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2">
              <a:extLst>
                <a:ext uri="{FF2B5EF4-FFF2-40B4-BE49-F238E27FC236}">
                  <a16:creationId xmlns="" xmlns:a16="http://schemas.microsoft.com/office/drawing/2014/main" id="{C32DD48E-9E7F-4BA6-BB3E-BF8E12F27CE3}"/>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55" name="Rectangle: Rounded Corners 154">
                <a:extLst>
                  <a:ext uri="{FF2B5EF4-FFF2-40B4-BE49-F238E27FC236}">
                    <a16:creationId xmlns="" xmlns:a16="http://schemas.microsoft.com/office/drawing/2014/main" id="{C9CE602C-B300-4A6A-8D9B-45F1A026F29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 xmlns:a16="http://schemas.microsoft.com/office/drawing/2014/main" id="{B067AC5B-97B6-4538-BE8E-3D1F47C44354}"/>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 xmlns:a16="http://schemas.microsoft.com/office/drawing/2014/main" id="{C1BED85F-E22F-4CC9-A79A-B55BB01F5C6D}"/>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Rounded Corners 157">
                <a:extLst>
                  <a:ext uri="{FF2B5EF4-FFF2-40B4-BE49-F238E27FC236}">
                    <a16:creationId xmlns="" xmlns:a16="http://schemas.microsoft.com/office/drawing/2014/main" id="{EE687F1C-B13A-436B-8169-A80550F9F60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Rounded Corners 158">
                <a:extLst>
                  <a:ext uri="{FF2B5EF4-FFF2-40B4-BE49-F238E27FC236}">
                    <a16:creationId xmlns="" xmlns:a16="http://schemas.microsoft.com/office/drawing/2014/main" id="{815324F1-1628-4ACD-BDB7-F9609E3030C7}"/>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Rounded Corners 159">
                <a:extLst>
                  <a:ext uri="{FF2B5EF4-FFF2-40B4-BE49-F238E27FC236}">
                    <a16:creationId xmlns="" xmlns:a16="http://schemas.microsoft.com/office/drawing/2014/main" id="{D97578E1-DF34-42D3-81E9-37A5C347513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 xmlns:a16="http://schemas.microsoft.com/office/drawing/2014/main" id="{433CEEB6-F0A7-40E7-BEC8-2A6F8CC861DB}"/>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Rounded Corners 161">
                <a:extLst>
                  <a:ext uri="{FF2B5EF4-FFF2-40B4-BE49-F238E27FC236}">
                    <a16:creationId xmlns="" xmlns:a16="http://schemas.microsoft.com/office/drawing/2014/main" id="{D5AB8412-462C-4751-8DFE-385541547B58}"/>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 xmlns:a16="http://schemas.microsoft.com/office/drawing/2014/main" id="{09051FD0-0B97-45D8-9311-7987A53647D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Rounded Corners 163">
                <a:extLst>
                  <a:ext uri="{FF2B5EF4-FFF2-40B4-BE49-F238E27FC236}">
                    <a16:creationId xmlns="" xmlns:a16="http://schemas.microsoft.com/office/drawing/2014/main" id="{73A3168D-90D3-4FBE-BF21-5EC17D1DF0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Rounded Corners 164">
                <a:extLst>
                  <a:ext uri="{FF2B5EF4-FFF2-40B4-BE49-F238E27FC236}">
                    <a16:creationId xmlns="" xmlns:a16="http://schemas.microsoft.com/office/drawing/2014/main" id="{661B1102-D192-4264-8E8A-E117BB357C31}"/>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4" name="Graphic 153">
              <a:extLst>
                <a:ext uri="{FF2B5EF4-FFF2-40B4-BE49-F238E27FC236}">
                  <a16:creationId xmlns="" xmlns:a16="http://schemas.microsoft.com/office/drawing/2014/main" id="{2359835D-458D-49E3-8B57-05439233AE5E}"/>
                </a:ext>
              </a:extLst>
            </p:cNvPr>
            <p:cNvPicPr>
              <a:picLocks noChangeAspect="1"/>
            </p:cNvPicPr>
            <p:nvPr/>
          </p:nvPicPr>
          <p:blipFill>
            <a:blip r:embed="rId2" cstate="print">
              <a:extLst>
                <a:ext uri="{96DAC541-7B7A-43D3-8B79-37D633B846F1}">
                  <asvg:svgBlip xmlns="" xmlns:asvg="http://schemas.microsoft.com/office/drawing/2016/SVG/main" r:embed="rId3"/>
                </a:ext>
              </a:extLst>
            </a:blip>
            <a:stretch>
              <a:fillRect/>
            </a:stretch>
          </p:blipFill>
          <p:spPr>
            <a:xfrm>
              <a:off x="1843781" y="5671824"/>
              <a:ext cx="1940381" cy="308648"/>
            </a:xfrm>
            <a:prstGeom prst="rect">
              <a:avLst/>
            </a:prstGeom>
          </p:spPr>
        </p:pic>
      </p:grpSp>
      <p:sp>
        <p:nvSpPr>
          <p:cNvPr id="213" name="Oval 212">
            <a:extLst>
              <a:ext uri="{FF2B5EF4-FFF2-40B4-BE49-F238E27FC236}">
                <a16:creationId xmlns="" xmlns:a16="http://schemas.microsoft.com/office/drawing/2014/main" id="{0290F905-8262-4DD0-AEDF-EC7C841C039B}"/>
              </a:ext>
            </a:extLst>
          </p:cNvPr>
          <p:cNvSpPr/>
          <p:nvPr/>
        </p:nvSpPr>
        <p:spPr>
          <a:xfrm>
            <a:off x="3352442" y="1755605"/>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 xmlns:a16="http://schemas.microsoft.com/office/drawing/2014/main" id="{E7197A7C-EDB3-4158-A8BF-D1D46C07B0E1}"/>
              </a:ext>
            </a:extLst>
          </p:cNvPr>
          <p:cNvSpPr/>
          <p:nvPr/>
        </p:nvSpPr>
        <p:spPr>
          <a:xfrm>
            <a:off x="3588001" y="784221"/>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 xmlns:a16="http://schemas.microsoft.com/office/drawing/2014/main" id="{61596F0C-2382-49A1-A783-06968FAC121F}"/>
              </a:ext>
            </a:extLst>
          </p:cNvPr>
          <p:cNvSpPr/>
          <p:nvPr/>
        </p:nvSpPr>
        <p:spPr>
          <a:xfrm>
            <a:off x="3268368" y="2443048"/>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 xmlns:a16="http://schemas.microsoft.com/office/drawing/2014/main" id="{815C8D3B-9D2D-4B96-8791-90F9C736B9D6}"/>
              </a:ext>
            </a:extLst>
          </p:cNvPr>
          <p:cNvSpPr/>
          <p:nvPr/>
        </p:nvSpPr>
        <p:spPr>
          <a:xfrm>
            <a:off x="2277581" y="2346642"/>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 xmlns:a16="http://schemas.microsoft.com/office/drawing/2014/main" id="{373C6841-D415-4314-853D-16CEA879B54F}"/>
              </a:ext>
            </a:extLst>
          </p:cNvPr>
          <p:cNvSpPr/>
          <p:nvPr/>
        </p:nvSpPr>
        <p:spPr>
          <a:xfrm>
            <a:off x="957555" y="2216048"/>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 xmlns:a16="http://schemas.microsoft.com/office/drawing/2014/main" id="{C6D4F8F8-9E55-4CE6-8294-3AB46C1CC81C}"/>
              </a:ext>
            </a:extLst>
          </p:cNvPr>
          <p:cNvSpPr/>
          <p:nvPr/>
        </p:nvSpPr>
        <p:spPr>
          <a:xfrm>
            <a:off x="3374548" y="820529"/>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 xmlns:a16="http://schemas.microsoft.com/office/drawing/2014/main" id="{ABF5F5B3-A798-427A-A14C-6A3A0CC99415}"/>
              </a:ext>
            </a:extLst>
          </p:cNvPr>
          <p:cNvSpPr/>
          <p:nvPr/>
        </p:nvSpPr>
        <p:spPr>
          <a:xfrm>
            <a:off x="488566" y="61994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19">
            <a:extLst>
              <a:ext uri="{FF2B5EF4-FFF2-40B4-BE49-F238E27FC236}">
                <a16:creationId xmlns="" xmlns:a16="http://schemas.microsoft.com/office/drawing/2014/main" id="{501E6DC6-2B4D-422C-919E-F4FFBF13FA30}"/>
              </a:ext>
            </a:extLst>
          </p:cNvPr>
          <p:cNvGrpSpPr/>
          <p:nvPr/>
        </p:nvGrpSpPr>
        <p:grpSpPr>
          <a:xfrm>
            <a:off x="4658362" y="827652"/>
            <a:ext cx="450484" cy="450484"/>
            <a:chOff x="4266660" y="45289"/>
            <a:chExt cx="768290" cy="768290"/>
          </a:xfrm>
        </p:grpSpPr>
        <p:sp>
          <p:nvSpPr>
            <p:cNvPr id="221" name="Freeform: Shape 220">
              <a:extLst>
                <a:ext uri="{FF2B5EF4-FFF2-40B4-BE49-F238E27FC236}">
                  <a16:creationId xmlns="" xmlns:a16="http://schemas.microsoft.com/office/drawing/2014/main" id="{270DB740-643E-43D7-8452-0D3BF7315089}"/>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222" name="Freeform: Shape 221">
              <a:extLst>
                <a:ext uri="{FF2B5EF4-FFF2-40B4-BE49-F238E27FC236}">
                  <a16:creationId xmlns="" xmlns:a16="http://schemas.microsoft.com/office/drawing/2014/main" id="{E5143C45-419B-4B81-9BAA-48484BA0B9E1}"/>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sp>
        <p:nvSpPr>
          <p:cNvPr id="223" name="Oval 222">
            <a:extLst>
              <a:ext uri="{FF2B5EF4-FFF2-40B4-BE49-F238E27FC236}">
                <a16:creationId xmlns="" xmlns:a16="http://schemas.microsoft.com/office/drawing/2014/main" id="{88C562B5-3423-4961-A32F-1C7B3F43B4E8}"/>
              </a:ext>
            </a:extLst>
          </p:cNvPr>
          <p:cNvSpPr/>
          <p:nvPr/>
        </p:nvSpPr>
        <p:spPr>
          <a:xfrm>
            <a:off x="10917127" y="1344768"/>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 xmlns:a16="http://schemas.microsoft.com/office/drawing/2014/main" id="{2BC8A8CE-D1BC-41BC-BEEA-25FB4082477B}"/>
              </a:ext>
            </a:extLst>
          </p:cNvPr>
          <p:cNvSpPr/>
          <p:nvPr/>
        </p:nvSpPr>
        <p:spPr>
          <a:xfrm>
            <a:off x="10065955" y="425234"/>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 xmlns:a16="http://schemas.microsoft.com/office/drawing/2014/main" id="{CD03BB6F-4D41-4D8A-A5C0-9736AC6AA5F8}"/>
              </a:ext>
            </a:extLst>
          </p:cNvPr>
          <p:cNvSpPr/>
          <p:nvPr/>
        </p:nvSpPr>
        <p:spPr>
          <a:xfrm>
            <a:off x="10833053" y="2032211"/>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 xmlns:a16="http://schemas.microsoft.com/office/drawing/2014/main" id="{D3FB9E13-10FA-4CB7-85C4-813B433F22DC}"/>
              </a:ext>
            </a:extLst>
          </p:cNvPr>
          <p:cNvSpPr/>
          <p:nvPr/>
        </p:nvSpPr>
        <p:spPr>
          <a:xfrm>
            <a:off x="7966626" y="3138939"/>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 xmlns:a16="http://schemas.microsoft.com/office/drawing/2014/main" id="{3352E820-BF58-44BC-9B54-4E608A882A00}"/>
              </a:ext>
            </a:extLst>
          </p:cNvPr>
          <p:cNvSpPr/>
          <p:nvPr/>
        </p:nvSpPr>
        <p:spPr>
          <a:xfrm>
            <a:off x="8895307" y="2259770"/>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 xmlns:a16="http://schemas.microsoft.com/office/drawing/2014/main" id="{E8BFDFE0-78D1-43FC-8AA2-81A23D07D56F}"/>
              </a:ext>
            </a:extLst>
          </p:cNvPr>
          <p:cNvSpPr/>
          <p:nvPr/>
        </p:nvSpPr>
        <p:spPr>
          <a:xfrm>
            <a:off x="9852502" y="461542"/>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 xmlns:a16="http://schemas.microsoft.com/office/drawing/2014/main" id="{BA98F426-0F33-4CF1-B3DE-1D212A320DF5}"/>
              </a:ext>
            </a:extLst>
          </p:cNvPr>
          <p:cNvSpPr/>
          <p:nvPr/>
        </p:nvSpPr>
        <p:spPr>
          <a:xfrm>
            <a:off x="8189802" y="57641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126 - TextBox"/>
          <p:cNvSpPr txBox="1"/>
          <p:nvPr/>
        </p:nvSpPr>
        <p:spPr>
          <a:xfrm>
            <a:off x="4953664" y="1974710"/>
            <a:ext cx="2226364" cy="523220"/>
          </a:xfrm>
          <a:prstGeom prst="rect">
            <a:avLst/>
          </a:prstGeom>
          <a:noFill/>
        </p:spPr>
        <p:txBody>
          <a:bodyPr wrap="square" rtlCol="0">
            <a:spAutoFit/>
          </a:bodyPr>
          <a:lstStyle/>
          <a:p>
            <a:pPr algn="ctr"/>
            <a:r>
              <a:rPr lang="en-US" sz="2800" dirty="0" smtClean="0">
                <a:solidFill>
                  <a:schemeClr val="accent1"/>
                </a:solidFill>
                <a:latin typeface="Arial Black" pitchFamily="34" charset="0"/>
                <a:cs typeface="HelveticaNowMicro ExtraBold" pitchFamily="34" charset="0"/>
              </a:rPr>
              <a:t>BIOMAZA</a:t>
            </a:r>
            <a:endParaRPr lang="en-US" sz="2800" dirty="0">
              <a:solidFill>
                <a:schemeClr val="accent1"/>
              </a:solidFill>
              <a:latin typeface="Arial Black" pitchFamily="34" charset="0"/>
              <a:cs typeface="HelveticaNowMicro ExtraBold" pitchFamily="34" charset="0"/>
            </a:endParaRPr>
          </a:p>
        </p:txBody>
      </p:sp>
    </p:spTree>
    <p:extLst>
      <p:ext uri="{BB962C8B-B14F-4D97-AF65-F5344CB8AC3E}">
        <p14:creationId xmlns="" xmlns:p14="http://schemas.microsoft.com/office/powerpoint/2010/main" val="2116302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DF0ECEB9-4C5E-4FF0-B841-3753BB84EA33}"/>
              </a:ext>
            </a:extLst>
          </p:cNvPr>
          <p:cNvGrpSpPr/>
          <p:nvPr/>
        </p:nvGrpSpPr>
        <p:grpSpPr>
          <a:xfrm>
            <a:off x="6761940" y="3445447"/>
            <a:ext cx="775865" cy="775865"/>
            <a:chOff x="4266660" y="45289"/>
            <a:chExt cx="768290" cy="768290"/>
          </a:xfrm>
        </p:grpSpPr>
        <p:sp>
          <p:nvSpPr>
            <p:cNvPr id="4" name="Freeform: Shape 3">
              <a:extLst>
                <a:ext uri="{FF2B5EF4-FFF2-40B4-BE49-F238E27FC236}">
                  <a16:creationId xmlns="" xmlns:a16="http://schemas.microsoft.com/office/drawing/2014/main" id="{D47829C0-6C8D-4433-A04A-6751E337F641}"/>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3">
                <a:lumMod val="60000"/>
                <a:lumOff val="40000"/>
              </a:schemeClr>
            </a:solidFill>
            <a:ln w="8081"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E1D33DDE-0959-423D-BBC3-5A3F9E800DC8}"/>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3"/>
            </a:solidFill>
            <a:ln w="8081" cap="flat">
              <a:noFill/>
              <a:prstDash val="solid"/>
              <a:miter/>
            </a:ln>
          </p:spPr>
          <p:txBody>
            <a:bodyPr rtlCol="0" anchor="ctr"/>
            <a:lstStyle/>
            <a:p>
              <a:endParaRPr lang="en-US"/>
            </a:p>
          </p:txBody>
        </p:sp>
      </p:grpSp>
      <p:sp>
        <p:nvSpPr>
          <p:cNvPr id="13" name="Text Placeholder 10">
            <a:extLst>
              <a:ext uri="{FF2B5EF4-FFF2-40B4-BE49-F238E27FC236}">
                <a16:creationId xmlns="" xmlns:a16="http://schemas.microsoft.com/office/drawing/2014/main" id="{E4A14483-FC1C-486E-A51A-2DC7A30FA0C4}"/>
              </a:ext>
            </a:extLst>
          </p:cNvPr>
          <p:cNvSpPr txBox="1">
            <a:spLocks/>
          </p:cNvSpPr>
          <p:nvPr/>
        </p:nvSpPr>
        <p:spPr>
          <a:xfrm>
            <a:off x="879224" y="544230"/>
            <a:ext cx="4620824" cy="188409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ko-KR" sz="4800" b="1" dirty="0" smtClean="0">
                <a:solidFill>
                  <a:schemeClr val="accent2"/>
                </a:solidFill>
                <a:latin typeface="+mj-lt"/>
                <a:cs typeface="Arial" pitchFamily="34" charset="0"/>
              </a:rPr>
              <a:t>Συμπεράσματα</a:t>
            </a:r>
            <a:r>
              <a:rPr lang="en-US" altLang="ko-KR" sz="4800" b="1" dirty="0" smtClean="0">
                <a:solidFill>
                  <a:schemeClr val="accent1"/>
                </a:solidFill>
                <a:latin typeface="+mj-lt"/>
                <a:cs typeface="Arial" pitchFamily="34" charset="0"/>
              </a:rPr>
              <a:t> </a:t>
            </a:r>
            <a:endParaRPr lang="en-US" altLang="ko-KR" sz="4800" b="1" dirty="0">
              <a:solidFill>
                <a:schemeClr val="accent1"/>
              </a:solidFill>
              <a:latin typeface="+mj-lt"/>
              <a:cs typeface="Arial" pitchFamily="34" charset="0"/>
            </a:endParaRPr>
          </a:p>
          <a:p>
            <a:pPr marL="0" indent="0">
              <a:buNone/>
            </a:pPr>
            <a:r>
              <a:rPr lang="el-GR" altLang="ko-KR" sz="4800" b="1" dirty="0" smtClean="0">
                <a:solidFill>
                  <a:schemeClr val="tx1">
                    <a:lumMod val="75000"/>
                    <a:lumOff val="25000"/>
                  </a:schemeClr>
                </a:solidFill>
                <a:latin typeface="+mj-lt"/>
                <a:cs typeface="Arial" pitchFamily="34" charset="0"/>
              </a:rPr>
              <a:t>Τεχνολογιών</a:t>
            </a:r>
            <a:r>
              <a:rPr lang="el-GR" altLang="ko-KR" b="1" dirty="0" smtClean="0">
                <a:solidFill>
                  <a:schemeClr val="tx1">
                    <a:lumMod val="75000"/>
                    <a:lumOff val="25000"/>
                  </a:schemeClr>
                </a:solidFill>
                <a:latin typeface="+mj-lt"/>
                <a:cs typeface="Arial" pitchFamily="34" charset="0"/>
              </a:rPr>
              <a:t> Αξιοποίησης Βιομάζας </a:t>
            </a:r>
            <a:endParaRPr lang="en-US" altLang="ko-KR" b="1" dirty="0">
              <a:solidFill>
                <a:schemeClr val="tx1">
                  <a:lumMod val="75000"/>
                  <a:lumOff val="25000"/>
                </a:schemeClr>
              </a:solidFill>
              <a:latin typeface="+mj-lt"/>
              <a:cs typeface="Arial" pitchFamily="34" charset="0"/>
            </a:endParaRPr>
          </a:p>
        </p:txBody>
      </p:sp>
      <p:sp>
        <p:nvSpPr>
          <p:cNvPr id="14" name="TextBox 13">
            <a:extLst>
              <a:ext uri="{FF2B5EF4-FFF2-40B4-BE49-F238E27FC236}">
                <a16:creationId xmlns="" xmlns:a16="http://schemas.microsoft.com/office/drawing/2014/main" id="{17B737A3-42C9-4A20-A61F-E63DC5AFF836}"/>
              </a:ext>
            </a:extLst>
          </p:cNvPr>
          <p:cNvSpPr txBox="1"/>
          <p:nvPr/>
        </p:nvSpPr>
        <p:spPr>
          <a:xfrm>
            <a:off x="2667725" y="3143293"/>
            <a:ext cx="3100777" cy="307777"/>
          </a:xfrm>
          <a:prstGeom prst="rect">
            <a:avLst/>
          </a:prstGeom>
          <a:noFill/>
        </p:spPr>
        <p:txBody>
          <a:bodyPr wrap="square" rtlCol="0">
            <a:spAutoFit/>
          </a:bodyPr>
          <a:lstStyle/>
          <a:p>
            <a:r>
              <a:rPr lang="el-GR" altLang="ko-KR" sz="1400" b="1" dirty="0" smtClean="0">
                <a:solidFill>
                  <a:schemeClr val="accent1"/>
                </a:solidFill>
                <a:cs typeface="Arial" pitchFamily="34" charset="0"/>
              </a:rPr>
              <a:t>Εισαγωγικά</a:t>
            </a:r>
            <a:endParaRPr lang="ko-KR" altLang="en-US" sz="1400" b="1" dirty="0">
              <a:solidFill>
                <a:schemeClr val="accent1"/>
              </a:solidFill>
              <a:cs typeface="Arial" pitchFamily="34" charset="0"/>
            </a:endParaRPr>
          </a:p>
        </p:txBody>
      </p:sp>
      <p:sp>
        <p:nvSpPr>
          <p:cNvPr id="15" name="TextBox 14">
            <a:extLst>
              <a:ext uri="{FF2B5EF4-FFF2-40B4-BE49-F238E27FC236}">
                <a16:creationId xmlns="" xmlns:a16="http://schemas.microsoft.com/office/drawing/2014/main" id="{E4B56F6C-1017-48C1-A2A1-039418AEEE47}"/>
              </a:ext>
            </a:extLst>
          </p:cNvPr>
          <p:cNvSpPr txBox="1"/>
          <p:nvPr/>
        </p:nvSpPr>
        <p:spPr>
          <a:xfrm>
            <a:off x="879225" y="3767695"/>
            <a:ext cx="4889277" cy="2308324"/>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Είναι ένας σημαντικός τρόπος για να κάνουμε τους ανθρώπους να ζουν σε αρμονία με τη φύση. Στο μακροπρόθεσμη ιστορία της ανθρώπινης ανάπτυξης, παρόλο που δημιούργησαν έναν βιομηχανικό πολιτισμό με φτηνό κόστος πετρελαίου, άνθρακα και φυσικού αερίου ως κεφάλαιό οι άνθρωποι έχουν προκαλέσει μια σειρά προβλημάτων όπως το φαινόμενο του θερμοκηπίου και ρύπανση του περιβάλλοντος με επιπτώσεις στην υγεία των ανθρώπων . Αν θέλουμε να αλλάξουμε αυτό το μοτίβο ανάπτυξης, ειδικά όσον αφορά τη μείωση της εξάρτησης του βιομηχανικού μας κλάδου από ορυκτά καύσιμα, είναι η ανάπτυξη μιας καινούργιας βιομηχανικής αλυσίδα που θα μπορούσε να αντικαταστήσει προϊόντα με βάση το πετρέλαιο. </a:t>
            </a:r>
            <a:endParaRPr lang="en-US" altLang="ko-KR" sz="1200" dirty="0">
              <a:solidFill>
                <a:schemeClr val="tx1">
                  <a:lumMod val="75000"/>
                  <a:lumOff val="25000"/>
                </a:schemeClr>
              </a:solidFill>
              <a:cs typeface="Arial" pitchFamily="34" charset="0"/>
            </a:endParaRPr>
          </a:p>
        </p:txBody>
      </p:sp>
      <p:sp>
        <p:nvSpPr>
          <p:cNvPr id="19" name="TextBox 18">
            <a:extLst>
              <a:ext uri="{FF2B5EF4-FFF2-40B4-BE49-F238E27FC236}">
                <a16:creationId xmlns="" xmlns:a16="http://schemas.microsoft.com/office/drawing/2014/main" id="{8710C5C4-419F-4430-BA3F-E09FBF07BF71}"/>
              </a:ext>
            </a:extLst>
          </p:cNvPr>
          <p:cNvSpPr txBox="1"/>
          <p:nvPr/>
        </p:nvSpPr>
        <p:spPr>
          <a:xfrm>
            <a:off x="8143759" y="3661907"/>
            <a:ext cx="3100777" cy="307777"/>
          </a:xfrm>
          <a:prstGeom prst="rect">
            <a:avLst/>
          </a:prstGeom>
          <a:noFill/>
        </p:spPr>
        <p:txBody>
          <a:bodyPr wrap="square" rtlCol="0">
            <a:spAutoFit/>
          </a:bodyPr>
          <a:lstStyle/>
          <a:p>
            <a:r>
              <a:rPr lang="en-US" altLang="ko-KR" sz="1400" b="1" dirty="0" err="1" smtClean="0">
                <a:solidFill>
                  <a:schemeClr val="accent3"/>
                </a:solidFill>
                <a:cs typeface="Arial" pitchFamily="34" charset="0"/>
              </a:rPr>
              <a:t>asdasdasd</a:t>
            </a:r>
            <a:endParaRPr lang="ko-KR" altLang="en-US" sz="1400" b="1" dirty="0">
              <a:solidFill>
                <a:schemeClr val="accent3"/>
              </a:solidFill>
              <a:cs typeface="Arial" pitchFamily="34" charset="0"/>
            </a:endParaRPr>
          </a:p>
        </p:txBody>
      </p:sp>
      <p:sp>
        <p:nvSpPr>
          <p:cNvPr id="20" name="TextBox 19">
            <a:extLst>
              <a:ext uri="{FF2B5EF4-FFF2-40B4-BE49-F238E27FC236}">
                <a16:creationId xmlns="" xmlns:a16="http://schemas.microsoft.com/office/drawing/2014/main" id="{712381CC-7595-4D4B-B48F-CF94AE0BF8D9}"/>
              </a:ext>
            </a:extLst>
          </p:cNvPr>
          <p:cNvSpPr txBox="1"/>
          <p:nvPr/>
        </p:nvSpPr>
        <p:spPr>
          <a:xfrm>
            <a:off x="6382554" y="4272662"/>
            <a:ext cx="4889277" cy="27699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p:txBody>
      </p:sp>
      <p:sp>
        <p:nvSpPr>
          <p:cNvPr id="26" name="TextBox 25">
            <a:extLst>
              <a:ext uri="{FF2B5EF4-FFF2-40B4-BE49-F238E27FC236}">
                <a16:creationId xmlns="" xmlns:a16="http://schemas.microsoft.com/office/drawing/2014/main" id="{D5BCC1EA-EED5-4DB3-ADCB-8F5E486C3041}"/>
              </a:ext>
            </a:extLst>
          </p:cNvPr>
          <p:cNvSpPr txBox="1"/>
          <p:nvPr/>
        </p:nvSpPr>
        <p:spPr>
          <a:xfrm>
            <a:off x="8211997" y="858391"/>
            <a:ext cx="3100777" cy="307777"/>
          </a:xfrm>
          <a:prstGeom prst="rect">
            <a:avLst/>
          </a:prstGeom>
          <a:noFill/>
        </p:spPr>
        <p:txBody>
          <a:bodyPr wrap="square" rtlCol="0">
            <a:spAutoFit/>
          </a:bodyPr>
          <a:lstStyle/>
          <a:p>
            <a:r>
              <a:rPr lang="el-GR" altLang="ko-KR" sz="1400" b="1" dirty="0" smtClean="0">
                <a:solidFill>
                  <a:schemeClr val="accent4"/>
                </a:solidFill>
                <a:cs typeface="Arial" pitchFamily="34" charset="0"/>
              </a:rPr>
              <a:t>Βιοχημικές Τεχνολογίες</a:t>
            </a:r>
            <a:endParaRPr lang="ko-KR" altLang="en-US" sz="1400" b="1" dirty="0">
              <a:solidFill>
                <a:schemeClr val="accent4"/>
              </a:solidFill>
              <a:cs typeface="Arial" pitchFamily="34" charset="0"/>
            </a:endParaRPr>
          </a:p>
        </p:txBody>
      </p:sp>
      <p:sp>
        <p:nvSpPr>
          <p:cNvPr id="27" name="TextBox 26">
            <a:extLst>
              <a:ext uri="{FF2B5EF4-FFF2-40B4-BE49-F238E27FC236}">
                <a16:creationId xmlns="" xmlns:a16="http://schemas.microsoft.com/office/drawing/2014/main" id="{253CD2B8-ADCB-4BEC-BED8-D25B1A7CACB2}"/>
              </a:ext>
            </a:extLst>
          </p:cNvPr>
          <p:cNvSpPr txBox="1"/>
          <p:nvPr/>
        </p:nvSpPr>
        <p:spPr>
          <a:xfrm>
            <a:off x="6478088" y="1387259"/>
            <a:ext cx="4889277" cy="2123658"/>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Βιοχημικές τεχνολογίες μετατροπής της βιομάζας έχουν εφαρμοστεί στο βιομηχανικό σύστημα, επειδή μπορούμε να αποκτήσουμε βιολογική ενέργεια, υλικά και χημικές ουσίες που μπορούν να αντικαταστήσουν προϊόντα με βάση το πετρέλαιο. Οι τεχνολογίες βιοχημικής μετατροπής της βιομάζας είναι καθαρές με πρώτη ύλη ανανεώσιμη βιομάζα. Η ανάπτυξη προϊόντων με βάση τα βιολογικά προϊόντα φέρνει τα ενδιάμεσα προϊόντα του οικολογικού κύκλου για να εξυπηρετούν τους ανθρώπους χρησιμοποιώντας τη διαδικασία οικολογικού μετασχηματισμού στη φύση. Επομένως είναι ένας σημαντικός τρόπος για να κάνουμε τους ανθρώπους να ζουν σε αρμονία με τη φύση.</a:t>
            </a:r>
            <a:endParaRPr lang="en-US" altLang="ko-KR" sz="1200" dirty="0">
              <a:solidFill>
                <a:schemeClr val="tx1">
                  <a:lumMod val="75000"/>
                  <a:lumOff val="25000"/>
                </a:schemeClr>
              </a:solidFill>
              <a:cs typeface="Arial" pitchFamily="34" charset="0"/>
            </a:endParaRPr>
          </a:p>
        </p:txBody>
      </p:sp>
      <p:pic>
        <p:nvPicPr>
          <p:cNvPr id="21" name="Picture 4" descr="C:\Users\Da\Desktop\Επιστήμη και Τεχνολογία Περιβάλλοντος\Παρουσίαση\shillouete\good\biogas\biogass[-digester-galazio.png"/>
          <p:cNvPicPr>
            <a:picLocks noChangeAspect="1" noChangeArrowheads="1"/>
          </p:cNvPicPr>
          <p:nvPr/>
        </p:nvPicPr>
        <p:blipFill>
          <a:blip r:embed="rId2" cstate="print"/>
          <a:srcRect/>
          <a:stretch>
            <a:fillRect/>
          </a:stretch>
        </p:blipFill>
        <p:spPr bwMode="auto">
          <a:xfrm>
            <a:off x="7063948" y="728844"/>
            <a:ext cx="592446" cy="652808"/>
          </a:xfrm>
          <a:prstGeom prst="rect">
            <a:avLst/>
          </a:prstGeom>
          <a:noFill/>
        </p:spPr>
      </p:pic>
      <p:pic>
        <p:nvPicPr>
          <p:cNvPr id="1026" name="Picture 2" descr="C:\Users\Da\Desktop\Επιστήμη και Τεχνολογία Περιβάλλοντος\Παρουσίαση\shillouete\good\biomass\pp-green.png"/>
          <p:cNvPicPr>
            <a:picLocks noChangeAspect="1" noChangeArrowheads="1"/>
          </p:cNvPicPr>
          <p:nvPr/>
        </p:nvPicPr>
        <p:blipFill>
          <a:blip r:embed="rId3" cstate="print"/>
          <a:srcRect/>
          <a:stretch>
            <a:fillRect/>
          </a:stretch>
        </p:blipFill>
        <p:spPr bwMode="auto">
          <a:xfrm>
            <a:off x="999628" y="2988859"/>
            <a:ext cx="1558287" cy="614149"/>
          </a:xfrm>
          <a:prstGeom prst="rect">
            <a:avLst/>
          </a:prstGeom>
          <a:noFill/>
        </p:spPr>
      </p:pic>
    </p:spTree>
    <p:extLst>
      <p:ext uri="{BB962C8B-B14F-4D97-AF65-F5344CB8AC3E}">
        <p14:creationId xmlns="" xmlns:p14="http://schemas.microsoft.com/office/powerpoint/2010/main" val="3166949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a:extLst>
              <a:ext uri="{FF2B5EF4-FFF2-40B4-BE49-F238E27FC236}">
                <a16:creationId xmlns:a16="http://schemas.microsoft.com/office/drawing/2014/main" xmlns="" id="{BEDB01E6-578A-462F-BF32-C2C3AA7DEEA1}"/>
              </a:ext>
            </a:extLst>
          </p:cNvPr>
          <p:cNvGrpSpPr/>
          <p:nvPr/>
        </p:nvGrpSpPr>
        <p:grpSpPr>
          <a:xfrm>
            <a:off x="6911026" y="1676894"/>
            <a:ext cx="1017088" cy="1215057"/>
            <a:chOff x="7981066" y="2575110"/>
            <a:chExt cx="1017088" cy="1215057"/>
          </a:xfrm>
          <a:solidFill>
            <a:schemeClr val="accent1"/>
          </a:solidFill>
        </p:grpSpPr>
        <p:sp>
          <p:nvSpPr>
            <p:cNvPr id="44" name="Freeform: Shape 43">
              <a:extLst>
                <a:ext uri="{FF2B5EF4-FFF2-40B4-BE49-F238E27FC236}">
                  <a16:creationId xmlns:a16="http://schemas.microsoft.com/office/drawing/2014/main" xmlns="" id="{C686EFE8-A78C-4299-840D-6FDC52CBF015}"/>
                </a:ext>
              </a:extLst>
            </p:cNvPr>
            <p:cNvSpPr/>
            <p:nvPr/>
          </p:nvSpPr>
          <p:spPr>
            <a:xfrm>
              <a:off x="7981066" y="2811194"/>
              <a:ext cx="1017088" cy="978973"/>
            </a:xfrm>
            <a:custGeom>
              <a:avLst/>
              <a:gdLst>
                <a:gd name="connsiteX0" fmla="*/ 1708938 w 2163080"/>
                <a:gd name="connsiteY0" fmla="*/ 2004560 h 2082019"/>
                <a:gd name="connsiteX1" fmla="*/ 1708938 w 2163080"/>
                <a:gd name="connsiteY1" fmla="*/ 2044384 h 2082019"/>
                <a:gd name="connsiteX2" fmla="*/ 2059441 w 2163080"/>
                <a:gd name="connsiteY2" fmla="*/ 2044384 h 2082019"/>
                <a:gd name="connsiteX3" fmla="*/ 2059441 w 2163080"/>
                <a:gd name="connsiteY3" fmla="*/ 2004560 h 2082019"/>
                <a:gd name="connsiteX4" fmla="*/ 1293406 w 2163080"/>
                <a:gd name="connsiteY4" fmla="*/ 2004560 h 2082019"/>
                <a:gd name="connsiteX5" fmla="*/ 1293406 w 2163080"/>
                <a:gd name="connsiteY5" fmla="*/ 2044384 h 2082019"/>
                <a:gd name="connsiteX6" fmla="*/ 1643909 w 2163080"/>
                <a:gd name="connsiteY6" fmla="*/ 2044384 h 2082019"/>
                <a:gd name="connsiteX7" fmla="*/ 1643909 w 2163080"/>
                <a:gd name="connsiteY7" fmla="*/ 2004560 h 2082019"/>
                <a:gd name="connsiteX8" fmla="*/ 1708938 w 2163080"/>
                <a:gd name="connsiteY8" fmla="*/ 1943463 h 2082019"/>
                <a:gd name="connsiteX9" fmla="*/ 1708938 w 2163080"/>
                <a:gd name="connsiteY9" fmla="*/ 1983287 h 2082019"/>
                <a:gd name="connsiteX10" fmla="*/ 2059441 w 2163080"/>
                <a:gd name="connsiteY10" fmla="*/ 1983287 h 2082019"/>
                <a:gd name="connsiteX11" fmla="*/ 2059441 w 2163080"/>
                <a:gd name="connsiteY11" fmla="*/ 1943463 h 2082019"/>
                <a:gd name="connsiteX12" fmla="*/ 1293406 w 2163080"/>
                <a:gd name="connsiteY12" fmla="*/ 1943463 h 2082019"/>
                <a:gd name="connsiteX13" fmla="*/ 1293406 w 2163080"/>
                <a:gd name="connsiteY13" fmla="*/ 1983287 h 2082019"/>
                <a:gd name="connsiteX14" fmla="*/ 1643909 w 2163080"/>
                <a:gd name="connsiteY14" fmla="*/ 1983287 h 2082019"/>
                <a:gd name="connsiteX15" fmla="*/ 1643909 w 2163080"/>
                <a:gd name="connsiteY15" fmla="*/ 1943463 h 2082019"/>
                <a:gd name="connsiteX16" fmla="*/ 1708938 w 2163080"/>
                <a:gd name="connsiteY16" fmla="*/ 1882367 h 2082019"/>
                <a:gd name="connsiteX17" fmla="*/ 1708938 w 2163080"/>
                <a:gd name="connsiteY17" fmla="*/ 1922191 h 2082019"/>
                <a:gd name="connsiteX18" fmla="*/ 2059441 w 2163080"/>
                <a:gd name="connsiteY18" fmla="*/ 1922191 h 2082019"/>
                <a:gd name="connsiteX19" fmla="*/ 2059441 w 2163080"/>
                <a:gd name="connsiteY19" fmla="*/ 1882367 h 2082019"/>
                <a:gd name="connsiteX20" fmla="*/ 1293406 w 2163080"/>
                <a:gd name="connsiteY20" fmla="*/ 1882367 h 2082019"/>
                <a:gd name="connsiteX21" fmla="*/ 1293406 w 2163080"/>
                <a:gd name="connsiteY21" fmla="*/ 1922191 h 2082019"/>
                <a:gd name="connsiteX22" fmla="*/ 1643909 w 2163080"/>
                <a:gd name="connsiteY22" fmla="*/ 1922191 h 2082019"/>
                <a:gd name="connsiteX23" fmla="*/ 1643909 w 2163080"/>
                <a:gd name="connsiteY23" fmla="*/ 1882367 h 2082019"/>
                <a:gd name="connsiteX24" fmla="*/ 1024178 w 2163080"/>
                <a:gd name="connsiteY24" fmla="*/ 1873675 h 2082019"/>
                <a:gd name="connsiteX25" fmla="*/ 1024178 w 2163080"/>
                <a:gd name="connsiteY25" fmla="*/ 1939321 h 2082019"/>
                <a:gd name="connsiteX26" fmla="*/ 1122274 w 2163080"/>
                <a:gd name="connsiteY26" fmla="*/ 1939321 h 2082019"/>
                <a:gd name="connsiteX27" fmla="*/ 1122274 w 2163080"/>
                <a:gd name="connsiteY27" fmla="*/ 1873675 h 2082019"/>
                <a:gd name="connsiteX28" fmla="*/ 840577 w 2163080"/>
                <a:gd name="connsiteY28" fmla="*/ 1873675 h 2082019"/>
                <a:gd name="connsiteX29" fmla="*/ 840577 w 2163080"/>
                <a:gd name="connsiteY29" fmla="*/ 1939321 h 2082019"/>
                <a:gd name="connsiteX30" fmla="*/ 938673 w 2163080"/>
                <a:gd name="connsiteY30" fmla="*/ 1939321 h 2082019"/>
                <a:gd name="connsiteX31" fmla="*/ 938673 w 2163080"/>
                <a:gd name="connsiteY31" fmla="*/ 1873675 h 2082019"/>
                <a:gd name="connsiteX32" fmla="*/ 656977 w 2163080"/>
                <a:gd name="connsiteY32" fmla="*/ 1873675 h 2082019"/>
                <a:gd name="connsiteX33" fmla="*/ 656977 w 2163080"/>
                <a:gd name="connsiteY33" fmla="*/ 1939321 h 2082019"/>
                <a:gd name="connsiteX34" fmla="*/ 755073 w 2163080"/>
                <a:gd name="connsiteY34" fmla="*/ 1939321 h 2082019"/>
                <a:gd name="connsiteX35" fmla="*/ 755073 w 2163080"/>
                <a:gd name="connsiteY35" fmla="*/ 1873675 h 2082019"/>
                <a:gd name="connsiteX36" fmla="*/ 1708938 w 2163080"/>
                <a:gd name="connsiteY36" fmla="*/ 1821270 h 2082019"/>
                <a:gd name="connsiteX37" fmla="*/ 1708938 w 2163080"/>
                <a:gd name="connsiteY37" fmla="*/ 1861094 h 2082019"/>
                <a:gd name="connsiteX38" fmla="*/ 2059441 w 2163080"/>
                <a:gd name="connsiteY38" fmla="*/ 1861094 h 2082019"/>
                <a:gd name="connsiteX39" fmla="*/ 2059441 w 2163080"/>
                <a:gd name="connsiteY39" fmla="*/ 1821270 h 2082019"/>
                <a:gd name="connsiteX40" fmla="*/ 1293406 w 2163080"/>
                <a:gd name="connsiteY40" fmla="*/ 1821270 h 2082019"/>
                <a:gd name="connsiteX41" fmla="*/ 1293406 w 2163080"/>
                <a:gd name="connsiteY41" fmla="*/ 1861094 h 2082019"/>
                <a:gd name="connsiteX42" fmla="*/ 1643909 w 2163080"/>
                <a:gd name="connsiteY42" fmla="*/ 1861094 h 2082019"/>
                <a:gd name="connsiteX43" fmla="*/ 1643909 w 2163080"/>
                <a:gd name="connsiteY43" fmla="*/ 1821270 h 2082019"/>
                <a:gd name="connsiteX44" fmla="*/ 1024178 w 2163080"/>
                <a:gd name="connsiteY44" fmla="*/ 1737466 h 2082019"/>
                <a:gd name="connsiteX45" fmla="*/ 1024178 w 2163080"/>
                <a:gd name="connsiteY45" fmla="*/ 1803112 h 2082019"/>
                <a:gd name="connsiteX46" fmla="*/ 1122274 w 2163080"/>
                <a:gd name="connsiteY46" fmla="*/ 1803112 h 2082019"/>
                <a:gd name="connsiteX47" fmla="*/ 1122274 w 2163080"/>
                <a:gd name="connsiteY47" fmla="*/ 1737466 h 2082019"/>
                <a:gd name="connsiteX48" fmla="*/ 840577 w 2163080"/>
                <a:gd name="connsiteY48" fmla="*/ 1737466 h 2082019"/>
                <a:gd name="connsiteX49" fmla="*/ 840577 w 2163080"/>
                <a:gd name="connsiteY49" fmla="*/ 1803112 h 2082019"/>
                <a:gd name="connsiteX50" fmla="*/ 938673 w 2163080"/>
                <a:gd name="connsiteY50" fmla="*/ 1803112 h 2082019"/>
                <a:gd name="connsiteX51" fmla="*/ 938673 w 2163080"/>
                <a:gd name="connsiteY51" fmla="*/ 1737466 h 2082019"/>
                <a:gd name="connsiteX52" fmla="*/ 656977 w 2163080"/>
                <a:gd name="connsiteY52" fmla="*/ 1737466 h 2082019"/>
                <a:gd name="connsiteX53" fmla="*/ 656977 w 2163080"/>
                <a:gd name="connsiteY53" fmla="*/ 1803112 h 2082019"/>
                <a:gd name="connsiteX54" fmla="*/ 755073 w 2163080"/>
                <a:gd name="connsiteY54" fmla="*/ 1803112 h 2082019"/>
                <a:gd name="connsiteX55" fmla="*/ 755073 w 2163080"/>
                <a:gd name="connsiteY55" fmla="*/ 1737466 h 2082019"/>
                <a:gd name="connsiteX56" fmla="*/ 1024178 w 2163080"/>
                <a:gd name="connsiteY56" fmla="*/ 1601257 h 2082019"/>
                <a:gd name="connsiteX57" fmla="*/ 1024178 w 2163080"/>
                <a:gd name="connsiteY57" fmla="*/ 1666903 h 2082019"/>
                <a:gd name="connsiteX58" fmla="*/ 1122274 w 2163080"/>
                <a:gd name="connsiteY58" fmla="*/ 1666903 h 2082019"/>
                <a:gd name="connsiteX59" fmla="*/ 1122274 w 2163080"/>
                <a:gd name="connsiteY59" fmla="*/ 1601257 h 2082019"/>
                <a:gd name="connsiteX60" fmla="*/ 840577 w 2163080"/>
                <a:gd name="connsiteY60" fmla="*/ 1601257 h 2082019"/>
                <a:gd name="connsiteX61" fmla="*/ 840577 w 2163080"/>
                <a:gd name="connsiteY61" fmla="*/ 1666903 h 2082019"/>
                <a:gd name="connsiteX62" fmla="*/ 938673 w 2163080"/>
                <a:gd name="connsiteY62" fmla="*/ 1666903 h 2082019"/>
                <a:gd name="connsiteX63" fmla="*/ 938673 w 2163080"/>
                <a:gd name="connsiteY63" fmla="*/ 1601257 h 2082019"/>
                <a:gd name="connsiteX64" fmla="*/ 656977 w 2163080"/>
                <a:gd name="connsiteY64" fmla="*/ 1601257 h 2082019"/>
                <a:gd name="connsiteX65" fmla="*/ 656977 w 2163080"/>
                <a:gd name="connsiteY65" fmla="*/ 1666903 h 2082019"/>
                <a:gd name="connsiteX66" fmla="*/ 755073 w 2163080"/>
                <a:gd name="connsiteY66" fmla="*/ 1666903 h 2082019"/>
                <a:gd name="connsiteX67" fmla="*/ 755073 w 2163080"/>
                <a:gd name="connsiteY67" fmla="*/ 1601257 h 2082019"/>
                <a:gd name="connsiteX68" fmla="*/ 1949811 w 2163080"/>
                <a:gd name="connsiteY68" fmla="*/ 1437108 h 2082019"/>
                <a:gd name="connsiteX69" fmla="*/ 1949811 w 2163080"/>
                <a:gd name="connsiteY69" fmla="*/ 1502754 h 2082019"/>
                <a:gd name="connsiteX70" fmla="*/ 2047907 w 2163080"/>
                <a:gd name="connsiteY70" fmla="*/ 1502754 h 2082019"/>
                <a:gd name="connsiteX71" fmla="*/ 2047907 w 2163080"/>
                <a:gd name="connsiteY71" fmla="*/ 1437108 h 2082019"/>
                <a:gd name="connsiteX72" fmla="*/ 1766210 w 2163080"/>
                <a:gd name="connsiteY72" fmla="*/ 1437108 h 2082019"/>
                <a:gd name="connsiteX73" fmla="*/ 1766210 w 2163080"/>
                <a:gd name="connsiteY73" fmla="*/ 1502754 h 2082019"/>
                <a:gd name="connsiteX74" fmla="*/ 1864306 w 2163080"/>
                <a:gd name="connsiteY74" fmla="*/ 1502754 h 2082019"/>
                <a:gd name="connsiteX75" fmla="*/ 1864306 w 2163080"/>
                <a:gd name="connsiteY75" fmla="*/ 1437108 h 2082019"/>
                <a:gd name="connsiteX76" fmla="*/ 1582610 w 2163080"/>
                <a:gd name="connsiteY76" fmla="*/ 1437108 h 2082019"/>
                <a:gd name="connsiteX77" fmla="*/ 1582610 w 2163080"/>
                <a:gd name="connsiteY77" fmla="*/ 1502754 h 2082019"/>
                <a:gd name="connsiteX78" fmla="*/ 1680706 w 2163080"/>
                <a:gd name="connsiteY78" fmla="*/ 1502754 h 2082019"/>
                <a:gd name="connsiteX79" fmla="*/ 1680706 w 2163080"/>
                <a:gd name="connsiteY79" fmla="*/ 1437108 h 2082019"/>
                <a:gd name="connsiteX80" fmla="*/ 1386037 w 2163080"/>
                <a:gd name="connsiteY80" fmla="*/ 1437108 h 2082019"/>
                <a:gd name="connsiteX81" fmla="*/ 1386037 w 2163080"/>
                <a:gd name="connsiteY81" fmla="*/ 1502754 h 2082019"/>
                <a:gd name="connsiteX82" fmla="*/ 1484133 w 2163080"/>
                <a:gd name="connsiteY82" fmla="*/ 1502754 h 2082019"/>
                <a:gd name="connsiteX83" fmla="*/ 1484133 w 2163080"/>
                <a:gd name="connsiteY83" fmla="*/ 1437108 h 2082019"/>
                <a:gd name="connsiteX84" fmla="*/ 1202437 w 2163080"/>
                <a:gd name="connsiteY84" fmla="*/ 1437108 h 2082019"/>
                <a:gd name="connsiteX85" fmla="*/ 1202437 w 2163080"/>
                <a:gd name="connsiteY85" fmla="*/ 1502754 h 2082019"/>
                <a:gd name="connsiteX86" fmla="*/ 1300533 w 2163080"/>
                <a:gd name="connsiteY86" fmla="*/ 1502754 h 2082019"/>
                <a:gd name="connsiteX87" fmla="*/ 1300533 w 2163080"/>
                <a:gd name="connsiteY87" fmla="*/ 1437108 h 2082019"/>
                <a:gd name="connsiteX88" fmla="*/ 1024178 w 2163080"/>
                <a:gd name="connsiteY88" fmla="*/ 1437108 h 2082019"/>
                <a:gd name="connsiteX89" fmla="*/ 1024178 w 2163080"/>
                <a:gd name="connsiteY89" fmla="*/ 1502754 h 2082019"/>
                <a:gd name="connsiteX90" fmla="*/ 1122274 w 2163080"/>
                <a:gd name="connsiteY90" fmla="*/ 1502754 h 2082019"/>
                <a:gd name="connsiteX91" fmla="*/ 1122274 w 2163080"/>
                <a:gd name="connsiteY91" fmla="*/ 1437108 h 2082019"/>
                <a:gd name="connsiteX92" fmla="*/ 840577 w 2163080"/>
                <a:gd name="connsiteY92" fmla="*/ 1437108 h 2082019"/>
                <a:gd name="connsiteX93" fmla="*/ 840577 w 2163080"/>
                <a:gd name="connsiteY93" fmla="*/ 1502754 h 2082019"/>
                <a:gd name="connsiteX94" fmla="*/ 938673 w 2163080"/>
                <a:gd name="connsiteY94" fmla="*/ 1502754 h 2082019"/>
                <a:gd name="connsiteX95" fmla="*/ 938673 w 2163080"/>
                <a:gd name="connsiteY95" fmla="*/ 1437108 h 2082019"/>
                <a:gd name="connsiteX96" fmla="*/ 656977 w 2163080"/>
                <a:gd name="connsiteY96" fmla="*/ 1437108 h 2082019"/>
                <a:gd name="connsiteX97" fmla="*/ 656977 w 2163080"/>
                <a:gd name="connsiteY97" fmla="*/ 1502754 h 2082019"/>
                <a:gd name="connsiteX98" fmla="*/ 755073 w 2163080"/>
                <a:gd name="connsiteY98" fmla="*/ 1502754 h 2082019"/>
                <a:gd name="connsiteX99" fmla="*/ 755073 w 2163080"/>
                <a:gd name="connsiteY99" fmla="*/ 1437108 h 2082019"/>
                <a:gd name="connsiteX100" fmla="*/ 1037978 w 2163080"/>
                <a:gd name="connsiteY100" fmla="*/ 331011 h 2082019"/>
                <a:gd name="connsiteX101" fmla="*/ 1037978 w 2163080"/>
                <a:gd name="connsiteY101" fmla="*/ 465308 h 2082019"/>
                <a:gd name="connsiteX102" fmla="*/ 1059098 w 2163080"/>
                <a:gd name="connsiteY102" fmla="*/ 468502 h 2082019"/>
                <a:gd name="connsiteX103" fmla="*/ 1162875 w 2163080"/>
                <a:gd name="connsiteY103" fmla="*/ 562591 h 2082019"/>
                <a:gd name="connsiteX104" fmla="*/ 1173239 w 2163080"/>
                <a:gd name="connsiteY104" fmla="*/ 613926 h 2082019"/>
                <a:gd name="connsiteX105" fmla="*/ 1175942 w 2163080"/>
                <a:gd name="connsiteY105" fmla="*/ 613926 h 2082019"/>
                <a:gd name="connsiteX106" fmla="*/ 1175942 w 2163080"/>
                <a:gd name="connsiteY106" fmla="*/ 627317 h 2082019"/>
                <a:gd name="connsiteX107" fmla="*/ 1175943 w 2163080"/>
                <a:gd name="connsiteY107" fmla="*/ 627321 h 2082019"/>
                <a:gd name="connsiteX108" fmla="*/ 1175942 w 2163080"/>
                <a:gd name="connsiteY108" fmla="*/ 1063497 h 2082019"/>
                <a:gd name="connsiteX109" fmla="*/ 1283069 w 2163080"/>
                <a:gd name="connsiteY109" fmla="*/ 1063497 h 2082019"/>
                <a:gd name="connsiteX110" fmla="*/ 1283069 w 2163080"/>
                <a:gd name="connsiteY110" fmla="*/ 627216 h 2082019"/>
                <a:gd name="connsiteX111" fmla="*/ 1384635 w 2163080"/>
                <a:gd name="connsiteY111" fmla="*/ 473988 h 2082019"/>
                <a:gd name="connsiteX112" fmla="*/ 1437863 w 2163080"/>
                <a:gd name="connsiteY112" fmla="*/ 463242 h 2082019"/>
                <a:gd name="connsiteX113" fmla="*/ 1437863 w 2163080"/>
                <a:gd name="connsiteY113" fmla="*/ 331011 h 2082019"/>
                <a:gd name="connsiteX114" fmla="*/ 785279 w 2163080"/>
                <a:gd name="connsiteY114" fmla="*/ 331011 h 2082019"/>
                <a:gd name="connsiteX115" fmla="*/ 785279 w 2163080"/>
                <a:gd name="connsiteY115" fmla="*/ 1063497 h 2082019"/>
                <a:gd name="connsiteX116" fmla="*/ 843351 w 2163080"/>
                <a:gd name="connsiteY116" fmla="*/ 1063497 h 2082019"/>
                <a:gd name="connsiteX117" fmla="*/ 843351 w 2163080"/>
                <a:gd name="connsiteY117" fmla="*/ 627321 h 2082019"/>
                <a:gd name="connsiteX118" fmla="*/ 944917 w 2163080"/>
                <a:gd name="connsiteY118" fmla="*/ 474094 h 2082019"/>
                <a:gd name="connsiteX119" fmla="*/ 996379 w 2163080"/>
                <a:gd name="connsiteY119" fmla="*/ 463704 h 2082019"/>
                <a:gd name="connsiteX120" fmla="*/ 996379 w 2163080"/>
                <a:gd name="connsiteY120" fmla="*/ 331011 h 2082019"/>
                <a:gd name="connsiteX121" fmla="*/ 683756 w 2163080"/>
                <a:gd name="connsiteY121" fmla="*/ 0 h 2082019"/>
                <a:gd name="connsiteX122" fmla="*/ 785279 w 2163080"/>
                <a:gd name="connsiteY122" fmla="*/ 0 h 2082019"/>
                <a:gd name="connsiteX123" fmla="*/ 785279 w 2163080"/>
                <a:gd name="connsiteY123" fmla="*/ 1 h 2082019"/>
                <a:gd name="connsiteX124" fmla="*/ 785279 w 2163080"/>
                <a:gd name="connsiteY124" fmla="*/ 150699 h 2082019"/>
                <a:gd name="connsiteX125" fmla="*/ 785279 w 2163080"/>
                <a:gd name="connsiteY125" fmla="*/ 150703 h 2082019"/>
                <a:gd name="connsiteX126" fmla="*/ 785279 w 2163080"/>
                <a:gd name="connsiteY126" fmla="*/ 185573 h 2082019"/>
                <a:gd name="connsiteX127" fmla="*/ 785279 w 2163080"/>
                <a:gd name="connsiteY127" fmla="*/ 268612 h 2082019"/>
                <a:gd name="connsiteX128" fmla="*/ 1437863 w 2163080"/>
                <a:gd name="connsiteY128" fmla="*/ 268612 h 2082019"/>
                <a:gd name="connsiteX129" fmla="*/ 1437863 w 2163080"/>
                <a:gd name="connsiteY129" fmla="*/ 268180 h 2082019"/>
                <a:gd name="connsiteX130" fmla="*/ 1479462 w 2163080"/>
                <a:gd name="connsiteY130" fmla="*/ 268180 h 2082019"/>
                <a:gd name="connsiteX131" fmla="*/ 1479462 w 2163080"/>
                <a:gd name="connsiteY131" fmla="*/ 466997 h 2082019"/>
                <a:gd name="connsiteX132" fmla="*/ 1514095 w 2163080"/>
                <a:gd name="connsiteY132" fmla="*/ 473988 h 2082019"/>
                <a:gd name="connsiteX133" fmla="*/ 1608185 w 2163080"/>
                <a:gd name="connsiteY133" fmla="*/ 577765 h 2082019"/>
                <a:gd name="connsiteX134" fmla="*/ 1613636 w 2163080"/>
                <a:gd name="connsiteY134" fmla="*/ 613821 h 2082019"/>
                <a:gd name="connsiteX135" fmla="*/ 1615660 w 2163080"/>
                <a:gd name="connsiteY135" fmla="*/ 613821 h 2082019"/>
                <a:gd name="connsiteX136" fmla="*/ 1615660 w 2163080"/>
                <a:gd name="connsiteY136" fmla="*/ 627210 h 2082019"/>
                <a:gd name="connsiteX137" fmla="*/ 1615661 w 2163080"/>
                <a:gd name="connsiteY137" fmla="*/ 627216 h 2082019"/>
                <a:gd name="connsiteX138" fmla="*/ 1615660 w 2163080"/>
                <a:gd name="connsiteY138" fmla="*/ 1063497 h 2082019"/>
                <a:gd name="connsiteX139" fmla="*/ 2163080 w 2163080"/>
                <a:gd name="connsiteY139" fmla="*/ 1063497 h 2082019"/>
                <a:gd name="connsiteX140" fmla="*/ 2163080 w 2163080"/>
                <a:gd name="connsiteY140" fmla="*/ 1184656 h 2082019"/>
                <a:gd name="connsiteX141" fmla="*/ 2163080 w 2163080"/>
                <a:gd name="connsiteY141" fmla="*/ 1530190 h 2082019"/>
                <a:gd name="connsiteX142" fmla="*/ 2163080 w 2163080"/>
                <a:gd name="connsiteY142" fmla="*/ 2078653 h 2082019"/>
                <a:gd name="connsiteX143" fmla="*/ 2163080 w 2163080"/>
                <a:gd name="connsiteY143" fmla="*/ 2082019 h 2082019"/>
                <a:gd name="connsiteX144" fmla="*/ 499194 w 2163080"/>
                <a:gd name="connsiteY144" fmla="*/ 2082019 h 2082019"/>
                <a:gd name="connsiteX145" fmla="*/ 499105 w 2163080"/>
                <a:gd name="connsiteY145" fmla="*/ 2082019 h 2082019"/>
                <a:gd name="connsiteX146" fmla="*/ 421721 w 2163080"/>
                <a:gd name="connsiteY146" fmla="*/ 2082019 h 2082019"/>
                <a:gd name="connsiteX147" fmla="*/ 421721 w 2163080"/>
                <a:gd name="connsiteY147" fmla="*/ 1864776 h 2082019"/>
                <a:gd name="connsiteX148" fmla="*/ 327071 w 2163080"/>
                <a:gd name="connsiteY148" fmla="*/ 1864776 h 2082019"/>
                <a:gd name="connsiteX149" fmla="*/ 327071 w 2163080"/>
                <a:gd name="connsiteY149" fmla="*/ 2082019 h 2082019"/>
                <a:gd name="connsiteX150" fmla="*/ 249597 w 2163080"/>
                <a:gd name="connsiteY150" fmla="*/ 2082019 h 2082019"/>
                <a:gd name="connsiteX151" fmla="*/ 249597 w 2163080"/>
                <a:gd name="connsiteY151" fmla="*/ 2082018 h 2082019"/>
                <a:gd name="connsiteX152" fmla="*/ 163326 w 2163080"/>
                <a:gd name="connsiteY152" fmla="*/ 2082018 h 2082019"/>
                <a:gd name="connsiteX153" fmla="*/ 163326 w 2163080"/>
                <a:gd name="connsiteY153" fmla="*/ 1864776 h 2082019"/>
                <a:gd name="connsiteX154" fmla="*/ 68676 w 2163080"/>
                <a:gd name="connsiteY154" fmla="*/ 1864776 h 2082019"/>
                <a:gd name="connsiteX155" fmla="*/ 68676 w 2163080"/>
                <a:gd name="connsiteY155" fmla="*/ 2082018 h 2082019"/>
                <a:gd name="connsiteX156" fmla="*/ 0 w 2163080"/>
                <a:gd name="connsiteY156" fmla="*/ 2082018 h 2082019"/>
                <a:gd name="connsiteX157" fmla="*/ 0 w 2163080"/>
                <a:gd name="connsiteY157" fmla="*/ 1070653 h 2082019"/>
                <a:gd name="connsiteX158" fmla="*/ 0 w 2163080"/>
                <a:gd name="connsiteY158" fmla="*/ 957871 h 2082019"/>
                <a:gd name="connsiteX159" fmla="*/ 0 w 2163080"/>
                <a:gd name="connsiteY159" fmla="*/ 957207 h 2082019"/>
                <a:gd name="connsiteX160" fmla="*/ 91842 w 2163080"/>
                <a:gd name="connsiteY160" fmla="*/ 957207 h 2082019"/>
                <a:gd name="connsiteX161" fmla="*/ 91842 w 2163080"/>
                <a:gd name="connsiteY161" fmla="*/ 351653 h 2082019"/>
                <a:gd name="connsiteX162" fmla="*/ 91841 w 2163080"/>
                <a:gd name="connsiteY162" fmla="*/ 351653 h 2082019"/>
                <a:gd name="connsiteX163" fmla="*/ 91841 w 2163080"/>
                <a:gd name="connsiteY163" fmla="*/ 185571 h 2082019"/>
                <a:gd name="connsiteX164" fmla="*/ 237438 w 2163080"/>
                <a:gd name="connsiteY164" fmla="*/ 185571 h 2082019"/>
                <a:gd name="connsiteX165" fmla="*/ 383036 w 2163080"/>
                <a:gd name="connsiteY165" fmla="*/ 185571 h 2082019"/>
                <a:gd name="connsiteX166" fmla="*/ 383037 w 2163080"/>
                <a:gd name="connsiteY166" fmla="*/ 185571 h 2082019"/>
                <a:gd name="connsiteX167" fmla="*/ 383037 w 2163080"/>
                <a:gd name="connsiteY167" fmla="*/ 337527 h 2082019"/>
                <a:gd name="connsiteX168" fmla="*/ 383038 w 2163080"/>
                <a:gd name="connsiteY168" fmla="*/ 337527 h 2082019"/>
                <a:gd name="connsiteX169" fmla="*/ 383038 w 2163080"/>
                <a:gd name="connsiteY169" fmla="*/ 337530 h 2082019"/>
                <a:gd name="connsiteX170" fmla="*/ 383038 w 2163080"/>
                <a:gd name="connsiteY170" fmla="*/ 955499 h 2082019"/>
                <a:gd name="connsiteX171" fmla="*/ 499194 w 2163080"/>
                <a:gd name="connsiteY171" fmla="*/ 955499 h 2082019"/>
                <a:gd name="connsiteX172" fmla="*/ 499194 w 2163080"/>
                <a:gd name="connsiteY172" fmla="*/ 956944 h 2082019"/>
                <a:gd name="connsiteX173" fmla="*/ 499194 w 2163080"/>
                <a:gd name="connsiteY173" fmla="*/ 1063497 h 2082019"/>
                <a:gd name="connsiteX174" fmla="*/ 591966 w 2163080"/>
                <a:gd name="connsiteY174" fmla="*/ 1063497 h 2082019"/>
                <a:gd name="connsiteX175" fmla="*/ 591966 w 2163080"/>
                <a:gd name="connsiteY175" fmla="*/ 185573 h 2082019"/>
                <a:gd name="connsiteX176" fmla="*/ 591966 w 2163080"/>
                <a:gd name="connsiteY176" fmla="*/ 150703 h 2082019"/>
                <a:gd name="connsiteX177" fmla="*/ 591966 w 2163080"/>
                <a:gd name="connsiteY177" fmla="*/ 1 h 2082019"/>
                <a:gd name="connsiteX178" fmla="*/ 683756 w 2163080"/>
                <a:gd name="connsiteY178" fmla="*/ 1 h 20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163080" h="2082019">
                  <a:moveTo>
                    <a:pt x="1708938" y="2004560"/>
                  </a:moveTo>
                  <a:lnTo>
                    <a:pt x="1708938" y="2044384"/>
                  </a:lnTo>
                  <a:lnTo>
                    <a:pt x="2059441" y="2044384"/>
                  </a:lnTo>
                  <a:lnTo>
                    <a:pt x="2059441" y="2004560"/>
                  </a:lnTo>
                  <a:close/>
                  <a:moveTo>
                    <a:pt x="1293406" y="2004560"/>
                  </a:moveTo>
                  <a:lnTo>
                    <a:pt x="1293406" y="2044384"/>
                  </a:lnTo>
                  <a:lnTo>
                    <a:pt x="1643909" y="2044384"/>
                  </a:lnTo>
                  <a:lnTo>
                    <a:pt x="1643909" y="2004560"/>
                  </a:lnTo>
                  <a:close/>
                  <a:moveTo>
                    <a:pt x="1708938" y="1943463"/>
                  </a:moveTo>
                  <a:lnTo>
                    <a:pt x="1708938" y="1983287"/>
                  </a:lnTo>
                  <a:lnTo>
                    <a:pt x="2059441" y="1983287"/>
                  </a:lnTo>
                  <a:lnTo>
                    <a:pt x="2059441" y="1943463"/>
                  </a:lnTo>
                  <a:close/>
                  <a:moveTo>
                    <a:pt x="1293406" y="1943463"/>
                  </a:moveTo>
                  <a:lnTo>
                    <a:pt x="1293406" y="1983287"/>
                  </a:lnTo>
                  <a:lnTo>
                    <a:pt x="1643909" y="1983287"/>
                  </a:lnTo>
                  <a:lnTo>
                    <a:pt x="1643909" y="1943463"/>
                  </a:lnTo>
                  <a:close/>
                  <a:moveTo>
                    <a:pt x="1708938" y="1882367"/>
                  </a:moveTo>
                  <a:lnTo>
                    <a:pt x="1708938" y="1922191"/>
                  </a:lnTo>
                  <a:lnTo>
                    <a:pt x="2059441" y="1922191"/>
                  </a:lnTo>
                  <a:lnTo>
                    <a:pt x="2059441" y="1882367"/>
                  </a:lnTo>
                  <a:close/>
                  <a:moveTo>
                    <a:pt x="1293406" y="1882367"/>
                  </a:moveTo>
                  <a:lnTo>
                    <a:pt x="1293406" y="1922191"/>
                  </a:lnTo>
                  <a:lnTo>
                    <a:pt x="1643909" y="1922191"/>
                  </a:lnTo>
                  <a:lnTo>
                    <a:pt x="1643909" y="1882367"/>
                  </a:lnTo>
                  <a:close/>
                  <a:moveTo>
                    <a:pt x="1024178" y="1873675"/>
                  </a:moveTo>
                  <a:lnTo>
                    <a:pt x="1024178" y="1939321"/>
                  </a:lnTo>
                  <a:lnTo>
                    <a:pt x="1122274" y="1939321"/>
                  </a:lnTo>
                  <a:lnTo>
                    <a:pt x="1122274" y="1873675"/>
                  </a:lnTo>
                  <a:close/>
                  <a:moveTo>
                    <a:pt x="840577" y="1873675"/>
                  </a:moveTo>
                  <a:lnTo>
                    <a:pt x="840577" y="1939321"/>
                  </a:lnTo>
                  <a:lnTo>
                    <a:pt x="938673" y="1939321"/>
                  </a:lnTo>
                  <a:lnTo>
                    <a:pt x="938673" y="1873675"/>
                  </a:lnTo>
                  <a:close/>
                  <a:moveTo>
                    <a:pt x="656977" y="1873675"/>
                  </a:moveTo>
                  <a:lnTo>
                    <a:pt x="656977" y="1939321"/>
                  </a:lnTo>
                  <a:lnTo>
                    <a:pt x="755073" y="1939321"/>
                  </a:lnTo>
                  <a:lnTo>
                    <a:pt x="755073" y="1873675"/>
                  </a:lnTo>
                  <a:close/>
                  <a:moveTo>
                    <a:pt x="1708938" y="1821270"/>
                  </a:moveTo>
                  <a:lnTo>
                    <a:pt x="1708938" y="1861094"/>
                  </a:lnTo>
                  <a:lnTo>
                    <a:pt x="2059441" y="1861094"/>
                  </a:lnTo>
                  <a:lnTo>
                    <a:pt x="2059441" y="1821270"/>
                  </a:lnTo>
                  <a:close/>
                  <a:moveTo>
                    <a:pt x="1293406" y="1821270"/>
                  </a:moveTo>
                  <a:lnTo>
                    <a:pt x="1293406" y="1861094"/>
                  </a:lnTo>
                  <a:lnTo>
                    <a:pt x="1643909" y="1861094"/>
                  </a:lnTo>
                  <a:lnTo>
                    <a:pt x="1643909" y="1821270"/>
                  </a:lnTo>
                  <a:close/>
                  <a:moveTo>
                    <a:pt x="1024178" y="1737466"/>
                  </a:moveTo>
                  <a:lnTo>
                    <a:pt x="1024178" y="1803112"/>
                  </a:lnTo>
                  <a:lnTo>
                    <a:pt x="1122274" y="1803112"/>
                  </a:lnTo>
                  <a:lnTo>
                    <a:pt x="1122274" y="1737466"/>
                  </a:lnTo>
                  <a:close/>
                  <a:moveTo>
                    <a:pt x="840577" y="1737466"/>
                  </a:moveTo>
                  <a:lnTo>
                    <a:pt x="840577" y="1803112"/>
                  </a:lnTo>
                  <a:lnTo>
                    <a:pt x="938673" y="1803112"/>
                  </a:lnTo>
                  <a:lnTo>
                    <a:pt x="938673" y="1737466"/>
                  </a:lnTo>
                  <a:close/>
                  <a:moveTo>
                    <a:pt x="656977" y="1737466"/>
                  </a:moveTo>
                  <a:lnTo>
                    <a:pt x="656977" y="1803112"/>
                  </a:lnTo>
                  <a:lnTo>
                    <a:pt x="755073" y="1803112"/>
                  </a:lnTo>
                  <a:lnTo>
                    <a:pt x="755073" y="1737466"/>
                  </a:lnTo>
                  <a:close/>
                  <a:moveTo>
                    <a:pt x="1024178" y="1601257"/>
                  </a:moveTo>
                  <a:lnTo>
                    <a:pt x="1024178" y="1666903"/>
                  </a:lnTo>
                  <a:lnTo>
                    <a:pt x="1122274" y="1666903"/>
                  </a:lnTo>
                  <a:lnTo>
                    <a:pt x="1122274" y="1601257"/>
                  </a:lnTo>
                  <a:close/>
                  <a:moveTo>
                    <a:pt x="840577" y="1601257"/>
                  </a:moveTo>
                  <a:lnTo>
                    <a:pt x="840577" y="1666903"/>
                  </a:lnTo>
                  <a:lnTo>
                    <a:pt x="938673" y="1666903"/>
                  </a:lnTo>
                  <a:lnTo>
                    <a:pt x="938673" y="1601257"/>
                  </a:lnTo>
                  <a:close/>
                  <a:moveTo>
                    <a:pt x="656977" y="1601257"/>
                  </a:moveTo>
                  <a:lnTo>
                    <a:pt x="656977" y="1666903"/>
                  </a:lnTo>
                  <a:lnTo>
                    <a:pt x="755073" y="1666903"/>
                  </a:lnTo>
                  <a:lnTo>
                    <a:pt x="755073" y="1601257"/>
                  </a:lnTo>
                  <a:close/>
                  <a:moveTo>
                    <a:pt x="1949811" y="1437108"/>
                  </a:moveTo>
                  <a:lnTo>
                    <a:pt x="1949811" y="1502754"/>
                  </a:lnTo>
                  <a:lnTo>
                    <a:pt x="2047907" y="1502754"/>
                  </a:lnTo>
                  <a:lnTo>
                    <a:pt x="2047907" y="1437108"/>
                  </a:lnTo>
                  <a:close/>
                  <a:moveTo>
                    <a:pt x="1766210" y="1437108"/>
                  </a:moveTo>
                  <a:lnTo>
                    <a:pt x="1766210" y="1502754"/>
                  </a:lnTo>
                  <a:lnTo>
                    <a:pt x="1864306" y="1502754"/>
                  </a:lnTo>
                  <a:lnTo>
                    <a:pt x="1864306" y="1437108"/>
                  </a:lnTo>
                  <a:close/>
                  <a:moveTo>
                    <a:pt x="1582610" y="1437108"/>
                  </a:moveTo>
                  <a:lnTo>
                    <a:pt x="1582610" y="1502754"/>
                  </a:lnTo>
                  <a:lnTo>
                    <a:pt x="1680706" y="1502754"/>
                  </a:lnTo>
                  <a:lnTo>
                    <a:pt x="1680706" y="1437108"/>
                  </a:lnTo>
                  <a:close/>
                  <a:moveTo>
                    <a:pt x="1386037" y="1437108"/>
                  </a:moveTo>
                  <a:lnTo>
                    <a:pt x="1386037" y="1502754"/>
                  </a:lnTo>
                  <a:lnTo>
                    <a:pt x="1484133" y="1502754"/>
                  </a:lnTo>
                  <a:lnTo>
                    <a:pt x="1484133" y="1437108"/>
                  </a:lnTo>
                  <a:close/>
                  <a:moveTo>
                    <a:pt x="1202437" y="1437108"/>
                  </a:moveTo>
                  <a:lnTo>
                    <a:pt x="1202437" y="1502754"/>
                  </a:lnTo>
                  <a:lnTo>
                    <a:pt x="1300533" y="1502754"/>
                  </a:lnTo>
                  <a:lnTo>
                    <a:pt x="1300533" y="1437108"/>
                  </a:lnTo>
                  <a:close/>
                  <a:moveTo>
                    <a:pt x="1024178" y="1437108"/>
                  </a:moveTo>
                  <a:lnTo>
                    <a:pt x="1024178" y="1502754"/>
                  </a:lnTo>
                  <a:lnTo>
                    <a:pt x="1122274" y="1502754"/>
                  </a:lnTo>
                  <a:lnTo>
                    <a:pt x="1122274" y="1437108"/>
                  </a:lnTo>
                  <a:close/>
                  <a:moveTo>
                    <a:pt x="840577" y="1437108"/>
                  </a:moveTo>
                  <a:lnTo>
                    <a:pt x="840577" y="1502754"/>
                  </a:lnTo>
                  <a:lnTo>
                    <a:pt x="938673" y="1502754"/>
                  </a:lnTo>
                  <a:lnTo>
                    <a:pt x="938673" y="1437108"/>
                  </a:lnTo>
                  <a:close/>
                  <a:moveTo>
                    <a:pt x="656977" y="1437108"/>
                  </a:moveTo>
                  <a:lnTo>
                    <a:pt x="656977" y="1502754"/>
                  </a:lnTo>
                  <a:lnTo>
                    <a:pt x="755073" y="1502754"/>
                  </a:lnTo>
                  <a:lnTo>
                    <a:pt x="755073" y="1437108"/>
                  </a:lnTo>
                  <a:close/>
                  <a:moveTo>
                    <a:pt x="1037978" y="331011"/>
                  </a:moveTo>
                  <a:lnTo>
                    <a:pt x="1037978" y="465308"/>
                  </a:lnTo>
                  <a:lnTo>
                    <a:pt x="1059098" y="468502"/>
                  </a:lnTo>
                  <a:cubicBezTo>
                    <a:pt x="1105963" y="483078"/>
                    <a:pt x="1143941" y="517827"/>
                    <a:pt x="1162875" y="562591"/>
                  </a:cubicBezTo>
                  <a:lnTo>
                    <a:pt x="1173239" y="613926"/>
                  </a:lnTo>
                  <a:lnTo>
                    <a:pt x="1175942" y="613926"/>
                  </a:lnTo>
                  <a:lnTo>
                    <a:pt x="1175942" y="627317"/>
                  </a:lnTo>
                  <a:lnTo>
                    <a:pt x="1175943" y="627321"/>
                  </a:lnTo>
                  <a:lnTo>
                    <a:pt x="1175942" y="1063497"/>
                  </a:lnTo>
                  <a:lnTo>
                    <a:pt x="1283069" y="1063497"/>
                  </a:lnTo>
                  <a:lnTo>
                    <a:pt x="1283069" y="627216"/>
                  </a:lnTo>
                  <a:cubicBezTo>
                    <a:pt x="1283069" y="558334"/>
                    <a:pt x="1324949" y="499233"/>
                    <a:pt x="1384635" y="473988"/>
                  </a:cubicBezTo>
                  <a:lnTo>
                    <a:pt x="1437863" y="463242"/>
                  </a:lnTo>
                  <a:lnTo>
                    <a:pt x="1437863" y="331011"/>
                  </a:lnTo>
                  <a:close/>
                  <a:moveTo>
                    <a:pt x="785279" y="331011"/>
                  </a:moveTo>
                  <a:lnTo>
                    <a:pt x="785279" y="1063497"/>
                  </a:lnTo>
                  <a:lnTo>
                    <a:pt x="843351" y="1063497"/>
                  </a:lnTo>
                  <a:lnTo>
                    <a:pt x="843351" y="627321"/>
                  </a:lnTo>
                  <a:cubicBezTo>
                    <a:pt x="843351" y="558439"/>
                    <a:pt x="885231" y="499339"/>
                    <a:pt x="944917" y="474094"/>
                  </a:cubicBezTo>
                  <a:lnTo>
                    <a:pt x="996379" y="463704"/>
                  </a:lnTo>
                  <a:lnTo>
                    <a:pt x="996379" y="331011"/>
                  </a:lnTo>
                  <a:close/>
                  <a:moveTo>
                    <a:pt x="683756" y="0"/>
                  </a:moveTo>
                  <a:lnTo>
                    <a:pt x="785279" y="0"/>
                  </a:lnTo>
                  <a:lnTo>
                    <a:pt x="785279" y="1"/>
                  </a:lnTo>
                  <a:lnTo>
                    <a:pt x="785279" y="150699"/>
                  </a:lnTo>
                  <a:lnTo>
                    <a:pt x="785279" y="150703"/>
                  </a:lnTo>
                  <a:lnTo>
                    <a:pt x="785279" y="185573"/>
                  </a:lnTo>
                  <a:lnTo>
                    <a:pt x="785279" y="268612"/>
                  </a:lnTo>
                  <a:lnTo>
                    <a:pt x="1437863" y="268612"/>
                  </a:lnTo>
                  <a:lnTo>
                    <a:pt x="1437863" y="268180"/>
                  </a:lnTo>
                  <a:lnTo>
                    <a:pt x="1479462" y="268180"/>
                  </a:lnTo>
                  <a:lnTo>
                    <a:pt x="1479462" y="466997"/>
                  </a:lnTo>
                  <a:lnTo>
                    <a:pt x="1514095" y="473988"/>
                  </a:lnTo>
                  <a:cubicBezTo>
                    <a:pt x="1558860" y="492922"/>
                    <a:pt x="1593608" y="530900"/>
                    <a:pt x="1608185" y="577765"/>
                  </a:cubicBezTo>
                  <a:lnTo>
                    <a:pt x="1613636" y="613821"/>
                  </a:lnTo>
                  <a:lnTo>
                    <a:pt x="1615660" y="613821"/>
                  </a:lnTo>
                  <a:lnTo>
                    <a:pt x="1615660" y="627210"/>
                  </a:lnTo>
                  <a:lnTo>
                    <a:pt x="1615661" y="627216"/>
                  </a:lnTo>
                  <a:lnTo>
                    <a:pt x="1615660" y="1063497"/>
                  </a:lnTo>
                  <a:lnTo>
                    <a:pt x="2163080" y="1063497"/>
                  </a:lnTo>
                  <a:lnTo>
                    <a:pt x="2163080" y="1184656"/>
                  </a:lnTo>
                  <a:lnTo>
                    <a:pt x="2163080" y="1530190"/>
                  </a:lnTo>
                  <a:lnTo>
                    <a:pt x="2163080" y="2078653"/>
                  </a:lnTo>
                  <a:lnTo>
                    <a:pt x="2163080" y="2082019"/>
                  </a:lnTo>
                  <a:lnTo>
                    <a:pt x="499194" y="2082019"/>
                  </a:lnTo>
                  <a:lnTo>
                    <a:pt x="499105" y="2082019"/>
                  </a:lnTo>
                  <a:lnTo>
                    <a:pt x="421721" y="2082019"/>
                  </a:lnTo>
                  <a:lnTo>
                    <a:pt x="421721" y="1864776"/>
                  </a:lnTo>
                  <a:lnTo>
                    <a:pt x="327071" y="1864776"/>
                  </a:lnTo>
                  <a:lnTo>
                    <a:pt x="327071" y="2082019"/>
                  </a:lnTo>
                  <a:lnTo>
                    <a:pt x="249597" y="2082019"/>
                  </a:lnTo>
                  <a:lnTo>
                    <a:pt x="249597" y="2082018"/>
                  </a:lnTo>
                  <a:lnTo>
                    <a:pt x="163326" y="2082018"/>
                  </a:lnTo>
                  <a:lnTo>
                    <a:pt x="163326" y="1864776"/>
                  </a:lnTo>
                  <a:lnTo>
                    <a:pt x="68676" y="1864776"/>
                  </a:lnTo>
                  <a:lnTo>
                    <a:pt x="68676" y="2082018"/>
                  </a:lnTo>
                  <a:lnTo>
                    <a:pt x="0" y="2082018"/>
                  </a:lnTo>
                  <a:lnTo>
                    <a:pt x="0" y="1070653"/>
                  </a:lnTo>
                  <a:lnTo>
                    <a:pt x="0" y="957871"/>
                  </a:lnTo>
                  <a:lnTo>
                    <a:pt x="0" y="957207"/>
                  </a:lnTo>
                  <a:lnTo>
                    <a:pt x="91842" y="957207"/>
                  </a:lnTo>
                  <a:lnTo>
                    <a:pt x="91842" y="351653"/>
                  </a:lnTo>
                  <a:lnTo>
                    <a:pt x="91841" y="351653"/>
                  </a:lnTo>
                  <a:lnTo>
                    <a:pt x="91841" y="185571"/>
                  </a:lnTo>
                  <a:lnTo>
                    <a:pt x="237438" y="185571"/>
                  </a:lnTo>
                  <a:lnTo>
                    <a:pt x="383036" y="185571"/>
                  </a:lnTo>
                  <a:lnTo>
                    <a:pt x="383037" y="185571"/>
                  </a:lnTo>
                  <a:lnTo>
                    <a:pt x="383037" y="337527"/>
                  </a:lnTo>
                  <a:lnTo>
                    <a:pt x="383038" y="337527"/>
                  </a:lnTo>
                  <a:lnTo>
                    <a:pt x="383038" y="337530"/>
                  </a:lnTo>
                  <a:lnTo>
                    <a:pt x="383038" y="955499"/>
                  </a:lnTo>
                  <a:lnTo>
                    <a:pt x="499194" y="955499"/>
                  </a:lnTo>
                  <a:lnTo>
                    <a:pt x="499194" y="956944"/>
                  </a:lnTo>
                  <a:lnTo>
                    <a:pt x="499194" y="1063497"/>
                  </a:lnTo>
                  <a:lnTo>
                    <a:pt x="591966" y="1063497"/>
                  </a:lnTo>
                  <a:lnTo>
                    <a:pt x="591966" y="185573"/>
                  </a:lnTo>
                  <a:lnTo>
                    <a:pt x="591966" y="150703"/>
                  </a:lnTo>
                  <a:lnTo>
                    <a:pt x="591966" y="1"/>
                  </a:lnTo>
                  <a:lnTo>
                    <a:pt x="683756"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Graphic 12">
              <a:extLst>
                <a:ext uri="{FF2B5EF4-FFF2-40B4-BE49-F238E27FC236}">
                  <a16:creationId xmlns:a16="http://schemas.microsoft.com/office/drawing/2014/main" xmlns="" id="{521DE834-C4EC-4D1D-B2BE-B86330067E3B}"/>
                </a:ext>
              </a:extLst>
            </p:cNvPr>
            <p:cNvSpPr/>
            <p:nvPr/>
          </p:nvSpPr>
          <p:spPr>
            <a:xfrm>
              <a:off x="8006387" y="2575110"/>
              <a:ext cx="629297" cy="357806"/>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grpFill/>
            <a:ln w="9525" cap="flat">
              <a:noFill/>
              <a:prstDash val="solid"/>
              <a:miter/>
            </a:ln>
          </p:spPr>
          <p:txBody>
            <a:bodyPr rtlCol="0" anchor="ctr"/>
            <a:lstStyle/>
            <a:p>
              <a:endParaRPr lang="en-US"/>
            </a:p>
          </p:txBody>
        </p:sp>
      </p:grpSp>
      <p:grpSp>
        <p:nvGrpSpPr>
          <p:cNvPr id="3" name="Group 1">
            <a:extLst>
              <a:ext uri="{FF2B5EF4-FFF2-40B4-BE49-F238E27FC236}">
                <a16:creationId xmlns:a16="http://schemas.microsoft.com/office/drawing/2014/main" xmlns="" id="{DCBF4C2A-841A-41B9-98BA-B1B6BCBD9E47}"/>
              </a:ext>
            </a:extLst>
          </p:cNvPr>
          <p:cNvGrpSpPr/>
          <p:nvPr/>
        </p:nvGrpSpPr>
        <p:grpSpPr>
          <a:xfrm>
            <a:off x="5896004" y="897971"/>
            <a:ext cx="1040343" cy="2681980"/>
            <a:chOff x="5896004" y="897971"/>
            <a:chExt cx="1040343" cy="2681980"/>
          </a:xfrm>
          <a:solidFill>
            <a:schemeClr val="accent2"/>
          </a:solidFill>
        </p:grpSpPr>
        <p:sp>
          <p:nvSpPr>
            <p:cNvPr id="42" name="Freeform: Shape 41">
              <a:extLst>
                <a:ext uri="{FF2B5EF4-FFF2-40B4-BE49-F238E27FC236}">
                  <a16:creationId xmlns:a16="http://schemas.microsoft.com/office/drawing/2014/main" xmlns="" id="{0B672E30-0915-4756-8DA9-EC7826FEA941}"/>
                </a:ext>
              </a:extLst>
            </p:cNvPr>
            <p:cNvSpPr/>
            <p:nvPr/>
          </p:nvSpPr>
          <p:spPr>
            <a:xfrm flipH="1">
              <a:off x="5896004" y="897971"/>
              <a:ext cx="1040343" cy="268198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sp>
          <p:nvSpPr>
            <p:cNvPr id="43" name="Freeform: Shape 42">
              <a:extLst>
                <a:ext uri="{FF2B5EF4-FFF2-40B4-BE49-F238E27FC236}">
                  <a16:creationId xmlns:a16="http://schemas.microsoft.com/office/drawing/2014/main" xmlns="" id="{3C215486-5581-41DA-BB13-EC2929BFDFF6}"/>
                </a:ext>
              </a:extLst>
            </p:cNvPr>
            <p:cNvSpPr/>
            <p:nvPr/>
          </p:nvSpPr>
          <p:spPr>
            <a:xfrm flipH="1">
              <a:off x="6332703" y="1594640"/>
              <a:ext cx="603644" cy="1556181"/>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grpSp>
      <p:grpSp>
        <p:nvGrpSpPr>
          <p:cNvPr id="4" name="Group 32">
            <a:extLst>
              <a:ext uri="{FF2B5EF4-FFF2-40B4-BE49-F238E27FC236}">
                <a16:creationId xmlns:a16="http://schemas.microsoft.com/office/drawing/2014/main" xmlns="" id="{1A54AB28-9F5A-48C0-A57A-AE3E743FFDE1}"/>
              </a:ext>
            </a:extLst>
          </p:cNvPr>
          <p:cNvGrpSpPr/>
          <p:nvPr/>
        </p:nvGrpSpPr>
        <p:grpSpPr>
          <a:xfrm>
            <a:off x="3609104" y="2369880"/>
            <a:ext cx="4336199" cy="1622461"/>
            <a:chOff x="5615841" y="4238904"/>
            <a:chExt cx="1552845" cy="581023"/>
          </a:xfrm>
          <a:solidFill>
            <a:schemeClr val="accent3"/>
          </a:solidFill>
        </p:grpSpPr>
        <p:sp>
          <p:nvSpPr>
            <p:cNvPr id="31" name="Freeform: Shape 30">
              <a:extLst>
                <a:ext uri="{FF2B5EF4-FFF2-40B4-BE49-F238E27FC236}">
                  <a16:creationId xmlns:a16="http://schemas.microsoft.com/office/drawing/2014/main" xmlns="" id="{7F06776A-A1FE-49DF-9DF8-D21E35001880}"/>
                </a:ext>
              </a:extLst>
            </p:cNvPr>
            <p:cNvSpPr/>
            <p:nvPr/>
          </p:nvSpPr>
          <p:spPr>
            <a:xfrm rot="221733">
              <a:off x="5615841" y="4238904"/>
              <a:ext cx="906894" cy="577971"/>
            </a:xfrm>
            <a:custGeom>
              <a:avLst/>
              <a:gdLst>
                <a:gd name="connsiteX0" fmla="*/ 891999 w 904552"/>
                <a:gd name="connsiteY0" fmla="*/ 534735 h 576210"/>
                <a:gd name="connsiteX1" fmla="*/ 789633 w 904552"/>
                <a:gd name="connsiteY1" fmla="*/ 575295 h 576210"/>
                <a:gd name="connsiteX2" fmla="*/ 691774 w 904552"/>
                <a:gd name="connsiteY2" fmla="*/ 575295 h 576210"/>
                <a:gd name="connsiteX3" fmla="*/ 618379 w 904552"/>
                <a:gd name="connsiteY3" fmla="*/ 559521 h 576210"/>
                <a:gd name="connsiteX4" fmla="*/ 453242 w 904552"/>
                <a:gd name="connsiteY4" fmla="*/ 479045 h 576210"/>
                <a:gd name="connsiteX5" fmla="*/ 366006 w 904552"/>
                <a:gd name="connsiteY5" fmla="*/ 381186 h 576210"/>
                <a:gd name="connsiteX6" fmla="*/ 297762 w 904552"/>
                <a:gd name="connsiteY6" fmla="*/ 286224 h 576210"/>
                <a:gd name="connsiteX7" fmla="*/ 206985 w 904552"/>
                <a:gd name="connsiteY7" fmla="*/ 196091 h 576210"/>
                <a:gd name="connsiteX8" fmla="*/ 135844 w 904552"/>
                <a:gd name="connsiteY8" fmla="*/ 135250 h 576210"/>
                <a:gd name="connsiteX9" fmla="*/ 37663 w 904552"/>
                <a:gd name="connsiteY9" fmla="*/ 58959 h 576210"/>
                <a:gd name="connsiteX10" fmla="*/ 0 w 904552"/>
                <a:gd name="connsiteY10" fmla="*/ 31919 h 576210"/>
                <a:gd name="connsiteX11" fmla="*/ 67278 w 904552"/>
                <a:gd name="connsiteY11" fmla="*/ 31919 h 576210"/>
                <a:gd name="connsiteX12" fmla="*/ 351198 w 904552"/>
                <a:gd name="connsiteY12" fmla="*/ 7776 h 576210"/>
                <a:gd name="connsiteX13" fmla="*/ 639625 w 904552"/>
                <a:gd name="connsiteY13" fmla="*/ 45761 h 576210"/>
                <a:gd name="connsiteX14" fmla="*/ 823111 w 904552"/>
                <a:gd name="connsiteY14" fmla="*/ 233110 h 576210"/>
                <a:gd name="connsiteX15" fmla="*/ 906806 w 904552"/>
                <a:gd name="connsiteY15" fmla="*/ 491921 h 576210"/>
                <a:gd name="connsiteX16" fmla="*/ 906163 w 904552"/>
                <a:gd name="connsiteY16" fmla="*/ 499325 h 576210"/>
                <a:gd name="connsiteX17" fmla="*/ 833734 w 904552"/>
                <a:gd name="connsiteY17" fmla="*/ 455868 h 576210"/>
                <a:gd name="connsiteX18" fmla="*/ 717526 w 904552"/>
                <a:gd name="connsiteY18" fmla="*/ 356077 h 576210"/>
                <a:gd name="connsiteX19" fmla="*/ 642844 w 904552"/>
                <a:gd name="connsiteY19" fmla="*/ 254677 h 576210"/>
                <a:gd name="connsiteX20" fmla="*/ 559471 w 904552"/>
                <a:gd name="connsiteY20" fmla="*/ 178708 h 576210"/>
                <a:gd name="connsiteX21" fmla="*/ 481248 w 904552"/>
                <a:gd name="connsiteY21" fmla="*/ 168407 h 576210"/>
                <a:gd name="connsiteX22" fmla="*/ 502172 w 904552"/>
                <a:gd name="connsiteY22" fmla="*/ 175167 h 576210"/>
                <a:gd name="connsiteX23" fmla="*/ 607435 w 904552"/>
                <a:gd name="connsiteY23" fmla="*/ 247595 h 576210"/>
                <a:gd name="connsiteX24" fmla="*/ 673747 w 904552"/>
                <a:gd name="connsiteY24" fmla="*/ 347386 h 576210"/>
                <a:gd name="connsiteX25" fmla="*/ 769031 w 904552"/>
                <a:gd name="connsiteY25" fmla="*/ 441704 h 576210"/>
                <a:gd name="connsiteX26" fmla="*/ 891999 w 904552"/>
                <a:gd name="connsiteY26" fmla="*/ 534735 h 576210"/>
                <a:gd name="connsiteX0" fmla="*/ 891999 w 906893"/>
                <a:gd name="connsiteY0" fmla="*/ 534735 h 577971"/>
                <a:gd name="connsiteX1" fmla="*/ 789633 w 906893"/>
                <a:gd name="connsiteY1" fmla="*/ 575295 h 577971"/>
                <a:gd name="connsiteX2" fmla="*/ 691774 w 906893"/>
                <a:gd name="connsiteY2" fmla="*/ 575295 h 577971"/>
                <a:gd name="connsiteX3" fmla="*/ 618379 w 906893"/>
                <a:gd name="connsiteY3" fmla="*/ 559521 h 577971"/>
                <a:gd name="connsiteX4" fmla="*/ 453242 w 906893"/>
                <a:gd name="connsiteY4" fmla="*/ 479045 h 577971"/>
                <a:gd name="connsiteX5" fmla="*/ 366006 w 906893"/>
                <a:gd name="connsiteY5" fmla="*/ 381186 h 577971"/>
                <a:gd name="connsiteX6" fmla="*/ 297762 w 906893"/>
                <a:gd name="connsiteY6" fmla="*/ 286224 h 577971"/>
                <a:gd name="connsiteX7" fmla="*/ 206985 w 906893"/>
                <a:gd name="connsiteY7" fmla="*/ 196091 h 577971"/>
                <a:gd name="connsiteX8" fmla="*/ 135844 w 906893"/>
                <a:gd name="connsiteY8" fmla="*/ 135250 h 577971"/>
                <a:gd name="connsiteX9" fmla="*/ 37663 w 906893"/>
                <a:gd name="connsiteY9" fmla="*/ 58959 h 577971"/>
                <a:gd name="connsiteX10" fmla="*/ 0 w 906893"/>
                <a:gd name="connsiteY10" fmla="*/ 31919 h 577971"/>
                <a:gd name="connsiteX11" fmla="*/ 351198 w 906893"/>
                <a:gd name="connsiteY11" fmla="*/ 7776 h 577971"/>
                <a:gd name="connsiteX12" fmla="*/ 639625 w 906893"/>
                <a:gd name="connsiteY12" fmla="*/ 45761 h 577971"/>
                <a:gd name="connsiteX13" fmla="*/ 823111 w 906893"/>
                <a:gd name="connsiteY13" fmla="*/ 233110 h 577971"/>
                <a:gd name="connsiteX14" fmla="*/ 906806 w 906893"/>
                <a:gd name="connsiteY14" fmla="*/ 491921 h 577971"/>
                <a:gd name="connsiteX15" fmla="*/ 906163 w 906893"/>
                <a:gd name="connsiteY15" fmla="*/ 499325 h 577971"/>
                <a:gd name="connsiteX16" fmla="*/ 833734 w 906893"/>
                <a:gd name="connsiteY16" fmla="*/ 455868 h 577971"/>
                <a:gd name="connsiteX17" fmla="*/ 717526 w 906893"/>
                <a:gd name="connsiteY17" fmla="*/ 356077 h 577971"/>
                <a:gd name="connsiteX18" fmla="*/ 642844 w 906893"/>
                <a:gd name="connsiteY18" fmla="*/ 254677 h 577971"/>
                <a:gd name="connsiteX19" fmla="*/ 559471 w 906893"/>
                <a:gd name="connsiteY19" fmla="*/ 178708 h 577971"/>
                <a:gd name="connsiteX20" fmla="*/ 481248 w 906893"/>
                <a:gd name="connsiteY20" fmla="*/ 168407 h 577971"/>
                <a:gd name="connsiteX21" fmla="*/ 502172 w 906893"/>
                <a:gd name="connsiteY21" fmla="*/ 175167 h 577971"/>
                <a:gd name="connsiteX22" fmla="*/ 607435 w 906893"/>
                <a:gd name="connsiteY22" fmla="*/ 247595 h 577971"/>
                <a:gd name="connsiteX23" fmla="*/ 673747 w 906893"/>
                <a:gd name="connsiteY23" fmla="*/ 347386 h 577971"/>
                <a:gd name="connsiteX24" fmla="*/ 769031 w 906893"/>
                <a:gd name="connsiteY24" fmla="*/ 441704 h 577971"/>
                <a:gd name="connsiteX25" fmla="*/ 891999 w 906893"/>
                <a:gd name="connsiteY25" fmla="*/ 534735 h 5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893" h="577971">
                  <a:moveTo>
                    <a:pt x="891999" y="534735"/>
                  </a:moveTo>
                  <a:cubicBezTo>
                    <a:pt x="860774" y="558878"/>
                    <a:pt x="826330" y="570466"/>
                    <a:pt x="789633" y="575295"/>
                  </a:cubicBezTo>
                  <a:cubicBezTo>
                    <a:pt x="757121" y="579479"/>
                    <a:pt x="724286" y="578192"/>
                    <a:pt x="691774" y="575295"/>
                  </a:cubicBezTo>
                  <a:cubicBezTo>
                    <a:pt x="666987" y="573363"/>
                    <a:pt x="642522" y="566603"/>
                    <a:pt x="618379" y="559521"/>
                  </a:cubicBezTo>
                  <a:cubicBezTo>
                    <a:pt x="558827" y="541817"/>
                    <a:pt x="502816" y="516708"/>
                    <a:pt x="453242" y="479045"/>
                  </a:cubicBezTo>
                  <a:cubicBezTo>
                    <a:pt x="418155" y="452005"/>
                    <a:pt x="386286" y="422068"/>
                    <a:pt x="366006" y="381186"/>
                  </a:cubicBezTo>
                  <a:cubicBezTo>
                    <a:pt x="348623" y="345776"/>
                    <a:pt x="322549" y="316483"/>
                    <a:pt x="297762" y="286224"/>
                  </a:cubicBezTo>
                  <a:cubicBezTo>
                    <a:pt x="270400" y="253068"/>
                    <a:pt x="237244" y="226028"/>
                    <a:pt x="206985" y="196091"/>
                  </a:cubicBezTo>
                  <a:cubicBezTo>
                    <a:pt x="184773" y="174201"/>
                    <a:pt x="160309" y="154887"/>
                    <a:pt x="135844" y="135250"/>
                  </a:cubicBezTo>
                  <a:cubicBezTo>
                    <a:pt x="103653" y="109176"/>
                    <a:pt x="70497" y="84068"/>
                    <a:pt x="37663" y="58959"/>
                  </a:cubicBezTo>
                  <a:cubicBezTo>
                    <a:pt x="25431" y="49624"/>
                    <a:pt x="12232" y="40932"/>
                    <a:pt x="0" y="31919"/>
                  </a:cubicBezTo>
                  <a:lnTo>
                    <a:pt x="351198" y="7776"/>
                  </a:lnTo>
                  <a:cubicBezTo>
                    <a:pt x="450667" y="-7997"/>
                    <a:pt x="548204" y="-1881"/>
                    <a:pt x="639625" y="45761"/>
                  </a:cubicBezTo>
                  <a:cubicBezTo>
                    <a:pt x="721067" y="88252"/>
                    <a:pt x="779654" y="153599"/>
                    <a:pt x="823111" y="233110"/>
                  </a:cubicBezTo>
                  <a:cubicBezTo>
                    <a:pt x="867212" y="313908"/>
                    <a:pt x="892321" y="401144"/>
                    <a:pt x="906806" y="491921"/>
                  </a:cubicBezTo>
                  <a:cubicBezTo>
                    <a:pt x="907128" y="493853"/>
                    <a:pt x="906484" y="496106"/>
                    <a:pt x="906163" y="499325"/>
                  </a:cubicBezTo>
                  <a:cubicBezTo>
                    <a:pt x="879444" y="488059"/>
                    <a:pt x="856911" y="470997"/>
                    <a:pt x="833734" y="455868"/>
                  </a:cubicBezTo>
                  <a:cubicBezTo>
                    <a:pt x="790599" y="427540"/>
                    <a:pt x="752614" y="393418"/>
                    <a:pt x="717526" y="356077"/>
                  </a:cubicBezTo>
                  <a:cubicBezTo>
                    <a:pt x="688555" y="325496"/>
                    <a:pt x="667953" y="288155"/>
                    <a:pt x="642844" y="254677"/>
                  </a:cubicBezTo>
                  <a:cubicBezTo>
                    <a:pt x="619989" y="224096"/>
                    <a:pt x="594880" y="196091"/>
                    <a:pt x="559471" y="178708"/>
                  </a:cubicBezTo>
                  <a:cubicBezTo>
                    <a:pt x="534362" y="166475"/>
                    <a:pt x="508288" y="167119"/>
                    <a:pt x="481248" y="168407"/>
                  </a:cubicBezTo>
                  <a:cubicBezTo>
                    <a:pt x="487364" y="174523"/>
                    <a:pt x="495090" y="173879"/>
                    <a:pt x="502172" y="175167"/>
                  </a:cubicBezTo>
                  <a:cubicBezTo>
                    <a:pt x="548848" y="182571"/>
                    <a:pt x="580395" y="211542"/>
                    <a:pt x="607435" y="247595"/>
                  </a:cubicBezTo>
                  <a:cubicBezTo>
                    <a:pt x="631256" y="279786"/>
                    <a:pt x="652823" y="313264"/>
                    <a:pt x="673747" y="347386"/>
                  </a:cubicBezTo>
                  <a:cubicBezTo>
                    <a:pt x="697890" y="386336"/>
                    <a:pt x="735231" y="412411"/>
                    <a:pt x="769031" y="441704"/>
                  </a:cubicBezTo>
                  <a:cubicBezTo>
                    <a:pt x="807338" y="474860"/>
                    <a:pt x="848220" y="506085"/>
                    <a:pt x="891999" y="534735"/>
                  </a:cubicBezTo>
                  <a:close/>
                </a:path>
              </a:pathLst>
            </a:custGeom>
            <a:grpFill/>
            <a:ln w="320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xmlns="" id="{0723D289-969B-426B-B8FA-FC6EE52575F3}"/>
                </a:ext>
              </a:extLst>
            </p:cNvPr>
            <p:cNvSpPr/>
            <p:nvPr/>
          </p:nvSpPr>
          <p:spPr>
            <a:xfrm>
              <a:off x="6530026" y="4411923"/>
              <a:ext cx="638660" cy="408004"/>
            </a:xfrm>
            <a:custGeom>
              <a:avLst/>
              <a:gdLst>
                <a:gd name="connsiteX0" fmla="*/ 638659 w 637371"/>
                <a:gd name="connsiteY0" fmla="*/ 20878 h 405600"/>
                <a:gd name="connsiteX1" fmla="*/ 469338 w 637371"/>
                <a:gd name="connsiteY1" fmla="*/ 158653 h 405600"/>
                <a:gd name="connsiteX2" fmla="*/ 380170 w 637371"/>
                <a:gd name="connsiteY2" fmla="*/ 269066 h 405600"/>
                <a:gd name="connsiteX3" fmla="*/ 283276 w 637371"/>
                <a:gd name="connsiteY3" fmla="*/ 359522 h 405600"/>
                <a:gd name="connsiteX4" fmla="*/ 136810 w 637371"/>
                <a:gd name="connsiteY4" fmla="*/ 406520 h 405600"/>
                <a:gd name="connsiteX5" fmla="*/ 24143 w 637371"/>
                <a:gd name="connsiteY5" fmla="*/ 387849 h 405600"/>
                <a:gd name="connsiteX6" fmla="*/ 9657 w 637371"/>
                <a:gd name="connsiteY6" fmla="*/ 377227 h 405600"/>
                <a:gd name="connsiteX7" fmla="*/ 114598 w 637371"/>
                <a:gd name="connsiteY7" fmla="*/ 296107 h 405600"/>
                <a:gd name="connsiteX8" fmla="*/ 176404 w 637371"/>
                <a:gd name="connsiteY8" fmla="*/ 224966 h 405600"/>
                <a:gd name="connsiteX9" fmla="*/ 219861 w 637371"/>
                <a:gd name="connsiteY9" fmla="*/ 163160 h 405600"/>
                <a:gd name="connsiteX10" fmla="*/ 286817 w 637371"/>
                <a:gd name="connsiteY10" fmla="*/ 122278 h 405600"/>
                <a:gd name="connsiteX11" fmla="*/ 300337 w 637371"/>
                <a:gd name="connsiteY11" fmla="*/ 117771 h 405600"/>
                <a:gd name="connsiteX12" fmla="*/ 214711 w 637371"/>
                <a:gd name="connsiteY12" fmla="*/ 145133 h 405600"/>
                <a:gd name="connsiteX13" fmla="*/ 168034 w 637371"/>
                <a:gd name="connsiteY13" fmla="*/ 204364 h 405600"/>
                <a:gd name="connsiteX14" fmla="*/ 0 w 637371"/>
                <a:gd name="connsiteY14" fmla="*/ 352118 h 405600"/>
                <a:gd name="connsiteX15" fmla="*/ 21889 w 637371"/>
                <a:gd name="connsiteY15" fmla="*/ 253293 h 405600"/>
                <a:gd name="connsiteX16" fmla="*/ 161274 w 637371"/>
                <a:gd name="connsiteY16" fmla="*/ 46308 h 405600"/>
                <a:gd name="connsiteX17" fmla="*/ 264928 w 637371"/>
                <a:gd name="connsiteY17" fmla="*/ 5104 h 405600"/>
                <a:gd name="connsiteX18" fmla="*/ 426846 w 637371"/>
                <a:gd name="connsiteY18" fmla="*/ 10577 h 405600"/>
                <a:gd name="connsiteX19" fmla="*/ 602606 w 637371"/>
                <a:gd name="connsiteY19" fmla="*/ 21522 h 405600"/>
                <a:gd name="connsiteX20" fmla="*/ 638659 w 637371"/>
                <a:gd name="connsiteY20" fmla="*/ 20878 h 405600"/>
                <a:gd name="connsiteX0" fmla="*/ 638659 w 638659"/>
                <a:gd name="connsiteY0" fmla="*/ 20878 h 408004"/>
                <a:gd name="connsiteX1" fmla="*/ 469338 w 638659"/>
                <a:gd name="connsiteY1" fmla="*/ 158653 h 408004"/>
                <a:gd name="connsiteX2" fmla="*/ 380170 w 638659"/>
                <a:gd name="connsiteY2" fmla="*/ 269066 h 408004"/>
                <a:gd name="connsiteX3" fmla="*/ 283276 w 638659"/>
                <a:gd name="connsiteY3" fmla="*/ 359522 h 408004"/>
                <a:gd name="connsiteX4" fmla="*/ 136810 w 638659"/>
                <a:gd name="connsiteY4" fmla="*/ 406520 h 408004"/>
                <a:gd name="connsiteX5" fmla="*/ 24143 w 638659"/>
                <a:gd name="connsiteY5" fmla="*/ 387849 h 408004"/>
                <a:gd name="connsiteX6" fmla="*/ 9657 w 638659"/>
                <a:gd name="connsiteY6" fmla="*/ 377227 h 408004"/>
                <a:gd name="connsiteX7" fmla="*/ 114598 w 638659"/>
                <a:gd name="connsiteY7" fmla="*/ 296107 h 408004"/>
                <a:gd name="connsiteX8" fmla="*/ 176404 w 638659"/>
                <a:gd name="connsiteY8" fmla="*/ 224966 h 408004"/>
                <a:gd name="connsiteX9" fmla="*/ 219861 w 638659"/>
                <a:gd name="connsiteY9" fmla="*/ 163160 h 408004"/>
                <a:gd name="connsiteX10" fmla="*/ 286817 w 638659"/>
                <a:gd name="connsiteY10" fmla="*/ 122278 h 408004"/>
                <a:gd name="connsiteX11" fmla="*/ 300337 w 638659"/>
                <a:gd name="connsiteY11" fmla="*/ 117771 h 408004"/>
                <a:gd name="connsiteX12" fmla="*/ 214711 w 638659"/>
                <a:gd name="connsiteY12" fmla="*/ 145133 h 408004"/>
                <a:gd name="connsiteX13" fmla="*/ 168034 w 638659"/>
                <a:gd name="connsiteY13" fmla="*/ 204364 h 408004"/>
                <a:gd name="connsiteX14" fmla="*/ 0 w 638659"/>
                <a:gd name="connsiteY14" fmla="*/ 352118 h 408004"/>
                <a:gd name="connsiteX15" fmla="*/ 21889 w 638659"/>
                <a:gd name="connsiteY15" fmla="*/ 253293 h 408004"/>
                <a:gd name="connsiteX16" fmla="*/ 161274 w 638659"/>
                <a:gd name="connsiteY16" fmla="*/ 46308 h 408004"/>
                <a:gd name="connsiteX17" fmla="*/ 264928 w 638659"/>
                <a:gd name="connsiteY17" fmla="*/ 5104 h 408004"/>
                <a:gd name="connsiteX18" fmla="*/ 426846 w 638659"/>
                <a:gd name="connsiteY18" fmla="*/ 10577 h 408004"/>
                <a:gd name="connsiteX19" fmla="*/ 638659 w 638659"/>
                <a:gd name="connsiteY19" fmla="*/ 20878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8659" h="408004">
                  <a:moveTo>
                    <a:pt x="638659" y="20878"/>
                  </a:moveTo>
                  <a:cubicBezTo>
                    <a:pt x="576854" y="64657"/>
                    <a:pt x="521486" y="109723"/>
                    <a:pt x="469338" y="158653"/>
                  </a:cubicBezTo>
                  <a:cubicBezTo>
                    <a:pt x="434572" y="191166"/>
                    <a:pt x="402703" y="226253"/>
                    <a:pt x="380170" y="269066"/>
                  </a:cubicBezTo>
                  <a:cubicBezTo>
                    <a:pt x="358602" y="310592"/>
                    <a:pt x="322549" y="336989"/>
                    <a:pt x="283276" y="359522"/>
                  </a:cubicBezTo>
                  <a:cubicBezTo>
                    <a:pt x="237888" y="385596"/>
                    <a:pt x="188958" y="400726"/>
                    <a:pt x="136810" y="406520"/>
                  </a:cubicBezTo>
                  <a:cubicBezTo>
                    <a:pt x="97215" y="410705"/>
                    <a:pt x="59552" y="406520"/>
                    <a:pt x="24143" y="387849"/>
                  </a:cubicBezTo>
                  <a:cubicBezTo>
                    <a:pt x="18670" y="384952"/>
                    <a:pt x="15129" y="381411"/>
                    <a:pt x="9657" y="377227"/>
                  </a:cubicBezTo>
                  <a:cubicBezTo>
                    <a:pt x="46998" y="351796"/>
                    <a:pt x="81442" y="324756"/>
                    <a:pt x="114598" y="296107"/>
                  </a:cubicBezTo>
                  <a:cubicBezTo>
                    <a:pt x="138741" y="275183"/>
                    <a:pt x="160631" y="253293"/>
                    <a:pt x="176404" y="224966"/>
                  </a:cubicBezTo>
                  <a:cubicBezTo>
                    <a:pt x="188636" y="203076"/>
                    <a:pt x="203766" y="182796"/>
                    <a:pt x="219861" y="163160"/>
                  </a:cubicBezTo>
                  <a:cubicBezTo>
                    <a:pt x="237566" y="141914"/>
                    <a:pt x="258812" y="126463"/>
                    <a:pt x="286817" y="122278"/>
                  </a:cubicBezTo>
                  <a:cubicBezTo>
                    <a:pt x="291002" y="121634"/>
                    <a:pt x="296475" y="122600"/>
                    <a:pt x="300337" y="117771"/>
                  </a:cubicBezTo>
                  <a:cubicBezTo>
                    <a:pt x="267181" y="113265"/>
                    <a:pt x="238853" y="122278"/>
                    <a:pt x="214711" y="145133"/>
                  </a:cubicBezTo>
                  <a:cubicBezTo>
                    <a:pt x="196362" y="162516"/>
                    <a:pt x="181876" y="183118"/>
                    <a:pt x="168034" y="204364"/>
                  </a:cubicBezTo>
                  <a:cubicBezTo>
                    <a:pt x="126187" y="268101"/>
                    <a:pt x="67922" y="313811"/>
                    <a:pt x="0" y="352118"/>
                  </a:cubicBezTo>
                  <a:cubicBezTo>
                    <a:pt x="3863" y="316709"/>
                    <a:pt x="11910" y="284518"/>
                    <a:pt x="21889" y="253293"/>
                  </a:cubicBezTo>
                  <a:cubicBezTo>
                    <a:pt x="47964" y="170564"/>
                    <a:pt x="89811" y="98457"/>
                    <a:pt x="161274" y="46308"/>
                  </a:cubicBezTo>
                  <a:cubicBezTo>
                    <a:pt x="192177" y="23775"/>
                    <a:pt x="227909" y="12186"/>
                    <a:pt x="264928" y="5104"/>
                  </a:cubicBezTo>
                  <a:cubicBezTo>
                    <a:pt x="319330" y="-5197"/>
                    <a:pt x="372766" y="1885"/>
                    <a:pt x="426846" y="10577"/>
                  </a:cubicBezTo>
                  <a:cubicBezTo>
                    <a:pt x="489134" y="13206"/>
                    <a:pt x="631577" y="-3801"/>
                    <a:pt x="638659" y="20878"/>
                  </a:cubicBezTo>
                  <a:close/>
                </a:path>
              </a:pathLst>
            </a:custGeom>
            <a:grpFill/>
            <a:ln w="3208" cap="flat">
              <a:noFill/>
              <a:prstDash val="solid"/>
              <a:miter/>
            </a:ln>
          </p:spPr>
          <p:txBody>
            <a:bodyPr rtlCol="0" anchor="ctr"/>
            <a:lstStyle/>
            <a:p>
              <a:endParaRPr lang="en-US" dirty="0"/>
            </a:p>
          </p:txBody>
        </p:sp>
      </p:grpSp>
      <p:sp>
        <p:nvSpPr>
          <p:cNvPr id="58" name="Rectangle 57">
            <a:extLst>
              <a:ext uri="{FF2B5EF4-FFF2-40B4-BE49-F238E27FC236}">
                <a16:creationId xmlns:a16="http://schemas.microsoft.com/office/drawing/2014/main" xmlns="" id="{F8DB6FFD-AFE5-43BD-ABD6-00113C4BD74C}"/>
              </a:ext>
            </a:extLst>
          </p:cNvPr>
          <p:cNvSpPr/>
          <p:nvPr/>
        </p:nvSpPr>
        <p:spPr>
          <a:xfrm>
            <a:off x="0" y="4153709"/>
            <a:ext cx="12192000" cy="138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4">
            <a:extLst>
              <a:ext uri="{FF2B5EF4-FFF2-40B4-BE49-F238E27FC236}">
                <a16:creationId xmlns:a16="http://schemas.microsoft.com/office/drawing/2014/main" xmlns="" id="{3FBB36C2-2713-4D8A-BA46-DEEB982E310F}"/>
              </a:ext>
            </a:extLst>
          </p:cNvPr>
          <p:cNvGrpSpPr/>
          <p:nvPr/>
        </p:nvGrpSpPr>
        <p:grpSpPr>
          <a:xfrm>
            <a:off x="3653397" y="1887066"/>
            <a:ext cx="1546155" cy="505120"/>
            <a:chOff x="4723437" y="2782010"/>
            <a:chExt cx="1546155" cy="505120"/>
          </a:xfrm>
        </p:grpSpPr>
        <p:sp>
          <p:nvSpPr>
            <p:cNvPr id="38" name="Freeform: Shape 37">
              <a:extLst>
                <a:ext uri="{FF2B5EF4-FFF2-40B4-BE49-F238E27FC236}">
                  <a16:creationId xmlns:a16="http://schemas.microsoft.com/office/drawing/2014/main" xmlns="" id="{49AEBCB8-9322-4067-B666-83F9AF540BF1}"/>
                </a:ext>
              </a:extLst>
            </p:cNvPr>
            <p:cNvSpPr/>
            <p:nvPr/>
          </p:nvSpPr>
          <p:spPr>
            <a:xfrm>
              <a:off x="4723437"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4761E601-E025-48CD-9F5D-301F067DA4FE}"/>
                </a:ext>
              </a:extLst>
            </p:cNvPr>
            <p:cNvSpPr/>
            <p:nvPr/>
          </p:nvSpPr>
          <p:spPr>
            <a:xfrm>
              <a:off x="4990334" y="2782010"/>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C7E79BEC-BD2C-4EA9-AA15-040318662F43}"/>
                </a:ext>
              </a:extLst>
            </p:cNvPr>
            <p:cNvSpPr/>
            <p:nvPr/>
          </p:nvSpPr>
          <p:spPr>
            <a:xfrm>
              <a:off x="5589947" y="2972095"/>
              <a:ext cx="379909" cy="315035"/>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A86273BA-E6AD-48DB-8FB4-3FC95F003612}"/>
                </a:ext>
              </a:extLst>
            </p:cNvPr>
            <p:cNvSpPr/>
            <p:nvPr/>
          </p:nvSpPr>
          <p:spPr>
            <a:xfrm>
              <a:off x="5965674"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grpSp>
      <p:sp>
        <p:nvSpPr>
          <p:cNvPr id="60" name="TextBox 59">
            <a:extLst>
              <a:ext uri="{FF2B5EF4-FFF2-40B4-BE49-F238E27FC236}">
                <a16:creationId xmlns:a16="http://schemas.microsoft.com/office/drawing/2014/main" xmlns="" id="{6F542FDA-6944-41BC-817D-DE672C425147}"/>
              </a:ext>
            </a:extLst>
          </p:cNvPr>
          <p:cNvSpPr txBox="1"/>
          <p:nvPr/>
        </p:nvSpPr>
        <p:spPr>
          <a:xfrm>
            <a:off x="3680299" y="4163010"/>
            <a:ext cx="4831402"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sp>
        <p:nvSpPr>
          <p:cNvPr id="62" name="Oval 61">
            <a:extLst>
              <a:ext uri="{FF2B5EF4-FFF2-40B4-BE49-F238E27FC236}">
                <a16:creationId xmlns:a16="http://schemas.microsoft.com/office/drawing/2014/main" xmlns="" id="{E61A478B-62D4-4072-997E-3837B16B99F0}"/>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xmlns="" id="{E0A05C90-FC07-4A23-B3F3-F2271CDD452A}"/>
              </a:ext>
            </a:extLst>
          </p:cNvPr>
          <p:cNvSpPr/>
          <p:nvPr/>
        </p:nvSpPr>
        <p:spPr>
          <a:xfrm>
            <a:off x="10896490" y="3035713"/>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xmlns="" id="{4654E7D2-C455-48AD-9072-7C9F160565B1}"/>
              </a:ext>
            </a:extLst>
          </p:cNvPr>
          <p:cNvSpPr/>
          <p:nvPr/>
        </p:nvSpPr>
        <p:spPr>
          <a:xfrm>
            <a:off x="9761427" y="781194"/>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xmlns="" id="{C3AEA43F-7102-4622-863C-29B6D6394F72}"/>
              </a:ext>
            </a:extLst>
          </p:cNvPr>
          <p:cNvSpPr/>
          <p:nvPr/>
        </p:nvSpPr>
        <p:spPr>
          <a:xfrm>
            <a:off x="10197311" y="2949370"/>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xmlns="" id="{447E0538-A412-4387-94A5-2B342C0A2E77}"/>
              </a:ext>
            </a:extLst>
          </p:cNvPr>
          <p:cNvSpPr/>
          <p:nvPr/>
        </p:nvSpPr>
        <p:spPr>
          <a:xfrm>
            <a:off x="2432698" y="1815596"/>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xmlns="" id="{43425CA9-3BFA-4533-A436-6EF7335C439C}"/>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xmlns="" id="{16E02D60-ECA5-447C-A132-55E2E0516A52}"/>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xmlns="" id="{DA4C073D-E698-4E29-BC83-EF46F8AA076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xmlns="" id="{D816EC0B-289D-45DB-BA2A-2D5774E94545}"/>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B3E9C167-3E74-444B-BBF1-A9F4B19A003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xmlns="" id="{9F287556-555D-45F7-91BA-127AA0690FD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xmlns="" id="{83C54042-12EC-4257-9472-65969213694F}"/>
              </a:ext>
            </a:extLst>
          </p:cNvPr>
          <p:cNvSpPr/>
          <p:nvPr/>
        </p:nvSpPr>
        <p:spPr>
          <a:xfrm>
            <a:off x="10938453" y="708766"/>
            <a:ext cx="1106829" cy="110682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3C1D6E05-CC0A-452F-A74B-FE5A4584A4DF}"/>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914D98F1-76F8-41BF-A12D-78A5C07503ED}"/>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9EAC5C74-3392-4FBA-8A2D-E2B9483F00A2}"/>
              </a:ext>
            </a:extLst>
          </p:cNvPr>
          <p:cNvSpPr/>
          <p:nvPr/>
        </p:nvSpPr>
        <p:spPr>
          <a:xfrm>
            <a:off x="481123" y="4439471"/>
            <a:ext cx="762187" cy="762187"/>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0952C6B5-0003-48C7-9E41-46727D58D262}"/>
              </a:ext>
            </a:extLst>
          </p:cNvPr>
          <p:cNvSpPr/>
          <p:nvPr/>
        </p:nvSpPr>
        <p:spPr>
          <a:xfrm>
            <a:off x="10520003" y="5103756"/>
            <a:ext cx="464131" cy="46413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AACC6F48-963A-4D2D-891F-B11C324665FB}"/>
              </a:ext>
            </a:extLst>
          </p:cNvPr>
          <p:cNvSpPr/>
          <p:nvPr/>
        </p:nvSpPr>
        <p:spPr>
          <a:xfrm>
            <a:off x="9256939" y="6160415"/>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xmlns="" id="{2209FB43-BBDD-41E0-8C0A-051FAD8F47E4}"/>
              </a:ext>
            </a:extLst>
          </p:cNvPr>
          <p:cNvSpPr/>
          <p:nvPr/>
        </p:nvSpPr>
        <p:spPr>
          <a:xfrm>
            <a:off x="10858712" y="5119682"/>
            <a:ext cx="826317" cy="826317"/>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xmlns="" id="{67878697-B718-4D49-B8FC-454C280C8238}"/>
              </a:ext>
            </a:extLst>
          </p:cNvPr>
          <p:cNvSpPr/>
          <p:nvPr/>
        </p:nvSpPr>
        <p:spPr>
          <a:xfrm>
            <a:off x="8257517" y="5000138"/>
            <a:ext cx="962308" cy="96230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C37F3F48-FCE9-4756-8242-6F96B485530D}"/>
              </a:ext>
            </a:extLst>
          </p:cNvPr>
          <p:cNvSpPr/>
          <p:nvPr/>
        </p:nvSpPr>
        <p:spPr>
          <a:xfrm>
            <a:off x="3227515" y="5371302"/>
            <a:ext cx="286720" cy="28672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xmlns="" id="{EBC5EA47-AF78-4443-A1B8-3559FF601647}"/>
              </a:ext>
            </a:extLst>
          </p:cNvPr>
          <p:cNvSpPr/>
          <p:nvPr/>
        </p:nvSpPr>
        <p:spPr>
          <a:xfrm>
            <a:off x="2712665" y="5604458"/>
            <a:ext cx="656604" cy="65660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xmlns="" id="{8C34BC9F-65C8-4978-80DA-4ECADB737858}"/>
              </a:ext>
            </a:extLst>
          </p:cNvPr>
          <p:cNvSpPr/>
          <p:nvPr/>
        </p:nvSpPr>
        <p:spPr>
          <a:xfrm>
            <a:off x="1751580" y="4816286"/>
            <a:ext cx="682849" cy="68284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B02291E0-B99B-4495-92DE-EB42A6C69230}"/>
              </a:ext>
            </a:extLst>
          </p:cNvPr>
          <p:cNvSpPr/>
          <p:nvPr/>
        </p:nvSpPr>
        <p:spPr>
          <a:xfrm>
            <a:off x="4783042" y="6104314"/>
            <a:ext cx="776344" cy="77634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xmlns="" id="{A36D0159-0FBC-4B08-91FD-B5D892CA7BA3}"/>
              </a:ext>
            </a:extLst>
          </p:cNvPr>
          <p:cNvSpPr/>
          <p:nvPr/>
        </p:nvSpPr>
        <p:spPr>
          <a:xfrm>
            <a:off x="6852474" y="5379329"/>
            <a:ext cx="242979" cy="24297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xmlns="" id="{7FBC0625-FE03-4E22-B678-3B0096C355B8}"/>
              </a:ext>
            </a:extLst>
          </p:cNvPr>
          <p:cNvSpPr/>
          <p:nvPr/>
        </p:nvSpPr>
        <p:spPr>
          <a:xfrm>
            <a:off x="5928058" y="5854759"/>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xmlns="" id="{15E7D22D-22B1-48B6-93B4-4286CC271BFD}"/>
              </a:ext>
            </a:extLst>
          </p:cNvPr>
          <p:cNvSpPr/>
          <p:nvPr/>
        </p:nvSpPr>
        <p:spPr>
          <a:xfrm>
            <a:off x="1171043" y="6561831"/>
            <a:ext cx="219607" cy="219607"/>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xmlns="" id="{D33C6072-A605-45F7-93C8-93173206E614}"/>
              </a:ext>
            </a:extLst>
          </p:cNvPr>
          <p:cNvSpPr/>
          <p:nvPr/>
        </p:nvSpPr>
        <p:spPr>
          <a:xfrm>
            <a:off x="3255709" y="3422681"/>
            <a:ext cx="962308" cy="96230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xmlns="" id="{380D9025-E8B8-4F96-843E-FFA4DFCBA173}"/>
              </a:ext>
            </a:extLst>
          </p:cNvPr>
          <p:cNvSpPr/>
          <p:nvPr/>
        </p:nvSpPr>
        <p:spPr>
          <a:xfrm>
            <a:off x="8406878" y="3990900"/>
            <a:ext cx="476336" cy="476336"/>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59984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l-GR" dirty="0" smtClean="0"/>
              <a:t>Κατηγορίες Βιομάζας</a:t>
            </a:r>
            <a:endParaRPr lang="en-US" dirty="0"/>
          </a:p>
        </p:txBody>
      </p:sp>
      <p:sp>
        <p:nvSpPr>
          <p:cNvPr id="25" name="Oval 2">
            <a:extLst>
              <a:ext uri="{FF2B5EF4-FFF2-40B4-BE49-F238E27FC236}">
                <a16:creationId xmlns:a16="http://schemas.microsoft.com/office/drawing/2014/main" xmlns="" id="{E75FA7E7-7863-49BF-A993-6B3976B2CB47}"/>
              </a:ext>
            </a:extLst>
          </p:cNvPr>
          <p:cNvSpPr/>
          <p:nvPr/>
        </p:nvSpPr>
        <p:spPr>
          <a:xfrm>
            <a:off x="5022868" y="2592457"/>
            <a:ext cx="2489848" cy="1124119"/>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2">
            <a:extLst>
              <a:ext uri="{FF2B5EF4-FFF2-40B4-BE49-F238E27FC236}">
                <a16:creationId xmlns:a16="http://schemas.microsoft.com/office/drawing/2014/main" xmlns="" id="{D765EFD5-5278-4327-8E5A-3ECAD80A6695}"/>
              </a:ext>
            </a:extLst>
          </p:cNvPr>
          <p:cNvSpPr/>
          <p:nvPr/>
        </p:nvSpPr>
        <p:spPr>
          <a:xfrm flipH="1">
            <a:off x="4650340" y="3788220"/>
            <a:ext cx="2489848" cy="1124119"/>
          </a:xfrm>
          <a:custGeom>
            <a:avLst/>
            <a:gdLst/>
            <a:ahLst/>
            <a:cxnLst/>
            <a:rect l="l" t="t" r="r" b="b"/>
            <a:pathLst>
              <a:path w="2293128" h="1032464">
                <a:moveTo>
                  <a:pt x="516232" y="0"/>
                </a:moveTo>
                <a:cubicBezTo>
                  <a:pt x="725974" y="0"/>
                  <a:pt x="906502" y="125084"/>
                  <a:pt x="986382" y="305132"/>
                </a:cubicBezTo>
                <a:lnTo>
                  <a:pt x="1870927" y="305132"/>
                </a:lnTo>
                <a:lnTo>
                  <a:pt x="1870927" y="94031"/>
                </a:lnTo>
                <a:lnTo>
                  <a:pt x="2293128" y="516232"/>
                </a:lnTo>
                <a:lnTo>
                  <a:pt x="1870927" y="938433"/>
                </a:lnTo>
                <a:lnTo>
                  <a:pt x="1870927" y="727333"/>
                </a:lnTo>
                <a:lnTo>
                  <a:pt x="986381" y="727333"/>
                </a:lnTo>
                <a:cubicBezTo>
                  <a:pt x="906501" y="907380"/>
                  <a:pt x="725974" y="1032464"/>
                  <a:pt x="516232" y="1032464"/>
                </a:cubicBezTo>
                <a:cubicBezTo>
                  <a:pt x="231125" y="1032464"/>
                  <a:pt x="0" y="801339"/>
                  <a:pt x="0" y="516232"/>
                </a:cubicBezTo>
                <a:cubicBezTo>
                  <a:pt x="0" y="231125"/>
                  <a:pt x="231125" y="0"/>
                  <a:pt x="5162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 name="Group 26">
            <a:extLst>
              <a:ext uri="{FF2B5EF4-FFF2-40B4-BE49-F238E27FC236}">
                <a16:creationId xmlns:a16="http://schemas.microsoft.com/office/drawing/2014/main" xmlns="" id="{A0AE7C03-B86B-4BA4-B6BF-2D6EDBF39FB7}"/>
              </a:ext>
            </a:extLst>
          </p:cNvPr>
          <p:cNvGrpSpPr/>
          <p:nvPr/>
        </p:nvGrpSpPr>
        <p:grpSpPr>
          <a:xfrm>
            <a:off x="7482145" y="1643206"/>
            <a:ext cx="1253472" cy="3008333"/>
            <a:chOff x="6156176" y="2337994"/>
            <a:chExt cx="1080120" cy="2592288"/>
          </a:xfrm>
          <a:solidFill>
            <a:schemeClr val="accent3"/>
          </a:solidFill>
        </p:grpSpPr>
        <p:sp>
          <p:nvSpPr>
            <p:cNvPr id="28" name="Oval 27">
              <a:extLst>
                <a:ext uri="{FF2B5EF4-FFF2-40B4-BE49-F238E27FC236}">
                  <a16:creationId xmlns:a16="http://schemas.microsoft.com/office/drawing/2014/main" xmlns="" id="{CEE80262-0FEC-4B8E-BF07-6AE79B1F745B}"/>
                </a:ext>
              </a:extLst>
            </p:cNvPr>
            <p:cNvSpPr/>
            <p:nvPr/>
          </p:nvSpPr>
          <p:spPr>
            <a:xfrm>
              <a:off x="6156176" y="233799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Oval 28">
              <a:extLst>
                <a:ext uri="{FF2B5EF4-FFF2-40B4-BE49-F238E27FC236}">
                  <a16:creationId xmlns:a16="http://schemas.microsoft.com/office/drawing/2014/main" xmlns="" id="{0EE2B697-2BA6-4DAA-AA03-2A44DC30044F}"/>
                </a:ext>
              </a:extLst>
            </p:cNvPr>
            <p:cNvSpPr/>
            <p:nvPr/>
          </p:nvSpPr>
          <p:spPr>
            <a:xfrm>
              <a:off x="6516216" y="325195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Oval 29">
              <a:extLst>
                <a:ext uri="{FF2B5EF4-FFF2-40B4-BE49-F238E27FC236}">
                  <a16:creationId xmlns:a16="http://schemas.microsoft.com/office/drawing/2014/main" xmlns="" id="{CB8B6CFE-3D0A-4948-A1FE-C47B2E3326D4}"/>
                </a:ext>
              </a:extLst>
            </p:cNvPr>
            <p:cNvSpPr/>
            <p:nvPr/>
          </p:nvSpPr>
          <p:spPr>
            <a:xfrm>
              <a:off x="6156176" y="421020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 name="Group 30">
            <a:extLst>
              <a:ext uri="{FF2B5EF4-FFF2-40B4-BE49-F238E27FC236}">
                <a16:creationId xmlns:a16="http://schemas.microsoft.com/office/drawing/2014/main" xmlns="" id="{55C2F59D-E250-4998-986C-28D5511D854D}"/>
              </a:ext>
            </a:extLst>
          </p:cNvPr>
          <p:cNvGrpSpPr/>
          <p:nvPr/>
        </p:nvGrpSpPr>
        <p:grpSpPr>
          <a:xfrm flipH="1">
            <a:off x="3500636" y="2862998"/>
            <a:ext cx="1253472" cy="2924768"/>
            <a:chOff x="6156176" y="2347590"/>
            <a:chExt cx="1080120" cy="2520280"/>
          </a:xfrm>
          <a:solidFill>
            <a:schemeClr val="accent4"/>
          </a:solidFill>
        </p:grpSpPr>
        <p:sp>
          <p:nvSpPr>
            <p:cNvPr id="32" name="Oval 31">
              <a:extLst>
                <a:ext uri="{FF2B5EF4-FFF2-40B4-BE49-F238E27FC236}">
                  <a16:creationId xmlns:a16="http://schemas.microsoft.com/office/drawing/2014/main" xmlns="" id="{0B776DA9-B36D-4CF2-97D4-F74B62D04D0A}"/>
                </a:ext>
              </a:extLst>
            </p:cNvPr>
            <p:cNvSpPr/>
            <p:nvPr/>
          </p:nvSpPr>
          <p:spPr>
            <a:xfrm>
              <a:off x="6156176" y="234759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2">
              <a:extLst>
                <a:ext uri="{FF2B5EF4-FFF2-40B4-BE49-F238E27FC236}">
                  <a16:creationId xmlns:a16="http://schemas.microsoft.com/office/drawing/2014/main" xmlns="" id="{0E23F201-F27A-426D-AAE3-AB226B1A3681}"/>
                </a:ext>
              </a:extLst>
            </p:cNvPr>
            <p:cNvSpPr/>
            <p:nvPr/>
          </p:nvSpPr>
          <p:spPr>
            <a:xfrm>
              <a:off x="6516216" y="325195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xmlns="" id="{2347B5C9-3609-4A80-AF40-BF311C4DC078}"/>
                </a:ext>
              </a:extLst>
            </p:cNvPr>
            <p:cNvSpPr/>
            <p:nvPr/>
          </p:nvSpPr>
          <p:spPr>
            <a:xfrm>
              <a:off x="6156176" y="414779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34">
            <a:extLst>
              <a:ext uri="{FF2B5EF4-FFF2-40B4-BE49-F238E27FC236}">
                <a16:creationId xmlns:a16="http://schemas.microsoft.com/office/drawing/2014/main" xmlns="" id="{E539EF94-7B41-4EB5-AEA1-1112ECE00AEB}"/>
              </a:ext>
            </a:extLst>
          </p:cNvPr>
          <p:cNvGrpSpPr/>
          <p:nvPr/>
        </p:nvGrpSpPr>
        <p:grpSpPr>
          <a:xfrm>
            <a:off x="1092530" y="2832355"/>
            <a:ext cx="2647621" cy="665766"/>
            <a:chOff x="2132982" y="2204864"/>
            <a:chExt cx="867221" cy="665766"/>
          </a:xfrm>
        </p:grpSpPr>
        <p:sp>
          <p:nvSpPr>
            <p:cNvPr id="36" name="TextBox 35">
              <a:extLst>
                <a:ext uri="{FF2B5EF4-FFF2-40B4-BE49-F238E27FC236}">
                  <a16:creationId xmlns:a16="http://schemas.microsoft.com/office/drawing/2014/main" xmlns="" id="{B3D88AAE-BB0B-49DC-AFD9-28F3A3EA0806}"/>
                </a:ext>
              </a:extLst>
            </p:cNvPr>
            <p:cNvSpPr txBox="1"/>
            <p:nvPr/>
          </p:nvSpPr>
          <p:spPr>
            <a:xfrm>
              <a:off x="2219009" y="2408965"/>
              <a:ext cx="775968"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Κλαδιά, φύλλα, απόβλητα κτηνοτροφίας  </a:t>
              </a:r>
              <a:endParaRPr lang="ko-KR" altLang="en-US" sz="1200"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xmlns="" id="{3E89BDF2-02E2-4575-A102-B7637A6CD7E4}"/>
                </a:ext>
              </a:extLst>
            </p:cNvPr>
            <p:cNvSpPr txBox="1"/>
            <p:nvPr/>
          </p:nvSpPr>
          <p:spPr>
            <a:xfrm>
              <a:off x="2132982" y="2204864"/>
              <a:ext cx="867221" cy="276999"/>
            </a:xfrm>
            <a:prstGeom prst="rect">
              <a:avLst/>
            </a:prstGeom>
            <a:noFill/>
          </p:spPr>
          <p:txBody>
            <a:bodyPr wrap="square" rtlCol="0">
              <a:spAutoFit/>
            </a:bodyPr>
            <a:lstStyle/>
            <a:p>
              <a:pPr algn="r"/>
              <a:r>
                <a:rPr lang="el-GR" altLang="ko-KR" sz="1200" b="1" dirty="0" smtClean="0">
                  <a:solidFill>
                    <a:schemeClr val="tx1">
                      <a:lumMod val="75000"/>
                      <a:lumOff val="25000"/>
                    </a:schemeClr>
                  </a:solidFill>
                  <a:cs typeface="Arial" pitchFamily="34" charset="0"/>
                </a:rPr>
                <a:t>Γεωργικής – Ζωικής Προέλευσης</a:t>
              </a:r>
              <a:endParaRPr lang="ko-KR" altLang="en-US" sz="1200" b="1" dirty="0">
                <a:solidFill>
                  <a:schemeClr val="tx1">
                    <a:lumMod val="75000"/>
                    <a:lumOff val="25000"/>
                  </a:schemeClr>
                </a:solidFill>
                <a:cs typeface="Arial" pitchFamily="34" charset="0"/>
              </a:endParaRPr>
            </a:p>
          </p:txBody>
        </p:sp>
      </p:grpSp>
      <p:grpSp>
        <p:nvGrpSpPr>
          <p:cNvPr id="6" name="Group 37">
            <a:extLst>
              <a:ext uri="{FF2B5EF4-FFF2-40B4-BE49-F238E27FC236}">
                <a16:creationId xmlns:a16="http://schemas.microsoft.com/office/drawing/2014/main" xmlns="" id="{A178C051-76BF-49B5-B430-3ACBEBBF23AB}"/>
              </a:ext>
            </a:extLst>
          </p:cNvPr>
          <p:cNvGrpSpPr/>
          <p:nvPr/>
        </p:nvGrpSpPr>
        <p:grpSpPr>
          <a:xfrm>
            <a:off x="872854" y="3888677"/>
            <a:ext cx="2384981" cy="665766"/>
            <a:chOff x="2219009" y="2204864"/>
            <a:chExt cx="781194" cy="665766"/>
          </a:xfrm>
        </p:grpSpPr>
        <p:sp>
          <p:nvSpPr>
            <p:cNvPr id="39" name="TextBox 38">
              <a:extLst>
                <a:ext uri="{FF2B5EF4-FFF2-40B4-BE49-F238E27FC236}">
                  <a16:creationId xmlns:a16="http://schemas.microsoft.com/office/drawing/2014/main" xmlns="" id="{7FE2F881-9F78-464F-8BBD-C8CA43FE5AEA}"/>
                </a:ext>
              </a:extLst>
            </p:cNvPr>
            <p:cNvSpPr txBox="1"/>
            <p:nvPr/>
          </p:nvSpPr>
          <p:spPr>
            <a:xfrm>
              <a:off x="2219009" y="2408965"/>
              <a:ext cx="775968"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Καυσόξυλά, </a:t>
              </a:r>
              <a:r>
                <a:rPr lang="el-GR" altLang="ko-KR" sz="1200" dirty="0" err="1" smtClean="0">
                  <a:solidFill>
                    <a:schemeClr val="tx1">
                      <a:lumMod val="75000"/>
                      <a:lumOff val="25000"/>
                    </a:schemeClr>
                  </a:solidFill>
                  <a:cs typeface="Arial" pitchFamily="34" charset="0"/>
                </a:rPr>
                <a:t>υλοτομή</a:t>
              </a:r>
              <a:r>
                <a:rPr lang="el-GR" altLang="ko-KR" sz="1200" dirty="0" smtClean="0">
                  <a:solidFill>
                    <a:schemeClr val="tx1">
                      <a:lumMod val="75000"/>
                      <a:lumOff val="25000"/>
                    </a:schemeClr>
                  </a:solidFill>
                  <a:cs typeface="Arial" pitchFamily="34" charset="0"/>
                </a:rPr>
                <a:t>, υπολείμματα επεξεργασία ξύλου</a:t>
              </a:r>
              <a:endParaRPr lang="ko-KR" altLang="en-US" sz="1200"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xmlns="" id="{B5A93E87-A0ED-439F-AFB0-B4786620D2BA}"/>
                </a:ext>
              </a:extLst>
            </p:cNvPr>
            <p:cNvSpPr txBox="1"/>
            <p:nvPr/>
          </p:nvSpPr>
          <p:spPr>
            <a:xfrm>
              <a:off x="2221928" y="2204864"/>
              <a:ext cx="778275" cy="276999"/>
            </a:xfrm>
            <a:prstGeom prst="rect">
              <a:avLst/>
            </a:prstGeom>
            <a:noFill/>
          </p:spPr>
          <p:txBody>
            <a:bodyPr wrap="square" rtlCol="0">
              <a:spAutoFit/>
            </a:bodyPr>
            <a:lstStyle/>
            <a:p>
              <a:pPr algn="r"/>
              <a:r>
                <a:rPr lang="el-GR" altLang="ko-KR" sz="1200" b="1" dirty="0" smtClean="0">
                  <a:solidFill>
                    <a:schemeClr val="tx1">
                      <a:lumMod val="75000"/>
                      <a:lumOff val="25000"/>
                    </a:schemeClr>
                  </a:solidFill>
                  <a:cs typeface="Arial" pitchFamily="34" charset="0"/>
                </a:rPr>
                <a:t>Δασική Προέλευσης</a:t>
              </a:r>
              <a:endParaRPr lang="ko-KR" altLang="en-US" sz="1200" b="1" dirty="0">
                <a:solidFill>
                  <a:schemeClr val="tx1">
                    <a:lumMod val="75000"/>
                    <a:lumOff val="25000"/>
                  </a:schemeClr>
                </a:solidFill>
                <a:cs typeface="Arial" pitchFamily="34" charset="0"/>
              </a:endParaRPr>
            </a:p>
          </p:txBody>
        </p:sp>
      </p:grpSp>
      <p:grpSp>
        <p:nvGrpSpPr>
          <p:cNvPr id="7" name="Group 40">
            <a:extLst>
              <a:ext uri="{FF2B5EF4-FFF2-40B4-BE49-F238E27FC236}">
                <a16:creationId xmlns:a16="http://schemas.microsoft.com/office/drawing/2014/main" xmlns="" id="{3656E650-918C-4180-ABEA-4B4330BC889C}"/>
              </a:ext>
            </a:extLst>
          </p:cNvPr>
          <p:cNvGrpSpPr/>
          <p:nvPr/>
        </p:nvGrpSpPr>
        <p:grpSpPr>
          <a:xfrm>
            <a:off x="1338063" y="4944997"/>
            <a:ext cx="2384981" cy="665766"/>
            <a:chOff x="2219009" y="2204864"/>
            <a:chExt cx="781194" cy="665766"/>
          </a:xfrm>
        </p:grpSpPr>
        <p:sp>
          <p:nvSpPr>
            <p:cNvPr id="42" name="TextBox 41">
              <a:extLst>
                <a:ext uri="{FF2B5EF4-FFF2-40B4-BE49-F238E27FC236}">
                  <a16:creationId xmlns:a16="http://schemas.microsoft.com/office/drawing/2014/main" xmlns="" id="{38187D3F-3AB5-421E-838F-CCE28759EDC2}"/>
                </a:ext>
              </a:extLst>
            </p:cNvPr>
            <p:cNvSpPr txBox="1"/>
            <p:nvPr/>
          </p:nvSpPr>
          <p:spPr>
            <a:xfrm>
              <a:off x="2219009" y="2408965"/>
              <a:ext cx="775968"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Οργανικό τμήμα αστικών αποβλήτων</a:t>
              </a:r>
              <a:endParaRPr lang="ko-KR" altLang="en-US" sz="1200"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xmlns="" id="{EB8385D0-4395-42C8-AB88-730AF20106FE}"/>
                </a:ext>
              </a:extLst>
            </p:cNvPr>
            <p:cNvSpPr txBox="1"/>
            <p:nvPr/>
          </p:nvSpPr>
          <p:spPr>
            <a:xfrm>
              <a:off x="2221928" y="2204864"/>
              <a:ext cx="778275" cy="276999"/>
            </a:xfrm>
            <a:prstGeom prst="rect">
              <a:avLst/>
            </a:prstGeom>
            <a:noFill/>
          </p:spPr>
          <p:txBody>
            <a:bodyPr wrap="square" rtlCol="0">
              <a:spAutoFit/>
            </a:bodyPr>
            <a:lstStyle/>
            <a:p>
              <a:pPr algn="r"/>
              <a:r>
                <a:rPr lang="el-GR" altLang="ko-KR" sz="1200" b="1" dirty="0" smtClean="0">
                  <a:solidFill>
                    <a:schemeClr val="tx1">
                      <a:lumMod val="75000"/>
                      <a:lumOff val="25000"/>
                    </a:schemeClr>
                  </a:solidFill>
                  <a:cs typeface="Arial" pitchFamily="34" charset="0"/>
                </a:rPr>
                <a:t>Αστικά Απόβλητα</a:t>
              </a:r>
              <a:endParaRPr lang="ko-KR" altLang="en-US" sz="1200" b="1" dirty="0">
                <a:solidFill>
                  <a:schemeClr val="tx1">
                    <a:lumMod val="75000"/>
                    <a:lumOff val="25000"/>
                  </a:schemeClr>
                </a:solidFill>
                <a:cs typeface="Arial" pitchFamily="34" charset="0"/>
              </a:endParaRPr>
            </a:p>
          </p:txBody>
        </p:sp>
      </p:grpSp>
      <p:sp>
        <p:nvSpPr>
          <p:cNvPr id="46" name="TextBox 45">
            <a:extLst>
              <a:ext uri="{FF2B5EF4-FFF2-40B4-BE49-F238E27FC236}">
                <a16:creationId xmlns:a16="http://schemas.microsoft.com/office/drawing/2014/main" xmlns="" id="{F7B8C8A8-95C8-4C39-93BB-071C169ECC98}"/>
              </a:ext>
            </a:extLst>
          </p:cNvPr>
          <p:cNvSpPr txBox="1"/>
          <p:nvPr/>
        </p:nvSpPr>
        <p:spPr>
          <a:xfrm>
            <a:off x="8524229" y="1652101"/>
            <a:ext cx="2302607" cy="276999"/>
          </a:xfrm>
          <a:prstGeom prst="rect">
            <a:avLst/>
          </a:prstGeom>
          <a:noFill/>
        </p:spPr>
        <p:txBody>
          <a:bodyPr wrap="square" rtlCol="0">
            <a:spAutoFit/>
          </a:bodyPr>
          <a:lstStyle/>
          <a:p>
            <a:r>
              <a:rPr lang="el-GR" altLang="ko-KR" sz="1200" b="1" dirty="0" err="1" smtClean="0">
                <a:solidFill>
                  <a:schemeClr val="tx1">
                    <a:lumMod val="75000"/>
                    <a:lumOff val="25000"/>
                  </a:schemeClr>
                </a:solidFill>
                <a:cs typeface="Arial" pitchFamily="34" charset="0"/>
              </a:rPr>
              <a:t>Σοργό</a:t>
            </a:r>
            <a:r>
              <a:rPr lang="el-GR" altLang="ko-KR" sz="1200" b="1" dirty="0" smtClean="0">
                <a:solidFill>
                  <a:schemeClr val="tx1">
                    <a:lumMod val="75000"/>
                    <a:lumOff val="25000"/>
                  </a:schemeClr>
                </a:solidFill>
                <a:cs typeface="Arial" pitchFamily="34" charset="0"/>
              </a:rPr>
              <a:t>, </a:t>
            </a:r>
            <a:r>
              <a:rPr lang="el-GR" altLang="ko-KR" sz="1200" b="1" dirty="0" err="1" smtClean="0">
                <a:solidFill>
                  <a:schemeClr val="tx1">
                    <a:lumMod val="75000"/>
                    <a:lumOff val="25000"/>
                  </a:schemeClr>
                </a:solidFill>
                <a:cs typeface="Arial" pitchFamily="34" charset="0"/>
              </a:rPr>
              <a:t>Κεναφ</a:t>
            </a:r>
            <a:endParaRPr lang="ko-KR" altLang="en-US" sz="1200" b="1"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xmlns="" id="{B42C88B1-415C-485C-A85E-69C8C58980DA}"/>
              </a:ext>
            </a:extLst>
          </p:cNvPr>
          <p:cNvSpPr txBox="1"/>
          <p:nvPr/>
        </p:nvSpPr>
        <p:spPr>
          <a:xfrm>
            <a:off x="8942756" y="2733995"/>
            <a:ext cx="2302607" cy="276999"/>
          </a:xfrm>
          <a:prstGeom prst="rect">
            <a:avLst/>
          </a:prstGeom>
          <a:noFill/>
        </p:spPr>
        <p:txBody>
          <a:bodyPr wrap="square" rtlCol="0">
            <a:spAutoFit/>
          </a:bodyPr>
          <a:lstStyle/>
          <a:p>
            <a:r>
              <a:rPr lang="el-GR" altLang="ko-KR" sz="1200" b="1" dirty="0" smtClean="0">
                <a:solidFill>
                  <a:schemeClr val="tx1">
                    <a:lumMod val="75000"/>
                    <a:lumOff val="25000"/>
                  </a:schemeClr>
                </a:solidFill>
                <a:cs typeface="Arial" pitchFamily="34" charset="0"/>
              </a:rPr>
              <a:t>Αγριαγκινάρα, </a:t>
            </a:r>
            <a:r>
              <a:rPr lang="el-GR" altLang="ko-KR" sz="1200" b="1" dirty="0" err="1" smtClean="0">
                <a:solidFill>
                  <a:schemeClr val="tx1">
                    <a:lumMod val="75000"/>
                    <a:lumOff val="25000"/>
                  </a:schemeClr>
                </a:solidFill>
                <a:cs typeface="Arial" pitchFamily="34" charset="0"/>
              </a:rPr>
              <a:t>μίσχανθος</a:t>
            </a:r>
            <a:endParaRPr lang="ko-KR" altLang="en-US" sz="1200" b="1"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xmlns="" id="{889DC4FB-B9AB-4216-B92F-6D0DB695977F}"/>
              </a:ext>
            </a:extLst>
          </p:cNvPr>
          <p:cNvSpPr txBox="1"/>
          <p:nvPr/>
        </p:nvSpPr>
        <p:spPr>
          <a:xfrm>
            <a:off x="8524229" y="3815891"/>
            <a:ext cx="2302607" cy="276999"/>
          </a:xfrm>
          <a:prstGeom prst="rect">
            <a:avLst/>
          </a:prstGeom>
          <a:noFill/>
        </p:spPr>
        <p:txBody>
          <a:bodyPr wrap="square" rtlCol="0">
            <a:spAutoFit/>
          </a:bodyPr>
          <a:lstStyle/>
          <a:p>
            <a:r>
              <a:rPr lang="el-GR" altLang="ko-KR" sz="1200" b="1" dirty="0" smtClean="0">
                <a:solidFill>
                  <a:schemeClr val="tx1">
                    <a:lumMod val="75000"/>
                    <a:lumOff val="25000"/>
                  </a:schemeClr>
                </a:solidFill>
                <a:cs typeface="Arial" pitchFamily="34" charset="0"/>
              </a:rPr>
              <a:t>Ευκάλυπτος</a:t>
            </a:r>
            <a:endParaRPr lang="ko-KR" altLang="en-US" sz="1200" b="1" dirty="0">
              <a:solidFill>
                <a:schemeClr val="tx1">
                  <a:lumMod val="75000"/>
                  <a:lumOff val="25000"/>
                </a:schemeClr>
              </a:solidFill>
              <a:cs typeface="Arial" pitchFamily="34" charset="0"/>
            </a:endParaRPr>
          </a:p>
        </p:txBody>
      </p:sp>
      <p:sp>
        <p:nvSpPr>
          <p:cNvPr id="53" name="TextBox 52">
            <a:extLst>
              <a:ext uri="{FF2B5EF4-FFF2-40B4-BE49-F238E27FC236}">
                <a16:creationId xmlns:a16="http://schemas.microsoft.com/office/drawing/2014/main" xmlns="" id="{150B246D-F294-4C31-AF43-D5192527673E}"/>
              </a:ext>
            </a:extLst>
          </p:cNvPr>
          <p:cNvSpPr txBox="1"/>
          <p:nvPr/>
        </p:nvSpPr>
        <p:spPr>
          <a:xfrm>
            <a:off x="4812836" y="1946701"/>
            <a:ext cx="1632782" cy="584775"/>
          </a:xfrm>
          <a:prstGeom prst="rect">
            <a:avLst/>
          </a:prstGeom>
          <a:noFill/>
        </p:spPr>
        <p:txBody>
          <a:bodyPr wrap="square" rtlCol="0">
            <a:spAutoFit/>
          </a:bodyPr>
          <a:lstStyle/>
          <a:p>
            <a:pPr algn="ctr"/>
            <a:r>
              <a:rPr lang="el-GR" altLang="ko-KR" sz="1600" b="1" dirty="0" smtClean="0">
                <a:solidFill>
                  <a:schemeClr val="accent2"/>
                </a:solidFill>
                <a:cs typeface="Arial" pitchFamily="34" charset="0"/>
              </a:rPr>
              <a:t>Ενεργειακές Καλλιέργειες</a:t>
            </a:r>
            <a:endParaRPr lang="ko-KR" altLang="en-US" sz="1600" b="1" dirty="0">
              <a:solidFill>
                <a:schemeClr val="accent2"/>
              </a:solidFill>
              <a:cs typeface="Arial" pitchFamily="34" charset="0"/>
            </a:endParaRPr>
          </a:p>
        </p:txBody>
      </p:sp>
      <p:sp>
        <p:nvSpPr>
          <p:cNvPr id="54" name="TextBox 53">
            <a:extLst>
              <a:ext uri="{FF2B5EF4-FFF2-40B4-BE49-F238E27FC236}">
                <a16:creationId xmlns:a16="http://schemas.microsoft.com/office/drawing/2014/main" xmlns="" id="{E96385A2-9B2D-46A6-9638-CA2B6B7B84A1}"/>
              </a:ext>
            </a:extLst>
          </p:cNvPr>
          <p:cNvSpPr txBox="1"/>
          <p:nvPr/>
        </p:nvSpPr>
        <p:spPr>
          <a:xfrm>
            <a:off x="5711219" y="5026372"/>
            <a:ext cx="1796485" cy="604407"/>
          </a:xfrm>
          <a:prstGeom prst="rect">
            <a:avLst/>
          </a:prstGeom>
          <a:noFill/>
        </p:spPr>
        <p:txBody>
          <a:bodyPr wrap="square" rtlCol="0">
            <a:spAutoFit/>
          </a:bodyPr>
          <a:lstStyle/>
          <a:p>
            <a:pPr algn="ctr"/>
            <a:r>
              <a:rPr lang="el-GR" altLang="ko-KR" sz="1600" b="1" dirty="0" smtClean="0">
                <a:solidFill>
                  <a:schemeClr val="accent1"/>
                </a:solidFill>
                <a:cs typeface="Arial" pitchFamily="34" charset="0"/>
              </a:rPr>
              <a:t>Υπολειμματικές Μορφές</a:t>
            </a:r>
            <a:endParaRPr lang="ko-KR" altLang="en-US" sz="1600" b="1" dirty="0">
              <a:solidFill>
                <a:schemeClr val="accent1"/>
              </a:solidFill>
              <a:cs typeface="Arial" pitchFamily="34" charset="0"/>
            </a:endParaRPr>
          </a:p>
        </p:txBody>
      </p:sp>
      <p:pic>
        <p:nvPicPr>
          <p:cNvPr id="44"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2354" y="4107297"/>
            <a:ext cx="543774" cy="473965"/>
          </a:xfrm>
          <a:prstGeom prst="rect">
            <a:avLst/>
          </a:prstGeom>
        </p:spPr>
      </p:pic>
      <p:pic>
        <p:nvPicPr>
          <p:cNvPr id="1027" name="Picture 3" descr="C:\Users\Da\Desktop\Επιστήμη και Τεχνολογία Περιβάλλοντος\Παρουσίαση\shillouete\good\multiple\sorghum.png"/>
          <p:cNvPicPr>
            <a:picLocks noChangeAspect="1" noChangeArrowheads="1"/>
          </p:cNvPicPr>
          <p:nvPr/>
        </p:nvPicPr>
        <p:blipFill>
          <a:blip r:embed="rId3" cstate="print"/>
          <a:srcRect/>
          <a:stretch>
            <a:fillRect/>
          </a:stretch>
        </p:blipFill>
        <p:spPr bwMode="auto">
          <a:xfrm>
            <a:off x="7734301" y="1780566"/>
            <a:ext cx="304799" cy="512703"/>
          </a:xfrm>
          <a:prstGeom prst="rect">
            <a:avLst/>
          </a:prstGeom>
          <a:noFill/>
        </p:spPr>
      </p:pic>
      <p:pic>
        <p:nvPicPr>
          <p:cNvPr id="1028" name="Picture 4" descr="C:\Users\Da\Desktop\Επιστήμη και Τεχνολογία Περιβάλλοντος\Παρουσίαση\shillouete\good\multiple\αγκιναρα.png"/>
          <p:cNvPicPr>
            <a:picLocks noChangeAspect="1" noChangeArrowheads="1"/>
          </p:cNvPicPr>
          <p:nvPr/>
        </p:nvPicPr>
        <p:blipFill>
          <a:blip r:embed="rId4" cstate="print"/>
          <a:srcRect/>
          <a:stretch>
            <a:fillRect/>
          </a:stretch>
        </p:blipFill>
        <p:spPr bwMode="auto">
          <a:xfrm>
            <a:off x="8035216" y="2933700"/>
            <a:ext cx="523138" cy="285750"/>
          </a:xfrm>
          <a:prstGeom prst="rect">
            <a:avLst/>
          </a:prstGeom>
          <a:noFill/>
        </p:spPr>
      </p:pic>
      <p:pic>
        <p:nvPicPr>
          <p:cNvPr id="1029" name="Picture 5" descr="C:\Users\Da\Desktop\Επιστήμη και Τεχνολογία Περιβάλλοντος\Παρουσίαση\shillouete\good\multiple\eykaluptos-white.png"/>
          <p:cNvPicPr>
            <a:picLocks noChangeAspect="1" noChangeArrowheads="1"/>
          </p:cNvPicPr>
          <p:nvPr/>
        </p:nvPicPr>
        <p:blipFill>
          <a:blip r:embed="rId5" cstate="print"/>
          <a:srcRect/>
          <a:stretch>
            <a:fillRect/>
          </a:stretch>
        </p:blipFill>
        <p:spPr bwMode="auto">
          <a:xfrm>
            <a:off x="7729539" y="3995739"/>
            <a:ext cx="407505" cy="500061"/>
          </a:xfrm>
          <a:prstGeom prst="rect">
            <a:avLst/>
          </a:prstGeom>
          <a:noFill/>
        </p:spPr>
      </p:pic>
      <p:pic>
        <p:nvPicPr>
          <p:cNvPr id="1030" name="Picture 6" descr="C:\Users\Da\Desktop\Επιστήμη και Τεχνολογία Περιβάλλοντος\Παρουσίαση\shillouete\good\multiple\farm.png"/>
          <p:cNvPicPr>
            <a:picLocks noChangeAspect="1" noChangeArrowheads="1"/>
          </p:cNvPicPr>
          <p:nvPr/>
        </p:nvPicPr>
        <p:blipFill>
          <a:blip r:embed="rId6" cstate="print"/>
          <a:srcRect/>
          <a:stretch>
            <a:fillRect/>
          </a:stretch>
        </p:blipFill>
        <p:spPr bwMode="auto">
          <a:xfrm>
            <a:off x="4085734" y="3029810"/>
            <a:ext cx="619616" cy="457927"/>
          </a:xfrm>
          <a:prstGeom prst="rect">
            <a:avLst/>
          </a:prstGeom>
          <a:noFill/>
        </p:spPr>
      </p:pic>
      <p:pic>
        <p:nvPicPr>
          <p:cNvPr id="1032" name="Picture 8" descr="C:\Users\Da\Desktop\Επιστήμη και Τεχνολογία Περιβάλλοντος\Παρουσίαση\shillouete\good\multiple\waste.png"/>
          <p:cNvPicPr>
            <a:picLocks noChangeAspect="1" noChangeArrowheads="1"/>
          </p:cNvPicPr>
          <p:nvPr/>
        </p:nvPicPr>
        <p:blipFill>
          <a:blip r:embed="rId7" cstate="print"/>
          <a:srcRect/>
          <a:stretch>
            <a:fillRect/>
          </a:stretch>
        </p:blipFill>
        <p:spPr bwMode="auto">
          <a:xfrm>
            <a:off x="4191001" y="5138740"/>
            <a:ext cx="342900" cy="405012"/>
          </a:xfrm>
          <a:prstGeom prst="rect">
            <a:avLst/>
          </a:prstGeom>
          <a:noFill/>
        </p:spPr>
      </p:pic>
      <p:pic>
        <p:nvPicPr>
          <p:cNvPr id="1033" name="Picture 9" descr="C:\Users\Da\Desktop\Επιστήμη και Τεχνολογία Περιβάλλοντος\Παρουσίαση\shillouete\good\multiple\CULTIVATION.png"/>
          <p:cNvPicPr>
            <a:picLocks noChangeAspect="1" noChangeArrowheads="1"/>
          </p:cNvPicPr>
          <p:nvPr/>
        </p:nvPicPr>
        <p:blipFill>
          <a:blip r:embed="rId8" cstate="print"/>
          <a:srcRect/>
          <a:stretch>
            <a:fillRect/>
          </a:stretch>
        </p:blipFill>
        <p:spPr bwMode="auto">
          <a:xfrm>
            <a:off x="5295900" y="2840860"/>
            <a:ext cx="590550" cy="588140"/>
          </a:xfrm>
          <a:prstGeom prst="rect">
            <a:avLst/>
          </a:prstGeom>
          <a:noFill/>
        </p:spPr>
      </p:pic>
      <p:pic>
        <p:nvPicPr>
          <p:cNvPr id="50" name="Picture 3" descr="C:\Users\Da\Desktop\Επιστήμη και Τεχνολογία Περιβάλλοντος\Παρουσίαση\shillouete\good\slide- eisagwgh\dentro.png"/>
          <p:cNvPicPr>
            <a:picLocks noChangeAspect="1" noChangeArrowheads="1"/>
          </p:cNvPicPr>
          <p:nvPr/>
        </p:nvPicPr>
        <p:blipFill>
          <a:blip r:embed="rId9" cstate="print"/>
          <a:srcRect/>
          <a:stretch>
            <a:fillRect/>
          </a:stretch>
        </p:blipFill>
        <p:spPr bwMode="auto">
          <a:xfrm>
            <a:off x="3753305" y="4079417"/>
            <a:ext cx="308058" cy="489593"/>
          </a:xfrm>
          <a:prstGeom prst="rect">
            <a:avLst/>
          </a:prstGeom>
          <a:noFill/>
        </p:spPr>
      </p:pic>
    </p:spTree>
    <p:extLst>
      <p:ext uri="{BB962C8B-B14F-4D97-AF65-F5344CB8AC3E}">
        <p14:creationId xmlns:p14="http://schemas.microsoft.com/office/powerpoint/2010/main" xmlns="" val="385760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xmlns="" id="{AA7A68B5-3A98-4EA6-A764-23DFE2AC0AE7}"/>
              </a:ext>
            </a:extLst>
          </p:cNvPr>
          <p:cNvSpPr txBox="1">
            <a:spLocks/>
          </p:cNvSpPr>
          <p:nvPr/>
        </p:nvSpPr>
        <p:spPr>
          <a:xfrm>
            <a:off x="2538264" y="5646390"/>
            <a:ext cx="3957786" cy="57606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l-GR" altLang="ko-KR" sz="1800" b="1" dirty="0" smtClean="0">
                <a:solidFill>
                  <a:schemeClr val="bg1"/>
                </a:solidFill>
                <a:latin typeface="+mj-lt"/>
                <a:cs typeface="Arial" pitchFamily="34" charset="0"/>
              </a:rPr>
              <a:t>Εργοστάσιο παραγωγής ηλεκτρισμού</a:t>
            </a:r>
            <a:r>
              <a:rPr lang="en-US" altLang="ko-KR" sz="1800" b="1" dirty="0" smtClean="0">
                <a:solidFill>
                  <a:schemeClr val="bg1"/>
                </a:solidFill>
                <a:latin typeface="+mj-lt"/>
                <a:cs typeface="Arial" pitchFamily="34" charset="0"/>
              </a:rPr>
              <a:t> </a:t>
            </a:r>
            <a:r>
              <a:rPr lang="el-GR" altLang="ko-KR" sz="1800" b="1" dirty="0" smtClean="0">
                <a:solidFill>
                  <a:schemeClr val="bg1"/>
                </a:solidFill>
                <a:latin typeface="+mj-lt"/>
                <a:cs typeface="Arial" pitchFamily="34" charset="0"/>
              </a:rPr>
              <a:t>από βιομάζα</a:t>
            </a:r>
            <a:endParaRPr lang="en-US" altLang="ko-KR" sz="1800" b="1" dirty="0">
              <a:solidFill>
                <a:schemeClr val="bg1"/>
              </a:solidFill>
              <a:latin typeface="+mj-lt"/>
              <a:cs typeface="Arial" pitchFamily="34" charset="0"/>
            </a:endParaRPr>
          </a:p>
        </p:txBody>
      </p:sp>
      <p:sp>
        <p:nvSpPr>
          <p:cNvPr id="12" name="자유형: 도형 54">
            <a:extLst>
              <a:ext uri="{FF2B5EF4-FFF2-40B4-BE49-F238E27FC236}">
                <a16:creationId xmlns:a16="http://schemas.microsoft.com/office/drawing/2014/main" xmlns="" id="{E26C7B0B-5796-429D-80CE-D2660E2BD37B}"/>
              </a:ext>
            </a:extLst>
          </p:cNvPr>
          <p:cNvSpPr/>
          <p:nvPr/>
        </p:nvSpPr>
        <p:spPr>
          <a:xfrm>
            <a:off x="7627834" y="2185085"/>
            <a:ext cx="595618" cy="960323"/>
          </a:xfrm>
          <a:custGeom>
            <a:avLst/>
            <a:gdLst>
              <a:gd name="connsiteX0" fmla="*/ 174993 w 595618"/>
              <a:gd name="connsiteY0" fmla="*/ 874235 h 960323"/>
              <a:gd name="connsiteX1" fmla="*/ 174993 w 595618"/>
              <a:gd name="connsiteY1" fmla="*/ 874235 h 960323"/>
              <a:gd name="connsiteX2" fmla="*/ 174993 w 595618"/>
              <a:gd name="connsiteY2" fmla="*/ 874236 h 960323"/>
              <a:gd name="connsiteX3" fmla="*/ 195623 w 595618"/>
              <a:gd name="connsiteY3" fmla="*/ 853606 h 960323"/>
              <a:gd name="connsiteX4" fmla="*/ 406790 w 595618"/>
              <a:gd name="connsiteY4" fmla="*/ 853606 h 960323"/>
              <a:gd name="connsiteX5" fmla="*/ 427420 w 595618"/>
              <a:gd name="connsiteY5" fmla="*/ 874236 h 960323"/>
              <a:gd name="connsiteX6" fmla="*/ 427419 w 595618"/>
              <a:gd name="connsiteY6" fmla="*/ 874236 h 960323"/>
              <a:gd name="connsiteX7" fmla="*/ 406789 w 595618"/>
              <a:gd name="connsiteY7" fmla="*/ 894866 h 960323"/>
              <a:gd name="connsiteX8" fmla="*/ 386267 w 595618"/>
              <a:gd name="connsiteY8" fmla="*/ 894866 h 960323"/>
              <a:gd name="connsiteX9" fmla="*/ 381464 w 595618"/>
              <a:gd name="connsiteY9" fmla="*/ 915092 h 960323"/>
              <a:gd name="connsiteX10" fmla="*/ 301207 w 595618"/>
              <a:gd name="connsiteY10" fmla="*/ 960323 h 960323"/>
              <a:gd name="connsiteX11" fmla="*/ 220949 w 595618"/>
              <a:gd name="connsiteY11" fmla="*/ 915092 h 960323"/>
              <a:gd name="connsiteX12" fmla="*/ 216146 w 595618"/>
              <a:gd name="connsiteY12" fmla="*/ 894865 h 960323"/>
              <a:gd name="connsiteX13" fmla="*/ 195623 w 595618"/>
              <a:gd name="connsiteY13" fmla="*/ 894865 h 960323"/>
              <a:gd name="connsiteX14" fmla="*/ 181035 w 595618"/>
              <a:gd name="connsiteY14" fmla="*/ 888823 h 960323"/>
              <a:gd name="connsiteX15" fmla="*/ 174993 w 595618"/>
              <a:gd name="connsiteY15" fmla="*/ 874235 h 960323"/>
              <a:gd name="connsiteX16" fmla="*/ 181035 w 595618"/>
              <a:gd name="connsiteY16" fmla="*/ 859648 h 960323"/>
              <a:gd name="connsiteX17" fmla="*/ 195623 w 595618"/>
              <a:gd name="connsiteY17" fmla="*/ 853606 h 960323"/>
              <a:gd name="connsiteX18" fmla="*/ 195623 w 595618"/>
              <a:gd name="connsiteY18" fmla="*/ 777570 h 960323"/>
              <a:gd name="connsiteX19" fmla="*/ 406790 w 595618"/>
              <a:gd name="connsiteY19" fmla="*/ 777570 h 960323"/>
              <a:gd name="connsiteX20" fmla="*/ 427420 w 595618"/>
              <a:gd name="connsiteY20" fmla="*/ 798200 h 960323"/>
              <a:gd name="connsiteX21" fmla="*/ 427419 w 595618"/>
              <a:gd name="connsiteY21" fmla="*/ 798200 h 960323"/>
              <a:gd name="connsiteX22" fmla="*/ 421377 w 595618"/>
              <a:gd name="connsiteY22" fmla="*/ 812788 h 960323"/>
              <a:gd name="connsiteX23" fmla="*/ 414785 w 595618"/>
              <a:gd name="connsiteY23" fmla="*/ 815518 h 960323"/>
              <a:gd name="connsiteX24" fmla="*/ 421378 w 595618"/>
              <a:gd name="connsiteY24" fmla="*/ 818249 h 960323"/>
              <a:gd name="connsiteX25" fmla="*/ 427420 w 595618"/>
              <a:gd name="connsiteY25" fmla="*/ 832837 h 960323"/>
              <a:gd name="connsiteX26" fmla="*/ 427419 w 595618"/>
              <a:gd name="connsiteY26" fmla="*/ 832837 h 960323"/>
              <a:gd name="connsiteX27" fmla="*/ 406789 w 595618"/>
              <a:gd name="connsiteY27" fmla="*/ 853467 h 960323"/>
              <a:gd name="connsiteX28" fmla="*/ 195623 w 595618"/>
              <a:gd name="connsiteY28" fmla="*/ 853466 h 960323"/>
              <a:gd name="connsiteX29" fmla="*/ 181035 w 595618"/>
              <a:gd name="connsiteY29" fmla="*/ 847424 h 960323"/>
              <a:gd name="connsiteX30" fmla="*/ 174993 w 595618"/>
              <a:gd name="connsiteY30" fmla="*/ 832836 h 960323"/>
              <a:gd name="connsiteX31" fmla="*/ 181035 w 595618"/>
              <a:gd name="connsiteY31" fmla="*/ 818249 h 960323"/>
              <a:gd name="connsiteX32" fmla="*/ 187629 w 595618"/>
              <a:gd name="connsiteY32" fmla="*/ 815518 h 960323"/>
              <a:gd name="connsiteX33" fmla="*/ 181035 w 595618"/>
              <a:gd name="connsiteY33" fmla="*/ 812787 h 960323"/>
              <a:gd name="connsiteX34" fmla="*/ 174993 w 595618"/>
              <a:gd name="connsiteY34" fmla="*/ 798199 h 960323"/>
              <a:gd name="connsiteX35" fmla="*/ 181035 w 595618"/>
              <a:gd name="connsiteY35" fmla="*/ 783612 h 960323"/>
              <a:gd name="connsiteX36" fmla="*/ 195623 w 595618"/>
              <a:gd name="connsiteY36" fmla="*/ 777570 h 960323"/>
              <a:gd name="connsiteX37" fmla="*/ 195623 w 595618"/>
              <a:gd name="connsiteY37" fmla="*/ 736171 h 960323"/>
              <a:gd name="connsiteX38" fmla="*/ 406790 w 595618"/>
              <a:gd name="connsiteY38" fmla="*/ 736171 h 960323"/>
              <a:gd name="connsiteX39" fmla="*/ 427420 w 595618"/>
              <a:gd name="connsiteY39" fmla="*/ 756801 h 960323"/>
              <a:gd name="connsiteX40" fmla="*/ 427419 w 595618"/>
              <a:gd name="connsiteY40" fmla="*/ 756801 h 960323"/>
              <a:gd name="connsiteX41" fmla="*/ 406789 w 595618"/>
              <a:gd name="connsiteY41" fmla="*/ 777431 h 960323"/>
              <a:gd name="connsiteX42" fmla="*/ 195623 w 595618"/>
              <a:gd name="connsiteY42" fmla="*/ 777430 h 960323"/>
              <a:gd name="connsiteX43" fmla="*/ 181035 w 595618"/>
              <a:gd name="connsiteY43" fmla="*/ 771388 h 960323"/>
              <a:gd name="connsiteX44" fmla="*/ 174993 w 595618"/>
              <a:gd name="connsiteY44" fmla="*/ 756800 h 960323"/>
              <a:gd name="connsiteX45" fmla="*/ 181035 w 595618"/>
              <a:gd name="connsiteY45" fmla="*/ 742213 h 960323"/>
              <a:gd name="connsiteX46" fmla="*/ 195623 w 595618"/>
              <a:gd name="connsiteY46" fmla="*/ 736171 h 960323"/>
              <a:gd name="connsiteX47" fmla="*/ 297809 w 595618"/>
              <a:gd name="connsiteY47" fmla="*/ 0 h 960323"/>
              <a:gd name="connsiteX48" fmla="*/ 595618 w 595618"/>
              <a:gd name="connsiteY48" fmla="*/ 297809 h 960323"/>
              <a:gd name="connsiteX49" fmla="*/ 561660 w 595618"/>
              <a:gd name="connsiteY49" fmla="*/ 433175 h 960323"/>
              <a:gd name="connsiteX50" fmla="*/ 564963 w 595618"/>
              <a:gd name="connsiteY50" fmla="*/ 433175 h 960323"/>
              <a:gd name="connsiteX51" fmla="*/ 550267 w 595618"/>
              <a:gd name="connsiteY51" fmla="*/ 454166 h 960323"/>
              <a:gd name="connsiteX52" fmla="*/ 534207 w 595618"/>
              <a:gd name="connsiteY52" fmla="*/ 477103 h 960323"/>
              <a:gd name="connsiteX53" fmla="*/ 415175 w 595618"/>
              <a:gd name="connsiteY53" fmla="*/ 727664 h 960323"/>
              <a:gd name="connsiteX54" fmla="*/ 190775 w 595618"/>
              <a:gd name="connsiteY54" fmla="*/ 727664 h 960323"/>
              <a:gd name="connsiteX55" fmla="*/ 75295 w 595618"/>
              <a:gd name="connsiteY55" fmla="*/ 493931 h 960323"/>
              <a:gd name="connsiteX56" fmla="*/ 0 w 595618"/>
              <a:gd name="connsiteY56" fmla="*/ 297809 h 960323"/>
              <a:gd name="connsiteX57" fmla="*/ 297809 w 595618"/>
              <a:gd name="connsiteY57" fmla="*/ 0 h 9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5618" h="960323">
                <a:moveTo>
                  <a:pt x="174993" y="874235"/>
                </a:moveTo>
                <a:lnTo>
                  <a:pt x="174993" y="874235"/>
                </a:lnTo>
                <a:lnTo>
                  <a:pt x="174993" y="874236"/>
                </a:lnTo>
                <a:close/>
                <a:moveTo>
                  <a:pt x="195623" y="853606"/>
                </a:moveTo>
                <a:lnTo>
                  <a:pt x="406790" y="853606"/>
                </a:lnTo>
                <a:cubicBezTo>
                  <a:pt x="418184" y="853606"/>
                  <a:pt x="427420" y="862842"/>
                  <a:pt x="427420" y="874236"/>
                </a:cubicBezTo>
                <a:lnTo>
                  <a:pt x="427419" y="874236"/>
                </a:lnTo>
                <a:cubicBezTo>
                  <a:pt x="427419" y="885630"/>
                  <a:pt x="418183" y="894866"/>
                  <a:pt x="406789" y="894866"/>
                </a:cubicBezTo>
                <a:lnTo>
                  <a:pt x="386267" y="894866"/>
                </a:lnTo>
                <a:lnTo>
                  <a:pt x="381464" y="915092"/>
                </a:lnTo>
                <a:cubicBezTo>
                  <a:pt x="368241" y="941672"/>
                  <a:pt x="337286" y="960323"/>
                  <a:pt x="301207" y="960323"/>
                </a:cubicBezTo>
                <a:cubicBezTo>
                  <a:pt x="265128" y="960323"/>
                  <a:pt x="234172" y="941672"/>
                  <a:pt x="220949" y="915092"/>
                </a:cubicBezTo>
                <a:lnTo>
                  <a:pt x="216146" y="894865"/>
                </a:lnTo>
                <a:lnTo>
                  <a:pt x="195623" y="894865"/>
                </a:lnTo>
                <a:cubicBezTo>
                  <a:pt x="189926" y="894865"/>
                  <a:pt x="184768" y="892556"/>
                  <a:pt x="181035" y="888823"/>
                </a:cubicBezTo>
                <a:lnTo>
                  <a:pt x="174993" y="874235"/>
                </a:lnTo>
                <a:lnTo>
                  <a:pt x="181035" y="859648"/>
                </a:lnTo>
                <a:cubicBezTo>
                  <a:pt x="184768" y="855915"/>
                  <a:pt x="189926" y="853606"/>
                  <a:pt x="195623" y="853606"/>
                </a:cubicBezTo>
                <a:close/>
                <a:moveTo>
                  <a:pt x="195623" y="777570"/>
                </a:moveTo>
                <a:lnTo>
                  <a:pt x="406790" y="777570"/>
                </a:lnTo>
                <a:cubicBezTo>
                  <a:pt x="418184" y="777570"/>
                  <a:pt x="427420" y="786806"/>
                  <a:pt x="427420" y="798200"/>
                </a:cubicBezTo>
                <a:lnTo>
                  <a:pt x="427419" y="798200"/>
                </a:lnTo>
                <a:cubicBezTo>
                  <a:pt x="427419" y="803897"/>
                  <a:pt x="425110" y="809054"/>
                  <a:pt x="421377" y="812788"/>
                </a:cubicBezTo>
                <a:lnTo>
                  <a:pt x="414785" y="815518"/>
                </a:lnTo>
                <a:lnTo>
                  <a:pt x="421378" y="818249"/>
                </a:lnTo>
                <a:cubicBezTo>
                  <a:pt x="425111" y="821982"/>
                  <a:pt x="427420" y="827140"/>
                  <a:pt x="427420" y="832837"/>
                </a:cubicBezTo>
                <a:lnTo>
                  <a:pt x="427419" y="832837"/>
                </a:lnTo>
                <a:cubicBezTo>
                  <a:pt x="427419" y="844231"/>
                  <a:pt x="418183" y="853467"/>
                  <a:pt x="406789" y="853467"/>
                </a:cubicBezTo>
                <a:lnTo>
                  <a:pt x="195623" y="853466"/>
                </a:lnTo>
                <a:cubicBezTo>
                  <a:pt x="189926" y="853466"/>
                  <a:pt x="184768" y="851157"/>
                  <a:pt x="181035" y="847424"/>
                </a:cubicBezTo>
                <a:lnTo>
                  <a:pt x="174993" y="832836"/>
                </a:lnTo>
                <a:lnTo>
                  <a:pt x="181035" y="818249"/>
                </a:lnTo>
                <a:lnTo>
                  <a:pt x="187629" y="815518"/>
                </a:lnTo>
                <a:lnTo>
                  <a:pt x="181035" y="812787"/>
                </a:lnTo>
                <a:lnTo>
                  <a:pt x="174993" y="798199"/>
                </a:lnTo>
                <a:lnTo>
                  <a:pt x="181035" y="783612"/>
                </a:lnTo>
                <a:cubicBezTo>
                  <a:pt x="184768" y="779879"/>
                  <a:pt x="189926" y="777570"/>
                  <a:pt x="195623" y="777570"/>
                </a:cubicBezTo>
                <a:close/>
                <a:moveTo>
                  <a:pt x="195623" y="736171"/>
                </a:moveTo>
                <a:lnTo>
                  <a:pt x="406790" y="736171"/>
                </a:lnTo>
                <a:cubicBezTo>
                  <a:pt x="418184" y="736171"/>
                  <a:pt x="427420" y="745407"/>
                  <a:pt x="427420" y="756801"/>
                </a:cubicBezTo>
                <a:lnTo>
                  <a:pt x="427419" y="756801"/>
                </a:lnTo>
                <a:cubicBezTo>
                  <a:pt x="427419" y="768195"/>
                  <a:pt x="418183" y="777431"/>
                  <a:pt x="406789" y="777431"/>
                </a:cubicBezTo>
                <a:lnTo>
                  <a:pt x="195623" y="777430"/>
                </a:lnTo>
                <a:cubicBezTo>
                  <a:pt x="189926" y="777430"/>
                  <a:pt x="184768" y="775121"/>
                  <a:pt x="181035" y="771388"/>
                </a:cubicBezTo>
                <a:lnTo>
                  <a:pt x="174993" y="756800"/>
                </a:lnTo>
                <a:lnTo>
                  <a:pt x="181035" y="742213"/>
                </a:lnTo>
                <a:cubicBezTo>
                  <a:pt x="184768" y="738480"/>
                  <a:pt x="189926" y="736171"/>
                  <a:pt x="195623" y="736171"/>
                </a:cubicBezTo>
                <a:close/>
                <a:moveTo>
                  <a:pt x="297809" y="0"/>
                </a:moveTo>
                <a:cubicBezTo>
                  <a:pt x="462285" y="0"/>
                  <a:pt x="595618" y="133334"/>
                  <a:pt x="595618" y="297809"/>
                </a:cubicBezTo>
                <a:cubicBezTo>
                  <a:pt x="595618" y="346795"/>
                  <a:pt x="583791" y="393018"/>
                  <a:pt x="561660" y="433175"/>
                </a:cubicBezTo>
                <a:lnTo>
                  <a:pt x="564963" y="433175"/>
                </a:lnTo>
                <a:lnTo>
                  <a:pt x="550267" y="454166"/>
                </a:lnTo>
                <a:cubicBezTo>
                  <a:pt x="546078" y="462612"/>
                  <a:pt x="540762" y="470335"/>
                  <a:pt x="534207" y="477103"/>
                </a:cubicBezTo>
                <a:cubicBezTo>
                  <a:pt x="477913" y="557557"/>
                  <a:pt x="431141" y="646031"/>
                  <a:pt x="415175" y="727664"/>
                </a:cubicBezTo>
                <a:lnTo>
                  <a:pt x="190775" y="727664"/>
                </a:lnTo>
                <a:cubicBezTo>
                  <a:pt x="178298" y="652103"/>
                  <a:pt x="126191" y="569216"/>
                  <a:pt x="75295" y="493931"/>
                </a:cubicBezTo>
                <a:cubicBezTo>
                  <a:pt x="28091" y="442238"/>
                  <a:pt x="0" y="373304"/>
                  <a:pt x="0" y="297809"/>
                </a:cubicBezTo>
                <a:cubicBezTo>
                  <a:pt x="0" y="133334"/>
                  <a:pt x="133333" y="0"/>
                  <a:pt x="2978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5" name="TextBox 14">
            <a:extLst>
              <a:ext uri="{FF2B5EF4-FFF2-40B4-BE49-F238E27FC236}">
                <a16:creationId xmlns:a16="http://schemas.microsoft.com/office/drawing/2014/main" xmlns="" id="{2B6A0A35-B8F2-4FAE-A461-1D8875DDC616}"/>
              </a:ext>
            </a:extLst>
          </p:cNvPr>
          <p:cNvSpPr txBox="1"/>
          <p:nvPr/>
        </p:nvSpPr>
        <p:spPr>
          <a:xfrm>
            <a:off x="8630730" y="2353660"/>
            <a:ext cx="3240038" cy="338554"/>
          </a:xfrm>
          <a:prstGeom prst="rect">
            <a:avLst/>
          </a:prstGeom>
          <a:noFill/>
        </p:spPr>
        <p:txBody>
          <a:bodyPr wrap="square" lIns="0" rtlCol="0" anchor="ctr">
            <a:spAutoFit/>
          </a:bodyPr>
          <a:lstStyle/>
          <a:p>
            <a:r>
              <a:rPr lang="el-GR" altLang="ko-KR" sz="1600" b="1" dirty="0" smtClean="0">
                <a:solidFill>
                  <a:schemeClr val="accent2"/>
                </a:solidFill>
                <a:cs typeface="Arial" pitchFamily="34" charset="0"/>
              </a:rPr>
              <a:t>Αέρια Καύσιμα</a:t>
            </a:r>
            <a:endParaRPr lang="ko-KR" altLang="en-US" sz="1600" b="1" dirty="0">
              <a:solidFill>
                <a:schemeClr val="accent2"/>
              </a:solidFill>
              <a:cs typeface="Arial" pitchFamily="34" charset="0"/>
            </a:endParaRPr>
          </a:p>
        </p:txBody>
      </p:sp>
      <p:sp>
        <p:nvSpPr>
          <p:cNvPr id="18" name="TextBox 17">
            <a:extLst>
              <a:ext uri="{FF2B5EF4-FFF2-40B4-BE49-F238E27FC236}">
                <a16:creationId xmlns:a16="http://schemas.microsoft.com/office/drawing/2014/main" xmlns="" id="{95664E64-5F66-44C9-97E8-F5E3CFA459CB}"/>
              </a:ext>
            </a:extLst>
          </p:cNvPr>
          <p:cNvSpPr txBox="1"/>
          <p:nvPr/>
        </p:nvSpPr>
        <p:spPr>
          <a:xfrm>
            <a:off x="8669135" y="3697835"/>
            <a:ext cx="3240038" cy="338554"/>
          </a:xfrm>
          <a:prstGeom prst="rect">
            <a:avLst/>
          </a:prstGeom>
          <a:noFill/>
        </p:spPr>
        <p:txBody>
          <a:bodyPr wrap="square" lIns="0" rtlCol="0" anchor="ctr">
            <a:spAutoFit/>
          </a:bodyPr>
          <a:lstStyle/>
          <a:p>
            <a:r>
              <a:rPr lang="el-GR" altLang="ko-KR" sz="1600" b="1" dirty="0" smtClean="0">
                <a:solidFill>
                  <a:schemeClr val="accent3"/>
                </a:solidFill>
                <a:cs typeface="Arial" pitchFamily="34" charset="0"/>
              </a:rPr>
              <a:t>Υγρά Καύσιμα</a:t>
            </a:r>
            <a:endParaRPr lang="ko-KR" altLang="en-US" sz="1600" b="1" dirty="0">
              <a:solidFill>
                <a:schemeClr val="accent3"/>
              </a:solidFill>
              <a:cs typeface="Arial" pitchFamily="34" charset="0"/>
            </a:endParaRPr>
          </a:p>
        </p:txBody>
      </p:sp>
      <p:sp>
        <p:nvSpPr>
          <p:cNvPr id="21" name="TextBox 20">
            <a:extLst>
              <a:ext uri="{FF2B5EF4-FFF2-40B4-BE49-F238E27FC236}">
                <a16:creationId xmlns:a16="http://schemas.microsoft.com/office/drawing/2014/main" xmlns="" id="{CE36FE46-D04F-46C2-A5E8-C9709C5A2548}"/>
              </a:ext>
            </a:extLst>
          </p:cNvPr>
          <p:cNvSpPr txBox="1"/>
          <p:nvPr/>
        </p:nvSpPr>
        <p:spPr>
          <a:xfrm>
            <a:off x="8630730" y="5080415"/>
            <a:ext cx="3240038" cy="338554"/>
          </a:xfrm>
          <a:prstGeom prst="rect">
            <a:avLst/>
          </a:prstGeom>
          <a:noFill/>
        </p:spPr>
        <p:txBody>
          <a:bodyPr wrap="square" lIns="0" rtlCol="0" anchor="ctr">
            <a:spAutoFit/>
          </a:bodyPr>
          <a:lstStyle/>
          <a:p>
            <a:r>
              <a:rPr lang="el-GR" altLang="ko-KR" sz="1600" b="1" dirty="0" smtClean="0">
                <a:solidFill>
                  <a:schemeClr val="accent4"/>
                </a:solidFill>
                <a:cs typeface="Arial" pitchFamily="34" charset="0"/>
              </a:rPr>
              <a:t>Στερεά Καύσιμα</a:t>
            </a:r>
            <a:endParaRPr lang="ko-KR" altLang="en-US" sz="1600" b="1" dirty="0">
              <a:solidFill>
                <a:schemeClr val="accent4"/>
              </a:solidFill>
              <a:cs typeface="Arial" pitchFamily="34" charset="0"/>
            </a:endParaRPr>
          </a:p>
        </p:txBody>
      </p:sp>
      <p:sp>
        <p:nvSpPr>
          <p:cNvPr id="26" name="자유형: 도형 63">
            <a:extLst>
              <a:ext uri="{FF2B5EF4-FFF2-40B4-BE49-F238E27FC236}">
                <a16:creationId xmlns:a16="http://schemas.microsoft.com/office/drawing/2014/main" xmlns="" id="{2340DA8F-28CA-4518-BD05-538ADCE7ED4F}"/>
              </a:ext>
            </a:extLst>
          </p:cNvPr>
          <p:cNvSpPr/>
          <p:nvPr/>
        </p:nvSpPr>
        <p:spPr>
          <a:xfrm>
            <a:off x="7632200" y="3544215"/>
            <a:ext cx="595618" cy="960323"/>
          </a:xfrm>
          <a:custGeom>
            <a:avLst/>
            <a:gdLst>
              <a:gd name="connsiteX0" fmla="*/ 174993 w 595618"/>
              <a:gd name="connsiteY0" fmla="*/ 874235 h 960323"/>
              <a:gd name="connsiteX1" fmla="*/ 174993 w 595618"/>
              <a:gd name="connsiteY1" fmla="*/ 874235 h 960323"/>
              <a:gd name="connsiteX2" fmla="*/ 174993 w 595618"/>
              <a:gd name="connsiteY2" fmla="*/ 874236 h 960323"/>
              <a:gd name="connsiteX3" fmla="*/ 195623 w 595618"/>
              <a:gd name="connsiteY3" fmla="*/ 853606 h 960323"/>
              <a:gd name="connsiteX4" fmla="*/ 406790 w 595618"/>
              <a:gd name="connsiteY4" fmla="*/ 853606 h 960323"/>
              <a:gd name="connsiteX5" fmla="*/ 427420 w 595618"/>
              <a:gd name="connsiteY5" fmla="*/ 874236 h 960323"/>
              <a:gd name="connsiteX6" fmla="*/ 427419 w 595618"/>
              <a:gd name="connsiteY6" fmla="*/ 874236 h 960323"/>
              <a:gd name="connsiteX7" fmla="*/ 406789 w 595618"/>
              <a:gd name="connsiteY7" fmla="*/ 894866 h 960323"/>
              <a:gd name="connsiteX8" fmla="*/ 386267 w 595618"/>
              <a:gd name="connsiteY8" fmla="*/ 894866 h 960323"/>
              <a:gd name="connsiteX9" fmla="*/ 381464 w 595618"/>
              <a:gd name="connsiteY9" fmla="*/ 915092 h 960323"/>
              <a:gd name="connsiteX10" fmla="*/ 301207 w 595618"/>
              <a:gd name="connsiteY10" fmla="*/ 960323 h 960323"/>
              <a:gd name="connsiteX11" fmla="*/ 220949 w 595618"/>
              <a:gd name="connsiteY11" fmla="*/ 915092 h 960323"/>
              <a:gd name="connsiteX12" fmla="*/ 216146 w 595618"/>
              <a:gd name="connsiteY12" fmla="*/ 894865 h 960323"/>
              <a:gd name="connsiteX13" fmla="*/ 195623 w 595618"/>
              <a:gd name="connsiteY13" fmla="*/ 894865 h 960323"/>
              <a:gd name="connsiteX14" fmla="*/ 181035 w 595618"/>
              <a:gd name="connsiteY14" fmla="*/ 888823 h 960323"/>
              <a:gd name="connsiteX15" fmla="*/ 174993 w 595618"/>
              <a:gd name="connsiteY15" fmla="*/ 874235 h 960323"/>
              <a:gd name="connsiteX16" fmla="*/ 181035 w 595618"/>
              <a:gd name="connsiteY16" fmla="*/ 859648 h 960323"/>
              <a:gd name="connsiteX17" fmla="*/ 195623 w 595618"/>
              <a:gd name="connsiteY17" fmla="*/ 853606 h 960323"/>
              <a:gd name="connsiteX18" fmla="*/ 195623 w 595618"/>
              <a:gd name="connsiteY18" fmla="*/ 777570 h 960323"/>
              <a:gd name="connsiteX19" fmla="*/ 406790 w 595618"/>
              <a:gd name="connsiteY19" fmla="*/ 777570 h 960323"/>
              <a:gd name="connsiteX20" fmla="*/ 427420 w 595618"/>
              <a:gd name="connsiteY20" fmla="*/ 798200 h 960323"/>
              <a:gd name="connsiteX21" fmla="*/ 427419 w 595618"/>
              <a:gd name="connsiteY21" fmla="*/ 798200 h 960323"/>
              <a:gd name="connsiteX22" fmla="*/ 421377 w 595618"/>
              <a:gd name="connsiteY22" fmla="*/ 812788 h 960323"/>
              <a:gd name="connsiteX23" fmla="*/ 414785 w 595618"/>
              <a:gd name="connsiteY23" fmla="*/ 815518 h 960323"/>
              <a:gd name="connsiteX24" fmla="*/ 421378 w 595618"/>
              <a:gd name="connsiteY24" fmla="*/ 818249 h 960323"/>
              <a:gd name="connsiteX25" fmla="*/ 427420 w 595618"/>
              <a:gd name="connsiteY25" fmla="*/ 832837 h 960323"/>
              <a:gd name="connsiteX26" fmla="*/ 427419 w 595618"/>
              <a:gd name="connsiteY26" fmla="*/ 832837 h 960323"/>
              <a:gd name="connsiteX27" fmla="*/ 406789 w 595618"/>
              <a:gd name="connsiteY27" fmla="*/ 853467 h 960323"/>
              <a:gd name="connsiteX28" fmla="*/ 195623 w 595618"/>
              <a:gd name="connsiteY28" fmla="*/ 853466 h 960323"/>
              <a:gd name="connsiteX29" fmla="*/ 181035 w 595618"/>
              <a:gd name="connsiteY29" fmla="*/ 847424 h 960323"/>
              <a:gd name="connsiteX30" fmla="*/ 174993 w 595618"/>
              <a:gd name="connsiteY30" fmla="*/ 832836 h 960323"/>
              <a:gd name="connsiteX31" fmla="*/ 181035 w 595618"/>
              <a:gd name="connsiteY31" fmla="*/ 818249 h 960323"/>
              <a:gd name="connsiteX32" fmla="*/ 187629 w 595618"/>
              <a:gd name="connsiteY32" fmla="*/ 815518 h 960323"/>
              <a:gd name="connsiteX33" fmla="*/ 181035 w 595618"/>
              <a:gd name="connsiteY33" fmla="*/ 812787 h 960323"/>
              <a:gd name="connsiteX34" fmla="*/ 174993 w 595618"/>
              <a:gd name="connsiteY34" fmla="*/ 798199 h 960323"/>
              <a:gd name="connsiteX35" fmla="*/ 181035 w 595618"/>
              <a:gd name="connsiteY35" fmla="*/ 783612 h 960323"/>
              <a:gd name="connsiteX36" fmla="*/ 195623 w 595618"/>
              <a:gd name="connsiteY36" fmla="*/ 777570 h 960323"/>
              <a:gd name="connsiteX37" fmla="*/ 195623 w 595618"/>
              <a:gd name="connsiteY37" fmla="*/ 736171 h 960323"/>
              <a:gd name="connsiteX38" fmla="*/ 406790 w 595618"/>
              <a:gd name="connsiteY38" fmla="*/ 736171 h 960323"/>
              <a:gd name="connsiteX39" fmla="*/ 427420 w 595618"/>
              <a:gd name="connsiteY39" fmla="*/ 756801 h 960323"/>
              <a:gd name="connsiteX40" fmla="*/ 427419 w 595618"/>
              <a:gd name="connsiteY40" fmla="*/ 756801 h 960323"/>
              <a:gd name="connsiteX41" fmla="*/ 406789 w 595618"/>
              <a:gd name="connsiteY41" fmla="*/ 777431 h 960323"/>
              <a:gd name="connsiteX42" fmla="*/ 195623 w 595618"/>
              <a:gd name="connsiteY42" fmla="*/ 777430 h 960323"/>
              <a:gd name="connsiteX43" fmla="*/ 181035 w 595618"/>
              <a:gd name="connsiteY43" fmla="*/ 771388 h 960323"/>
              <a:gd name="connsiteX44" fmla="*/ 174993 w 595618"/>
              <a:gd name="connsiteY44" fmla="*/ 756800 h 960323"/>
              <a:gd name="connsiteX45" fmla="*/ 181035 w 595618"/>
              <a:gd name="connsiteY45" fmla="*/ 742213 h 960323"/>
              <a:gd name="connsiteX46" fmla="*/ 195623 w 595618"/>
              <a:gd name="connsiteY46" fmla="*/ 736171 h 960323"/>
              <a:gd name="connsiteX47" fmla="*/ 297809 w 595618"/>
              <a:gd name="connsiteY47" fmla="*/ 0 h 960323"/>
              <a:gd name="connsiteX48" fmla="*/ 595618 w 595618"/>
              <a:gd name="connsiteY48" fmla="*/ 297809 h 960323"/>
              <a:gd name="connsiteX49" fmla="*/ 561660 w 595618"/>
              <a:gd name="connsiteY49" fmla="*/ 433175 h 960323"/>
              <a:gd name="connsiteX50" fmla="*/ 564963 w 595618"/>
              <a:gd name="connsiteY50" fmla="*/ 433175 h 960323"/>
              <a:gd name="connsiteX51" fmla="*/ 550267 w 595618"/>
              <a:gd name="connsiteY51" fmla="*/ 454166 h 960323"/>
              <a:gd name="connsiteX52" fmla="*/ 534207 w 595618"/>
              <a:gd name="connsiteY52" fmla="*/ 477103 h 960323"/>
              <a:gd name="connsiteX53" fmla="*/ 415175 w 595618"/>
              <a:gd name="connsiteY53" fmla="*/ 727664 h 960323"/>
              <a:gd name="connsiteX54" fmla="*/ 190775 w 595618"/>
              <a:gd name="connsiteY54" fmla="*/ 727664 h 960323"/>
              <a:gd name="connsiteX55" fmla="*/ 75295 w 595618"/>
              <a:gd name="connsiteY55" fmla="*/ 493931 h 960323"/>
              <a:gd name="connsiteX56" fmla="*/ 0 w 595618"/>
              <a:gd name="connsiteY56" fmla="*/ 297809 h 960323"/>
              <a:gd name="connsiteX57" fmla="*/ 297809 w 595618"/>
              <a:gd name="connsiteY57" fmla="*/ 0 h 9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5618" h="960323">
                <a:moveTo>
                  <a:pt x="174993" y="874235"/>
                </a:moveTo>
                <a:lnTo>
                  <a:pt x="174993" y="874235"/>
                </a:lnTo>
                <a:lnTo>
                  <a:pt x="174993" y="874236"/>
                </a:lnTo>
                <a:close/>
                <a:moveTo>
                  <a:pt x="195623" y="853606"/>
                </a:moveTo>
                <a:lnTo>
                  <a:pt x="406790" y="853606"/>
                </a:lnTo>
                <a:cubicBezTo>
                  <a:pt x="418184" y="853606"/>
                  <a:pt x="427420" y="862842"/>
                  <a:pt x="427420" y="874236"/>
                </a:cubicBezTo>
                <a:lnTo>
                  <a:pt x="427419" y="874236"/>
                </a:lnTo>
                <a:cubicBezTo>
                  <a:pt x="427419" y="885630"/>
                  <a:pt x="418183" y="894866"/>
                  <a:pt x="406789" y="894866"/>
                </a:cubicBezTo>
                <a:lnTo>
                  <a:pt x="386267" y="894866"/>
                </a:lnTo>
                <a:lnTo>
                  <a:pt x="381464" y="915092"/>
                </a:lnTo>
                <a:cubicBezTo>
                  <a:pt x="368241" y="941672"/>
                  <a:pt x="337286" y="960323"/>
                  <a:pt x="301207" y="960323"/>
                </a:cubicBezTo>
                <a:cubicBezTo>
                  <a:pt x="265128" y="960323"/>
                  <a:pt x="234172" y="941672"/>
                  <a:pt x="220949" y="915092"/>
                </a:cubicBezTo>
                <a:lnTo>
                  <a:pt x="216146" y="894865"/>
                </a:lnTo>
                <a:lnTo>
                  <a:pt x="195623" y="894865"/>
                </a:lnTo>
                <a:cubicBezTo>
                  <a:pt x="189926" y="894865"/>
                  <a:pt x="184768" y="892556"/>
                  <a:pt x="181035" y="888823"/>
                </a:cubicBezTo>
                <a:lnTo>
                  <a:pt x="174993" y="874235"/>
                </a:lnTo>
                <a:lnTo>
                  <a:pt x="181035" y="859648"/>
                </a:lnTo>
                <a:cubicBezTo>
                  <a:pt x="184768" y="855915"/>
                  <a:pt x="189926" y="853606"/>
                  <a:pt x="195623" y="853606"/>
                </a:cubicBezTo>
                <a:close/>
                <a:moveTo>
                  <a:pt x="195623" y="777570"/>
                </a:moveTo>
                <a:lnTo>
                  <a:pt x="406790" y="777570"/>
                </a:lnTo>
                <a:cubicBezTo>
                  <a:pt x="418184" y="777570"/>
                  <a:pt x="427420" y="786806"/>
                  <a:pt x="427420" y="798200"/>
                </a:cubicBezTo>
                <a:lnTo>
                  <a:pt x="427419" y="798200"/>
                </a:lnTo>
                <a:cubicBezTo>
                  <a:pt x="427419" y="803897"/>
                  <a:pt x="425110" y="809054"/>
                  <a:pt x="421377" y="812788"/>
                </a:cubicBezTo>
                <a:lnTo>
                  <a:pt x="414785" y="815518"/>
                </a:lnTo>
                <a:lnTo>
                  <a:pt x="421378" y="818249"/>
                </a:lnTo>
                <a:cubicBezTo>
                  <a:pt x="425111" y="821982"/>
                  <a:pt x="427420" y="827140"/>
                  <a:pt x="427420" y="832837"/>
                </a:cubicBezTo>
                <a:lnTo>
                  <a:pt x="427419" y="832837"/>
                </a:lnTo>
                <a:cubicBezTo>
                  <a:pt x="427419" y="844231"/>
                  <a:pt x="418183" y="853467"/>
                  <a:pt x="406789" y="853467"/>
                </a:cubicBezTo>
                <a:lnTo>
                  <a:pt x="195623" y="853466"/>
                </a:lnTo>
                <a:cubicBezTo>
                  <a:pt x="189926" y="853466"/>
                  <a:pt x="184768" y="851157"/>
                  <a:pt x="181035" y="847424"/>
                </a:cubicBezTo>
                <a:lnTo>
                  <a:pt x="174993" y="832836"/>
                </a:lnTo>
                <a:lnTo>
                  <a:pt x="181035" y="818249"/>
                </a:lnTo>
                <a:lnTo>
                  <a:pt x="187629" y="815518"/>
                </a:lnTo>
                <a:lnTo>
                  <a:pt x="181035" y="812787"/>
                </a:lnTo>
                <a:lnTo>
                  <a:pt x="174993" y="798199"/>
                </a:lnTo>
                <a:lnTo>
                  <a:pt x="181035" y="783612"/>
                </a:lnTo>
                <a:cubicBezTo>
                  <a:pt x="184768" y="779879"/>
                  <a:pt x="189926" y="777570"/>
                  <a:pt x="195623" y="777570"/>
                </a:cubicBezTo>
                <a:close/>
                <a:moveTo>
                  <a:pt x="195623" y="736171"/>
                </a:moveTo>
                <a:lnTo>
                  <a:pt x="406790" y="736171"/>
                </a:lnTo>
                <a:cubicBezTo>
                  <a:pt x="418184" y="736171"/>
                  <a:pt x="427420" y="745407"/>
                  <a:pt x="427420" y="756801"/>
                </a:cubicBezTo>
                <a:lnTo>
                  <a:pt x="427419" y="756801"/>
                </a:lnTo>
                <a:cubicBezTo>
                  <a:pt x="427419" y="768195"/>
                  <a:pt x="418183" y="777431"/>
                  <a:pt x="406789" y="777431"/>
                </a:cubicBezTo>
                <a:lnTo>
                  <a:pt x="195623" y="777430"/>
                </a:lnTo>
                <a:cubicBezTo>
                  <a:pt x="189926" y="777430"/>
                  <a:pt x="184768" y="775121"/>
                  <a:pt x="181035" y="771388"/>
                </a:cubicBezTo>
                <a:lnTo>
                  <a:pt x="174993" y="756800"/>
                </a:lnTo>
                <a:lnTo>
                  <a:pt x="181035" y="742213"/>
                </a:lnTo>
                <a:cubicBezTo>
                  <a:pt x="184768" y="738480"/>
                  <a:pt x="189926" y="736171"/>
                  <a:pt x="195623" y="736171"/>
                </a:cubicBezTo>
                <a:close/>
                <a:moveTo>
                  <a:pt x="297809" y="0"/>
                </a:moveTo>
                <a:cubicBezTo>
                  <a:pt x="462285" y="0"/>
                  <a:pt x="595618" y="133334"/>
                  <a:pt x="595618" y="297809"/>
                </a:cubicBezTo>
                <a:cubicBezTo>
                  <a:pt x="595618" y="346795"/>
                  <a:pt x="583791" y="393018"/>
                  <a:pt x="561660" y="433175"/>
                </a:cubicBezTo>
                <a:lnTo>
                  <a:pt x="564963" y="433175"/>
                </a:lnTo>
                <a:lnTo>
                  <a:pt x="550267" y="454166"/>
                </a:lnTo>
                <a:cubicBezTo>
                  <a:pt x="546078" y="462612"/>
                  <a:pt x="540762" y="470335"/>
                  <a:pt x="534207" y="477103"/>
                </a:cubicBezTo>
                <a:cubicBezTo>
                  <a:pt x="477913" y="557557"/>
                  <a:pt x="431141" y="646031"/>
                  <a:pt x="415175" y="727664"/>
                </a:cubicBezTo>
                <a:lnTo>
                  <a:pt x="190775" y="727664"/>
                </a:lnTo>
                <a:cubicBezTo>
                  <a:pt x="178298" y="652103"/>
                  <a:pt x="126191" y="569216"/>
                  <a:pt x="75295" y="493931"/>
                </a:cubicBezTo>
                <a:cubicBezTo>
                  <a:pt x="28091" y="442238"/>
                  <a:pt x="0" y="373304"/>
                  <a:pt x="0" y="297809"/>
                </a:cubicBezTo>
                <a:cubicBezTo>
                  <a:pt x="0" y="133334"/>
                  <a:pt x="133333" y="0"/>
                  <a:pt x="2978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7" name="자유형: 도형 64">
            <a:extLst>
              <a:ext uri="{FF2B5EF4-FFF2-40B4-BE49-F238E27FC236}">
                <a16:creationId xmlns:a16="http://schemas.microsoft.com/office/drawing/2014/main" xmlns="" id="{BE3D4948-815F-4D43-B913-3934C07C1FB2}"/>
              </a:ext>
            </a:extLst>
          </p:cNvPr>
          <p:cNvSpPr/>
          <p:nvPr/>
        </p:nvSpPr>
        <p:spPr>
          <a:xfrm>
            <a:off x="7649137" y="4961538"/>
            <a:ext cx="595618" cy="960323"/>
          </a:xfrm>
          <a:custGeom>
            <a:avLst/>
            <a:gdLst>
              <a:gd name="connsiteX0" fmla="*/ 174993 w 595618"/>
              <a:gd name="connsiteY0" fmla="*/ 874235 h 960323"/>
              <a:gd name="connsiteX1" fmla="*/ 174993 w 595618"/>
              <a:gd name="connsiteY1" fmla="*/ 874235 h 960323"/>
              <a:gd name="connsiteX2" fmla="*/ 174993 w 595618"/>
              <a:gd name="connsiteY2" fmla="*/ 874236 h 960323"/>
              <a:gd name="connsiteX3" fmla="*/ 195623 w 595618"/>
              <a:gd name="connsiteY3" fmla="*/ 853606 h 960323"/>
              <a:gd name="connsiteX4" fmla="*/ 406790 w 595618"/>
              <a:gd name="connsiteY4" fmla="*/ 853606 h 960323"/>
              <a:gd name="connsiteX5" fmla="*/ 427420 w 595618"/>
              <a:gd name="connsiteY5" fmla="*/ 874236 h 960323"/>
              <a:gd name="connsiteX6" fmla="*/ 427419 w 595618"/>
              <a:gd name="connsiteY6" fmla="*/ 874236 h 960323"/>
              <a:gd name="connsiteX7" fmla="*/ 406789 w 595618"/>
              <a:gd name="connsiteY7" fmla="*/ 894866 h 960323"/>
              <a:gd name="connsiteX8" fmla="*/ 386267 w 595618"/>
              <a:gd name="connsiteY8" fmla="*/ 894866 h 960323"/>
              <a:gd name="connsiteX9" fmla="*/ 381464 w 595618"/>
              <a:gd name="connsiteY9" fmla="*/ 915092 h 960323"/>
              <a:gd name="connsiteX10" fmla="*/ 301207 w 595618"/>
              <a:gd name="connsiteY10" fmla="*/ 960323 h 960323"/>
              <a:gd name="connsiteX11" fmla="*/ 220949 w 595618"/>
              <a:gd name="connsiteY11" fmla="*/ 915092 h 960323"/>
              <a:gd name="connsiteX12" fmla="*/ 216146 w 595618"/>
              <a:gd name="connsiteY12" fmla="*/ 894865 h 960323"/>
              <a:gd name="connsiteX13" fmla="*/ 195623 w 595618"/>
              <a:gd name="connsiteY13" fmla="*/ 894865 h 960323"/>
              <a:gd name="connsiteX14" fmla="*/ 181035 w 595618"/>
              <a:gd name="connsiteY14" fmla="*/ 888823 h 960323"/>
              <a:gd name="connsiteX15" fmla="*/ 174993 w 595618"/>
              <a:gd name="connsiteY15" fmla="*/ 874235 h 960323"/>
              <a:gd name="connsiteX16" fmla="*/ 181035 w 595618"/>
              <a:gd name="connsiteY16" fmla="*/ 859648 h 960323"/>
              <a:gd name="connsiteX17" fmla="*/ 195623 w 595618"/>
              <a:gd name="connsiteY17" fmla="*/ 853606 h 960323"/>
              <a:gd name="connsiteX18" fmla="*/ 195623 w 595618"/>
              <a:gd name="connsiteY18" fmla="*/ 777570 h 960323"/>
              <a:gd name="connsiteX19" fmla="*/ 406790 w 595618"/>
              <a:gd name="connsiteY19" fmla="*/ 777570 h 960323"/>
              <a:gd name="connsiteX20" fmla="*/ 427420 w 595618"/>
              <a:gd name="connsiteY20" fmla="*/ 798200 h 960323"/>
              <a:gd name="connsiteX21" fmla="*/ 427419 w 595618"/>
              <a:gd name="connsiteY21" fmla="*/ 798200 h 960323"/>
              <a:gd name="connsiteX22" fmla="*/ 421377 w 595618"/>
              <a:gd name="connsiteY22" fmla="*/ 812788 h 960323"/>
              <a:gd name="connsiteX23" fmla="*/ 414785 w 595618"/>
              <a:gd name="connsiteY23" fmla="*/ 815518 h 960323"/>
              <a:gd name="connsiteX24" fmla="*/ 421378 w 595618"/>
              <a:gd name="connsiteY24" fmla="*/ 818249 h 960323"/>
              <a:gd name="connsiteX25" fmla="*/ 427420 w 595618"/>
              <a:gd name="connsiteY25" fmla="*/ 832837 h 960323"/>
              <a:gd name="connsiteX26" fmla="*/ 427419 w 595618"/>
              <a:gd name="connsiteY26" fmla="*/ 832837 h 960323"/>
              <a:gd name="connsiteX27" fmla="*/ 406789 w 595618"/>
              <a:gd name="connsiteY27" fmla="*/ 853467 h 960323"/>
              <a:gd name="connsiteX28" fmla="*/ 195623 w 595618"/>
              <a:gd name="connsiteY28" fmla="*/ 853466 h 960323"/>
              <a:gd name="connsiteX29" fmla="*/ 181035 w 595618"/>
              <a:gd name="connsiteY29" fmla="*/ 847424 h 960323"/>
              <a:gd name="connsiteX30" fmla="*/ 174993 w 595618"/>
              <a:gd name="connsiteY30" fmla="*/ 832836 h 960323"/>
              <a:gd name="connsiteX31" fmla="*/ 181035 w 595618"/>
              <a:gd name="connsiteY31" fmla="*/ 818249 h 960323"/>
              <a:gd name="connsiteX32" fmla="*/ 187629 w 595618"/>
              <a:gd name="connsiteY32" fmla="*/ 815518 h 960323"/>
              <a:gd name="connsiteX33" fmla="*/ 181035 w 595618"/>
              <a:gd name="connsiteY33" fmla="*/ 812787 h 960323"/>
              <a:gd name="connsiteX34" fmla="*/ 174993 w 595618"/>
              <a:gd name="connsiteY34" fmla="*/ 798199 h 960323"/>
              <a:gd name="connsiteX35" fmla="*/ 181035 w 595618"/>
              <a:gd name="connsiteY35" fmla="*/ 783612 h 960323"/>
              <a:gd name="connsiteX36" fmla="*/ 195623 w 595618"/>
              <a:gd name="connsiteY36" fmla="*/ 777570 h 960323"/>
              <a:gd name="connsiteX37" fmla="*/ 195623 w 595618"/>
              <a:gd name="connsiteY37" fmla="*/ 736171 h 960323"/>
              <a:gd name="connsiteX38" fmla="*/ 406790 w 595618"/>
              <a:gd name="connsiteY38" fmla="*/ 736171 h 960323"/>
              <a:gd name="connsiteX39" fmla="*/ 427420 w 595618"/>
              <a:gd name="connsiteY39" fmla="*/ 756801 h 960323"/>
              <a:gd name="connsiteX40" fmla="*/ 427419 w 595618"/>
              <a:gd name="connsiteY40" fmla="*/ 756801 h 960323"/>
              <a:gd name="connsiteX41" fmla="*/ 406789 w 595618"/>
              <a:gd name="connsiteY41" fmla="*/ 777431 h 960323"/>
              <a:gd name="connsiteX42" fmla="*/ 195623 w 595618"/>
              <a:gd name="connsiteY42" fmla="*/ 777430 h 960323"/>
              <a:gd name="connsiteX43" fmla="*/ 181035 w 595618"/>
              <a:gd name="connsiteY43" fmla="*/ 771388 h 960323"/>
              <a:gd name="connsiteX44" fmla="*/ 174993 w 595618"/>
              <a:gd name="connsiteY44" fmla="*/ 756800 h 960323"/>
              <a:gd name="connsiteX45" fmla="*/ 181035 w 595618"/>
              <a:gd name="connsiteY45" fmla="*/ 742213 h 960323"/>
              <a:gd name="connsiteX46" fmla="*/ 195623 w 595618"/>
              <a:gd name="connsiteY46" fmla="*/ 736171 h 960323"/>
              <a:gd name="connsiteX47" fmla="*/ 297809 w 595618"/>
              <a:gd name="connsiteY47" fmla="*/ 0 h 960323"/>
              <a:gd name="connsiteX48" fmla="*/ 595618 w 595618"/>
              <a:gd name="connsiteY48" fmla="*/ 297809 h 960323"/>
              <a:gd name="connsiteX49" fmla="*/ 561660 w 595618"/>
              <a:gd name="connsiteY49" fmla="*/ 433175 h 960323"/>
              <a:gd name="connsiteX50" fmla="*/ 564963 w 595618"/>
              <a:gd name="connsiteY50" fmla="*/ 433175 h 960323"/>
              <a:gd name="connsiteX51" fmla="*/ 550267 w 595618"/>
              <a:gd name="connsiteY51" fmla="*/ 454166 h 960323"/>
              <a:gd name="connsiteX52" fmla="*/ 534207 w 595618"/>
              <a:gd name="connsiteY52" fmla="*/ 477103 h 960323"/>
              <a:gd name="connsiteX53" fmla="*/ 415175 w 595618"/>
              <a:gd name="connsiteY53" fmla="*/ 727664 h 960323"/>
              <a:gd name="connsiteX54" fmla="*/ 190775 w 595618"/>
              <a:gd name="connsiteY54" fmla="*/ 727664 h 960323"/>
              <a:gd name="connsiteX55" fmla="*/ 75295 w 595618"/>
              <a:gd name="connsiteY55" fmla="*/ 493931 h 960323"/>
              <a:gd name="connsiteX56" fmla="*/ 0 w 595618"/>
              <a:gd name="connsiteY56" fmla="*/ 297809 h 960323"/>
              <a:gd name="connsiteX57" fmla="*/ 297809 w 595618"/>
              <a:gd name="connsiteY57" fmla="*/ 0 h 9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5618" h="960323">
                <a:moveTo>
                  <a:pt x="174993" y="874235"/>
                </a:moveTo>
                <a:lnTo>
                  <a:pt x="174993" y="874235"/>
                </a:lnTo>
                <a:lnTo>
                  <a:pt x="174993" y="874236"/>
                </a:lnTo>
                <a:close/>
                <a:moveTo>
                  <a:pt x="195623" y="853606"/>
                </a:moveTo>
                <a:lnTo>
                  <a:pt x="406790" y="853606"/>
                </a:lnTo>
                <a:cubicBezTo>
                  <a:pt x="418184" y="853606"/>
                  <a:pt x="427420" y="862842"/>
                  <a:pt x="427420" y="874236"/>
                </a:cubicBezTo>
                <a:lnTo>
                  <a:pt x="427419" y="874236"/>
                </a:lnTo>
                <a:cubicBezTo>
                  <a:pt x="427419" y="885630"/>
                  <a:pt x="418183" y="894866"/>
                  <a:pt x="406789" y="894866"/>
                </a:cubicBezTo>
                <a:lnTo>
                  <a:pt x="386267" y="894866"/>
                </a:lnTo>
                <a:lnTo>
                  <a:pt x="381464" y="915092"/>
                </a:lnTo>
                <a:cubicBezTo>
                  <a:pt x="368241" y="941672"/>
                  <a:pt x="337286" y="960323"/>
                  <a:pt x="301207" y="960323"/>
                </a:cubicBezTo>
                <a:cubicBezTo>
                  <a:pt x="265128" y="960323"/>
                  <a:pt x="234172" y="941672"/>
                  <a:pt x="220949" y="915092"/>
                </a:cubicBezTo>
                <a:lnTo>
                  <a:pt x="216146" y="894865"/>
                </a:lnTo>
                <a:lnTo>
                  <a:pt x="195623" y="894865"/>
                </a:lnTo>
                <a:cubicBezTo>
                  <a:pt x="189926" y="894865"/>
                  <a:pt x="184768" y="892556"/>
                  <a:pt x="181035" y="888823"/>
                </a:cubicBezTo>
                <a:lnTo>
                  <a:pt x="174993" y="874235"/>
                </a:lnTo>
                <a:lnTo>
                  <a:pt x="181035" y="859648"/>
                </a:lnTo>
                <a:cubicBezTo>
                  <a:pt x="184768" y="855915"/>
                  <a:pt x="189926" y="853606"/>
                  <a:pt x="195623" y="853606"/>
                </a:cubicBezTo>
                <a:close/>
                <a:moveTo>
                  <a:pt x="195623" y="777570"/>
                </a:moveTo>
                <a:lnTo>
                  <a:pt x="406790" y="777570"/>
                </a:lnTo>
                <a:cubicBezTo>
                  <a:pt x="418184" y="777570"/>
                  <a:pt x="427420" y="786806"/>
                  <a:pt x="427420" y="798200"/>
                </a:cubicBezTo>
                <a:lnTo>
                  <a:pt x="427419" y="798200"/>
                </a:lnTo>
                <a:cubicBezTo>
                  <a:pt x="427419" y="803897"/>
                  <a:pt x="425110" y="809054"/>
                  <a:pt x="421377" y="812788"/>
                </a:cubicBezTo>
                <a:lnTo>
                  <a:pt x="414785" y="815518"/>
                </a:lnTo>
                <a:lnTo>
                  <a:pt x="421378" y="818249"/>
                </a:lnTo>
                <a:cubicBezTo>
                  <a:pt x="425111" y="821982"/>
                  <a:pt x="427420" y="827140"/>
                  <a:pt x="427420" y="832837"/>
                </a:cubicBezTo>
                <a:lnTo>
                  <a:pt x="427419" y="832837"/>
                </a:lnTo>
                <a:cubicBezTo>
                  <a:pt x="427419" y="844231"/>
                  <a:pt x="418183" y="853467"/>
                  <a:pt x="406789" y="853467"/>
                </a:cubicBezTo>
                <a:lnTo>
                  <a:pt x="195623" y="853466"/>
                </a:lnTo>
                <a:cubicBezTo>
                  <a:pt x="189926" y="853466"/>
                  <a:pt x="184768" y="851157"/>
                  <a:pt x="181035" y="847424"/>
                </a:cubicBezTo>
                <a:lnTo>
                  <a:pt x="174993" y="832836"/>
                </a:lnTo>
                <a:lnTo>
                  <a:pt x="181035" y="818249"/>
                </a:lnTo>
                <a:lnTo>
                  <a:pt x="187629" y="815518"/>
                </a:lnTo>
                <a:lnTo>
                  <a:pt x="181035" y="812787"/>
                </a:lnTo>
                <a:lnTo>
                  <a:pt x="174993" y="798199"/>
                </a:lnTo>
                <a:lnTo>
                  <a:pt x="181035" y="783612"/>
                </a:lnTo>
                <a:cubicBezTo>
                  <a:pt x="184768" y="779879"/>
                  <a:pt x="189926" y="777570"/>
                  <a:pt x="195623" y="777570"/>
                </a:cubicBezTo>
                <a:close/>
                <a:moveTo>
                  <a:pt x="195623" y="736171"/>
                </a:moveTo>
                <a:lnTo>
                  <a:pt x="406790" y="736171"/>
                </a:lnTo>
                <a:cubicBezTo>
                  <a:pt x="418184" y="736171"/>
                  <a:pt x="427420" y="745407"/>
                  <a:pt x="427420" y="756801"/>
                </a:cubicBezTo>
                <a:lnTo>
                  <a:pt x="427419" y="756801"/>
                </a:lnTo>
                <a:cubicBezTo>
                  <a:pt x="427419" y="768195"/>
                  <a:pt x="418183" y="777431"/>
                  <a:pt x="406789" y="777431"/>
                </a:cubicBezTo>
                <a:lnTo>
                  <a:pt x="195623" y="777430"/>
                </a:lnTo>
                <a:cubicBezTo>
                  <a:pt x="189926" y="777430"/>
                  <a:pt x="184768" y="775121"/>
                  <a:pt x="181035" y="771388"/>
                </a:cubicBezTo>
                <a:lnTo>
                  <a:pt x="174993" y="756800"/>
                </a:lnTo>
                <a:lnTo>
                  <a:pt x="181035" y="742213"/>
                </a:lnTo>
                <a:cubicBezTo>
                  <a:pt x="184768" y="738480"/>
                  <a:pt x="189926" y="736171"/>
                  <a:pt x="195623" y="736171"/>
                </a:cubicBezTo>
                <a:close/>
                <a:moveTo>
                  <a:pt x="297809" y="0"/>
                </a:moveTo>
                <a:cubicBezTo>
                  <a:pt x="462285" y="0"/>
                  <a:pt x="595618" y="133334"/>
                  <a:pt x="595618" y="297809"/>
                </a:cubicBezTo>
                <a:cubicBezTo>
                  <a:pt x="595618" y="346795"/>
                  <a:pt x="583791" y="393018"/>
                  <a:pt x="561660" y="433175"/>
                </a:cubicBezTo>
                <a:lnTo>
                  <a:pt x="564963" y="433175"/>
                </a:lnTo>
                <a:lnTo>
                  <a:pt x="550267" y="454166"/>
                </a:lnTo>
                <a:cubicBezTo>
                  <a:pt x="546078" y="462612"/>
                  <a:pt x="540762" y="470335"/>
                  <a:pt x="534207" y="477103"/>
                </a:cubicBezTo>
                <a:cubicBezTo>
                  <a:pt x="477913" y="557557"/>
                  <a:pt x="431141" y="646031"/>
                  <a:pt x="415175" y="727664"/>
                </a:cubicBezTo>
                <a:lnTo>
                  <a:pt x="190775" y="727664"/>
                </a:lnTo>
                <a:cubicBezTo>
                  <a:pt x="178298" y="652103"/>
                  <a:pt x="126191" y="569216"/>
                  <a:pt x="75295" y="493931"/>
                </a:cubicBezTo>
                <a:cubicBezTo>
                  <a:pt x="28091" y="442238"/>
                  <a:pt x="0" y="373304"/>
                  <a:pt x="0" y="297809"/>
                </a:cubicBezTo>
                <a:cubicBezTo>
                  <a:pt x="0" y="133334"/>
                  <a:pt x="133333" y="0"/>
                  <a:pt x="2978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3" name="TextBox 32">
            <a:extLst>
              <a:ext uri="{FF2B5EF4-FFF2-40B4-BE49-F238E27FC236}">
                <a16:creationId xmlns:a16="http://schemas.microsoft.com/office/drawing/2014/main" xmlns="" id="{8CEC22C9-0F80-4B6D-862D-A709F0142EBF}"/>
              </a:ext>
            </a:extLst>
          </p:cNvPr>
          <p:cNvSpPr txBox="1"/>
          <p:nvPr/>
        </p:nvSpPr>
        <p:spPr>
          <a:xfrm>
            <a:off x="6945827" y="581194"/>
            <a:ext cx="4949617" cy="1477328"/>
          </a:xfrm>
          <a:prstGeom prst="rect">
            <a:avLst/>
          </a:prstGeom>
          <a:noFill/>
        </p:spPr>
        <p:txBody>
          <a:bodyPr wrap="square" rtlCol="0" anchor="ctr">
            <a:spAutoFit/>
          </a:bodyPr>
          <a:lstStyle/>
          <a:p>
            <a:r>
              <a:rPr lang="el-GR" altLang="ko-KR" b="1" dirty="0" smtClean="0">
                <a:solidFill>
                  <a:schemeClr val="accent3"/>
                </a:solidFill>
                <a:cs typeface="Arial" pitchFamily="34" charset="0"/>
              </a:rPr>
              <a:t>Ενεργειακή Αξιοποίηση:</a:t>
            </a:r>
            <a:r>
              <a:rPr lang="en-GB" altLang="ko-KR" b="1" dirty="0" smtClean="0">
                <a:solidFill>
                  <a:schemeClr val="accent3"/>
                </a:solidFill>
                <a:cs typeface="Arial" pitchFamily="34" charset="0"/>
              </a:rPr>
              <a:t> </a:t>
            </a:r>
            <a:r>
              <a:rPr lang="el-GR" dirty="0" smtClean="0"/>
              <a:t>Η βιομάζα μπορεί να αξιοποιηθεί για την κάλυψη ενεργειακών αναγκών, είτε με απ’ ευθείας καύση, είτε με μετατροπή της σε:</a:t>
            </a:r>
          </a:p>
          <a:p>
            <a:endParaRPr lang="en-GB" altLang="ko-KR" dirty="0">
              <a:cs typeface="Arial" pitchFamily="34" charset="0"/>
            </a:endParaRPr>
          </a:p>
        </p:txBody>
      </p:sp>
      <p:pic>
        <p:nvPicPr>
          <p:cNvPr id="34" name="33 - Θέση εικόνας" descr="what_does_a_biomass_power_plant_manager_do.jpg"/>
          <p:cNvPicPr>
            <a:picLocks noGrp="1" noChangeAspect="1"/>
          </p:cNvPicPr>
          <p:nvPr>
            <p:ph type="pic" idx="1"/>
          </p:nvPr>
        </p:nvPicPr>
        <p:blipFill>
          <a:blip r:embed="rId2" cstate="print"/>
          <a:srcRect l="16550" r="16550"/>
          <a:stretch>
            <a:fillRect/>
          </a:stretch>
        </p:blipFill>
        <p:spPr/>
      </p:pic>
      <p:pic>
        <p:nvPicPr>
          <p:cNvPr id="2050" name="Picture 2" descr="C:\Users\Da\Desktop\Επιστήμη και Τεχνολογία Περιβάλλοντος\Παρουσίαση\shillouete\good\biogas\White-Biogass.png"/>
          <p:cNvPicPr>
            <a:picLocks noChangeAspect="1" noChangeArrowheads="1"/>
          </p:cNvPicPr>
          <p:nvPr/>
        </p:nvPicPr>
        <p:blipFill>
          <a:blip r:embed="rId3" cstate="print"/>
          <a:srcRect/>
          <a:stretch>
            <a:fillRect/>
          </a:stretch>
        </p:blipFill>
        <p:spPr bwMode="auto">
          <a:xfrm>
            <a:off x="7709010" y="2276850"/>
            <a:ext cx="361950" cy="463518"/>
          </a:xfrm>
          <a:prstGeom prst="rect">
            <a:avLst/>
          </a:prstGeom>
          <a:noFill/>
        </p:spPr>
      </p:pic>
      <p:pic>
        <p:nvPicPr>
          <p:cNvPr id="2051" name="Picture 3" descr="C:\Users\Da\Desktop\Επιστήμη και Τεχνολογία Περιβάλλοντος\Παρουσίαση\shillouete\good\biofuel\White - biofuel - barrel.png"/>
          <p:cNvPicPr>
            <a:picLocks noChangeAspect="1" noChangeArrowheads="1"/>
          </p:cNvPicPr>
          <p:nvPr/>
        </p:nvPicPr>
        <p:blipFill>
          <a:blip r:embed="rId4" cstate="print"/>
          <a:srcRect/>
          <a:stretch>
            <a:fillRect/>
          </a:stretch>
        </p:blipFill>
        <p:spPr bwMode="auto">
          <a:xfrm>
            <a:off x="7799101" y="3704509"/>
            <a:ext cx="267355" cy="388937"/>
          </a:xfrm>
          <a:prstGeom prst="rect">
            <a:avLst/>
          </a:prstGeom>
          <a:noFill/>
        </p:spPr>
      </p:pic>
      <p:pic>
        <p:nvPicPr>
          <p:cNvPr id="1026" name="Picture 2" descr="C:\Users\Da\Desktop\Επιστήμη και Τεχνολογία Περιβάλλοντος\Παρουσίαση\shillouete\good\biomass\White- Pellet.png"/>
          <p:cNvPicPr>
            <a:picLocks noChangeAspect="1" noChangeArrowheads="1"/>
          </p:cNvPicPr>
          <p:nvPr/>
        </p:nvPicPr>
        <p:blipFill>
          <a:blip r:embed="rId5" cstate="print"/>
          <a:srcRect/>
          <a:stretch>
            <a:fillRect/>
          </a:stretch>
        </p:blipFill>
        <p:spPr bwMode="auto">
          <a:xfrm>
            <a:off x="7824225" y="5080415"/>
            <a:ext cx="275220" cy="366959"/>
          </a:xfrm>
          <a:prstGeom prst="rect">
            <a:avLst/>
          </a:prstGeom>
          <a:noFill/>
        </p:spPr>
      </p:pic>
    </p:spTree>
    <p:extLst>
      <p:ext uri="{BB962C8B-B14F-4D97-AF65-F5344CB8AC3E}">
        <p14:creationId xmlns:p14="http://schemas.microsoft.com/office/powerpoint/2010/main" xmlns="" val="1742833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smtClean="0"/>
              <a:t>1.</a:t>
            </a:r>
            <a:r>
              <a:rPr lang="el-GR" dirty="0" err="1" smtClean="0"/>
              <a:t>θερμοχημική</a:t>
            </a:r>
            <a:r>
              <a:rPr lang="el-GR" dirty="0" smtClean="0"/>
              <a:t> </a:t>
            </a:r>
            <a:r>
              <a:rPr lang="el-GR" dirty="0" smtClean="0"/>
              <a:t>Μετατροπή</a:t>
            </a:r>
            <a:endParaRPr lang="en-US" dirty="0"/>
          </a:p>
        </p:txBody>
      </p:sp>
      <p:sp>
        <p:nvSpPr>
          <p:cNvPr id="5" name="TextBox 4">
            <a:extLst>
              <a:ext uri="{FF2B5EF4-FFF2-40B4-BE49-F238E27FC236}">
                <a16:creationId xmlns="" xmlns:a16="http://schemas.microsoft.com/office/drawing/2014/main" id="{6AA2D139-774F-4604-92DA-7F64B9BD325F}"/>
              </a:ext>
            </a:extLst>
          </p:cNvPr>
          <p:cNvSpPr txBox="1"/>
          <p:nvPr/>
        </p:nvSpPr>
        <p:spPr>
          <a:xfrm>
            <a:off x="8045662" y="2870352"/>
            <a:ext cx="3003702" cy="276999"/>
          </a:xfrm>
          <a:prstGeom prst="rect">
            <a:avLst/>
          </a:prstGeom>
          <a:noFill/>
        </p:spPr>
        <p:txBody>
          <a:bodyPr wrap="square" rtlCol="0">
            <a:spAutoFit/>
          </a:bodyPr>
          <a:lstStyle/>
          <a:p>
            <a:r>
              <a:rPr lang="el-GR" altLang="ko-KR" sz="1200" b="1" dirty="0" smtClean="0">
                <a:solidFill>
                  <a:schemeClr val="tx1">
                    <a:lumMod val="75000"/>
                    <a:lumOff val="25000"/>
                  </a:schemeClr>
                </a:solidFill>
                <a:cs typeface="Arial" pitchFamily="34" charset="0"/>
              </a:rPr>
              <a:t>Θερμική αποσύνθεση</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 xmlns:a16="http://schemas.microsoft.com/office/drawing/2014/main" id="{8C65A139-AAAD-42F4-85BE-C020B6A5BDCB}"/>
              </a:ext>
            </a:extLst>
          </p:cNvPr>
          <p:cNvSpPr txBox="1"/>
          <p:nvPr/>
        </p:nvSpPr>
        <p:spPr>
          <a:xfrm>
            <a:off x="8367879" y="3961460"/>
            <a:ext cx="3003734" cy="276999"/>
          </a:xfrm>
          <a:prstGeom prst="rect">
            <a:avLst/>
          </a:prstGeom>
          <a:noFill/>
        </p:spPr>
        <p:txBody>
          <a:bodyPr wrap="square" rtlCol="0">
            <a:spAutoFit/>
          </a:bodyPr>
          <a:lstStyle/>
          <a:p>
            <a:r>
              <a:rPr lang="el-GR" altLang="ko-KR" sz="1200" b="1" dirty="0" smtClean="0">
                <a:solidFill>
                  <a:schemeClr val="tx1">
                    <a:lumMod val="75000"/>
                    <a:lumOff val="25000"/>
                  </a:schemeClr>
                </a:solidFill>
                <a:cs typeface="Arial" pitchFamily="34" charset="0"/>
              </a:rPr>
              <a:t>Υδροθερμική υγροποίηση</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 xmlns:a16="http://schemas.microsoft.com/office/drawing/2014/main" id="{6AAA5D72-6BAD-4875-9B0A-4F7344C2C1E7}"/>
              </a:ext>
            </a:extLst>
          </p:cNvPr>
          <p:cNvSpPr txBox="1"/>
          <p:nvPr/>
        </p:nvSpPr>
        <p:spPr>
          <a:xfrm>
            <a:off x="2965207" y="1748790"/>
            <a:ext cx="6320806" cy="276999"/>
          </a:xfrm>
          <a:prstGeom prst="rect">
            <a:avLst/>
          </a:prstGeom>
          <a:noFill/>
        </p:spPr>
        <p:txBody>
          <a:bodyPr wrap="square" rtlCol="0">
            <a:spAutoFit/>
          </a:bodyPr>
          <a:lstStyle/>
          <a:p>
            <a:pPr algn="ctr"/>
            <a:r>
              <a:rPr lang="el-GR" altLang="ko-KR" sz="1200" b="1" dirty="0" smtClean="0">
                <a:solidFill>
                  <a:schemeClr val="tx1">
                    <a:lumMod val="75000"/>
                    <a:lumOff val="25000"/>
                  </a:schemeClr>
                </a:solidFill>
                <a:cs typeface="Arial" pitchFamily="34" charset="0"/>
              </a:rPr>
              <a:t>Αεριοποίηση</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 xmlns:a16="http://schemas.microsoft.com/office/drawing/2014/main" id="{114F9F18-2C37-447C-8970-B628BAEA7A66}"/>
              </a:ext>
            </a:extLst>
          </p:cNvPr>
          <p:cNvSpPr txBox="1"/>
          <p:nvPr/>
        </p:nvSpPr>
        <p:spPr>
          <a:xfrm>
            <a:off x="1215262" y="2870352"/>
            <a:ext cx="3003701" cy="276999"/>
          </a:xfrm>
          <a:prstGeom prst="rect">
            <a:avLst/>
          </a:prstGeom>
          <a:noFill/>
        </p:spPr>
        <p:txBody>
          <a:bodyPr wrap="square" rtlCol="0">
            <a:spAutoFit/>
          </a:bodyPr>
          <a:lstStyle/>
          <a:p>
            <a:pPr algn="r"/>
            <a:r>
              <a:rPr lang="el-GR" altLang="ko-KR" sz="1200" b="1" dirty="0" smtClean="0">
                <a:solidFill>
                  <a:schemeClr val="tx1">
                    <a:lumMod val="75000"/>
                    <a:lumOff val="25000"/>
                  </a:schemeClr>
                </a:solidFill>
                <a:cs typeface="Arial" pitchFamily="34" charset="0"/>
              </a:rPr>
              <a:t>Ενανθράκωση</a:t>
            </a:r>
            <a:endParaRPr lang="ko-KR" altLang="en-US" sz="1200" b="1" dirty="0">
              <a:solidFill>
                <a:schemeClr val="tx1">
                  <a:lumMod val="75000"/>
                  <a:lumOff val="25000"/>
                </a:schemeClr>
              </a:solidFill>
              <a:cs typeface="Arial" pitchFamily="34" charset="0"/>
            </a:endParaRPr>
          </a:p>
        </p:txBody>
      </p:sp>
      <p:sp>
        <p:nvSpPr>
          <p:cNvPr id="17" name="TextBox 16">
            <a:extLst>
              <a:ext uri="{FF2B5EF4-FFF2-40B4-BE49-F238E27FC236}">
                <a16:creationId xmlns="" xmlns:a16="http://schemas.microsoft.com/office/drawing/2014/main" id="{6DAE5F55-1192-4EF9-9FE9-F49A6E4E015A}"/>
              </a:ext>
            </a:extLst>
          </p:cNvPr>
          <p:cNvSpPr txBox="1"/>
          <p:nvPr/>
        </p:nvSpPr>
        <p:spPr>
          <a:xfrm>
            <a:off x="813357" y="3961460"/>
            <a:ext cx="3003734" cy="276999"/>
          </a:xfrm>
          <a:prstGeom prst="rect">
            <a:avLst/>
          </a:prstGeom>
          <a:noFill/>
        </p:spPr>
        <p:txBody>
          <a:bodyPr wrap="square" rtlCol="0">
            <a:spAutoFit/>
          </a:bodyPr>
          <a:lstStyle/>
          <a:p>
            <a:pPr algn="r"/>
            <a:r>
              <a:rPr lang="el-GR" altLang="ko-KR" sz="1200" b="1" dirty="0" smtClean="0">
                <a:solidFill>
                  <a:schemeClr val="tx1">
                    <a:lumMod val="75000"/>
                    <a:lumOff val="25000"/>
                  </a:schemeClr>
                </a:solidFill>
                <a:cs typeface="Arial" pitchFamily="34" charset="0"/>
              </a:rPr>
              <a:t>Καύση</a:t>
            </a:r>
            <a:endParaRPr lang="ko-KR" altLang="en-US" sz="1200" b="1" dirty="0">
              <a:solidFill>
                <a:schemeClr val="tx1">
                  <a:lumMod val="75000"/>
                  <a:lumOff val="25000"/>
                </a:schemeClr>
              </a:solidFill>
              <a:cs typeface="Arial" pitchFamily="34" charset="0"/>
            </a:endParaRPr>
          </a:p>
        </p:txBody>
      </p:sp>
      <p:sp>
        <p:nvSpPr>
          <p:cNvPr id="18" name="Oval 17">
            <a:extLst>
              <a:ext uri="{FF2B5EF4-FFF2-40B4-BE49-F238E27FC236}">
                <a16:creationId xmlns="" xmlns:a16="http://schemas.microsoft.com/office/drawing/2014/main" id="{1237CEB4-0394-447C-A5AE-58C69F24CEB1}"/>
              </a:ext>
            </a:extLst>
          </p:cNvPr>
          <p:cNvSpPr/>
          <p:nvPr/>
        </p:nvSpPr>
        <p:spPr>
          <a:xfrm>
            <a:off x="5145270" y="3410346"/>
            <a:ext cx="1950793" cy="195079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8">
            <a:extLst>
              <a:ext uri="{FF2B5EF4-FFF2-40B4-BE49-F238E27FC236}">
                <a16:creationId xmlns="" xmlns:a16="http://schemas.microsoft.com/office/drawing/2014/main" id="{27B1438B-F4DA-427D-BBFE-71F8BCE23599}"/>
              </a:ext>
            </a:extLst>
          </p:cNvPr>
          <p:cNvGrpSpPr/>
          <p:nvPr/>
        </p:nvGrpSpPr>
        <p:grpSpPr>
          <a:xfrm>
            <a:off x="5323605" y="3588480"/>
            <a:ext cx="1605194" cy="2473012"/>
            <a:chOff x="3145556" y="2276871"/>
            <a:chExt cx="2025750" cy="3120934"/>
          </a:xfrm>
        </p:grpSpPr>
        <p:sp>
          <p:nvSpPr>
            <p:cNvPr id="20" name="Freeform 14">
              <a:extLst>
                <a:ext uri="{FF2B5EF4-FFF2-40B4-BE49-F238E27FC236}">
                  <a16:creationId xmlns="" xmlns:a16="http://schemas.microsoft.com/office/drawing/2014/main" id="{2FE13133-217D-40B5-B832-3D6E3E64A2B6}"/>
                </a:ext>
              </a:extLst>
            </p:cNvPr>
            <p:cNvSpPr>
              <a:spLocks/>
            </p:cNvSpPr>
            <p:nvPr/>
          </p:nvSpPr>
          <p:spPr bwMode="auto">
            <a:xfrm>
              <a:off x="3145556" y="2276871"/>
              <a:ext cx="2025750" cy="2266157"/>
            </a:xfrm>
            <a:custGeom>
              <a:avLst/>
              <a:gdLst/>
              <a:ahLst/>
              <a:cxnLst/>
              <a:rect l="l" t="t" r="r" b="b"/>
              <a:pathLst>
                <a:path w="2025750" h="2266157">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1" name="Rounded Rectangle 10">
              <a:extLst>
                <a:ext uri="{FF2B5EF4-FFF2-40B4-BE49-F238E27FC236}">
                  <a16:creationId xmlns="" xmlns:a16="http://schemas.microsoft.com/office/drawing/2014/main" id="{126A4BCC-9F16-41B0-BBB5-721D0D74CE59}"/>
                </a:ext>
              </a:extLst>
            </p:cNvPr>
            <p:cNvSpPr/>
            <p:nvPr/>
          </p:nvSpPr>
          <p:spPr>
            <a:xfrm>
              <a:off x="3770387" y="4576913"/>
              <a:ext cx="792088" cy="661813"/>
            </a:xfrm>
            <a:custGeom>
              <a:avLst/>
              <a:gdLst/>
              <a:ahLst/>
              <a:cxnLst/>
              <a:rect l="l" t="t" r="r" b="b"/>
              <a:pathLst>
                <a:path w="792088" h="661813">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ed Rectangle 10">
              <a:extLst>
                <a:ext uri="{FF2B5EF4-FFF2-40B4-BE49-F238E27FC236}">
                  <a16:creationId xmlns="" xmlns:a16="http://schemas.microsoft.com/office/drawing/2014/main" id="{53D94935-860E-4667-AE0D-8C0E2A731251}"/>
                </a:ext>
              </a:extLst>
            </p:cNvPr>
            <p:cNvSpPr/>
            <p:nvPr/>
          </p:nvSpPr>
          <p:spPr>
            <a:xfrm>
              <a:off x="3824430" y="5267325"/>
              <a:ext cx="668001" cy="130480"/>
            </a:xfrm>
            <a:custGeom>
              <a:avLst/>
              <a:gdLst/>
              <a:ahLst/>
              <a:cxnLst/>
              <a:rect l="l" t="t" r="r" b="b"/>
              <a:pathLst>
                <a:path w="668001" h="13048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23" name="Straight Connector 22">
              <a:extLst>
                <a:ext uri="{FF2B5EF4-FFF2-40B4-BE49-F238E27FC236}">
                  <a16:creationId xmlns="" xmlns:a16="http://schemas.microsoft.com/office/drawing/2014/main" id="{16CC6FF1-9D6E-4DBB-BCE8-D41B59054219}"/>
                </a:ext>
              </a:extLst>
            </p:cNvPr>
            <p:cNvCxnSpPr/>
            <p:nvPr/>
          </p:nvCxnSpPr>
          <p:spPr>
            <a:xfrm>
              <a:off x="3824430" y="3417379"/>
              <a:ext cx="202983" cy="11256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A3F8F78F-096F-4A50-BB15-79680E718C9B}"/>
                </a:ext>
              </a:extLst>
            </p:cNvPr>
            <p:cNvCxnSpPr/>
            <p:nvPr/>
          </p:nvCxnSpPr>
          <p:spPr>
            <a:xfrm flipH="1">
              <a:off x="4283969" y="3417379"/>
              <a:ext cx="191536" cy="1135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BA298E3E-FAB3-4F0A-9FC6-BEFE8BC2CB00}"/>
                </a:ext>
              </a:extLst>
            </p:cNvPr>
            <p:cNvCxnSpPr/>
            <p:nvPr/>
          </p:nvCxnSpPr>
          <p:spPr>
            <a:xfrm>
              <a:off x="3824430" y="3417379"/>
              <a:ext cx="6510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 xmlns:a16="http://schemas.microsoft.com/office/drawing/2014/main" id="{4AEA23BC-CA01-4092-8B60-A1FE8499C247}"/>
                </a:ext>
              </a:extLst>
            </p:cNvPr>
            <p:cNvGrpSpPr/>
            <p:nvPr/>
          </p:nvGrpSpPr>
          <p:grpSpPr>
            <a:xfrm>
              <a:off x="3962028" y="3275459"/>
              <a:ext cx="397074" cy="288031"/>
              <a:chOff x="3981078" y="3284984"/>
              <a:chExt cx="397074" cy="288031"/>
            </a:xfrm>
          </p:grpSpPr>
          <p:sp>
            <p:nvSpPr>
              <p:cNvPr id="27" name="Rounded Rectangle 65">
                <a:extLst>
                  <a:ext uri="{FF2B5EF4-FFF2-40B4-BE49-F238E27FC236}">
                    <a16:creationId xmlns="" xmlns:a16="http://schemas.microsoft.com/office/drawing/2014/main" id="{8318833C-F74B-44CC-AFAC-BA409D959412}"/>
                  </a:ext>
                </a:extLst>
              </p:cNvPr>
              <p:cNvSpPr/>
              <p:nvPr/>
            </p:nvSpPr>
            <p:spPr>
              <a:xfrm>
                <a:off x="39810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ounded Rectangle 66">
                <a:extLst>
                  <a:ext uri="{FF2B5EF4-FFF2-40B4-BE49-F238E27FC236}">
                    <a16:creationId xmlns="" xmlns:a16="http://schemas.microsoft.com/office/drawing/2014/main" id="{B7A887F2-CDFE-4717-ACC2-24028CB2E33E}"/>
                  </a:ext>
                </a:extLst>
              </p:cNvPr>
              <p:cNvSpPr/>
              <p:nvPr/>
            </p:nvSpPr>
            <p:spPr>
              <a:xfrm>
                <a:off x="41334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67">
                <a:extLst>
                  <a:ext uri="{FF2B5EF4-FFF2-40B4-BE49-F238E27FC236}">
                    <a16:creationId xmlns="" xmlns:a16="http://schemas.microsoft.com/office/drawing/2014/main" id="{95278F8B-A2CB-4B4B-A1C1-93824CBA4C1E}"/>
                  </a:ext>
                </a:extLst>
              </p:cNvPr>
              <p:cNvSpPr/>
              <p:nvPr/>
            </p:nvSpPr>
            <p:spPr>
              <a:xfrm>
                <a:off x="42858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0" name="Oval 29">
            <a:extLst>
              <a:ext uri="{FF2B5EF4-FFF2-40B4-BE49-F238E27FC236}">
                <a16:creationId xmlns="" xmlns:a16="http://schemas.microsoft.com/office/drawing/2014/main" id="{E4917E6F-E7C3-4C20-B6C4-A97746575DDC}"/>
              </a:ext>
            </a:extLst>
          </p:cNvPr>
          <p:cNvSpPr/>
          <p:nvPr/>
        </p:nvSpPr>
        <p:spPr>
          <a:xfrm>
            <a:off x="6055255" y="3341817"/>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 xmlns:a16="http://schemas.microsoft.com/office/drawing/2014/main" id="{CED291FC-2949-42BF-9D15-A0D19312B765}"/>
              </a:ext>
            </a:extLst>
          </p:cNvPr>
          <p:cNvSpPr/>
          <p:nvPr/>
        </p:nvSpPr>
        <p:spPr>
          <a:xfrm>
            <a:off x="7025117"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 xmlns:a16="http://schemas.microsoft.com/office/drawing/2014/main" id="{6950F9D1-149F-4C76-82AE-A4650FDFA9B1}"/>
              </a:ext>
            </a:extLst>
          </p:cNvPr>
          <p:cNvSpPr/>
          <p:nvPr/>
        </p:nvSpPr>
        <p:spPr>
          <a:xfrm>
            <a:off x="5081872"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2">
            <a:extLst>
              <a:ext uri="{FF2B5EF4-FFF2-40B4-BE49-F238E27FC236}">
                <a16:creationId xmlns="" xmlns:a16="http://schemas.microsoft.com/office/drawing/2014/main" id="{DC9CA3ED-31A1-442B-8D6C-CF888084CDD0}"/>
              </a:ext>
            </a:extLst>
          </p:cNvPr>
          <p:cNvSpPr/>
          <p:nvPr/>
        </p:nvSpPr>
        <p:spPr>
          <a:xfrm>
            <a:off x="6798680"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 xmlns:a16="http://schemas.microsoft.com/office/drawing/2014/main" id="{2872221A-2E21-47F2-BFA1-96D6A45C2DBC}"/>
              </a:ext>
            </a:extLst>
          </p:cNvPr>
          <p:cNvSpPr/>
          <p:nvPr/>
        </p:nvSpPr>
        <p:spPr>
          <a:xfrm>
            <a:off x="5328135"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 xmlns:a16="http://schemas.microsoft.com/office/drawing/2014/main" id="{7E0F1679-B2B8-43CF-8579-028A608CD1DC}"/>
              </a:ext>
            </a:extLst>
          </p:cNvPr>
          <p:cNvSpPr/>
          <p:nvPr/>
        </p:nvSpPr>
        <p:spPr>
          <a:xfrm>
            <a:off x="5823397" y="2523392"/>
            <a:ext cx="602086" cy="6020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 xmlns:a16="http://schemas.microsoft.com/office/drawing/2014/main" id="{F61F8EBE-D0EB-4F9C-876E-EFE40EC61D99}"/>
              </a:ext>
            </a:extLst>
          </p:cNvPr>
          <p:cNvSpPr/>
          <p:nvPr/>
        </p:nvSpPr>
        <p:spPr>
          <a:xfrm>
            <a:off x="4458259" y="3010926"/>
            <a:ext cx="602086" cy="602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Oval 36">
            <a:extLst>
              <a:ext uri="{FF2B5EF4-FFF2-40B4-BE49-F238E27FC236}">
                <a16:creationId xmlns="" xmlns:a16="http://schemas.microsoft.com/office/drawing/2014/main" id="{850FAF3E-52AC-49EA-A84C-32CCBC0D07DA}"/>
              </a:ext>
            </a:extLst>
          </p:cNvPr>
          <p:cNvSpPr/>
          <p:nvPr/>
        </p:nvSpPr>
        <p:spPr>
          <a:xfrm>
            <a:off x="7188805" y="3010926"/>
            <a:ext cx="602086" cy="6020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37">
            <a:extLst>
              <a:ext uri="{FF2B5EF4-FFF2-40B4-BE49-F238E27FC236}">
                <a16:creationId xmlns="" xmlns:a16="http://schemas.microsoft.com/office/drawing/2014/main" id="{9221E37E-4A46-4DD5-8F1B-96FA5F48DF62}"/>
              </a:ext>
            </a:extLst>
          </p:cNvPr>
          <p:cNvSpPr/>
          <p:nvPr/>
        </p:nvSpPr>
        <p:spPr>
          <a:xfrm>
            <a:off x="4112053" y="4073462"/>
            <a:ext cx="602086" cy="602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38">
            <a:extLst>
              <a:ext uri="{FF2B5EF4-FFF2-40B4-BE49-F238E27FC236}">
                <a16:creationId xmlns="" xmlns:a16="http://schemas.microsoft.com/office/drawing/2014/main" id="{7D0CE629-94D9-4C39-802B-6A1CA3B098A6}"/>
              </a:ext>
            </a:extLst>
          </p:cNvPr>
          <p:cNvSpPr/>
          <p:nvPr/>
        </p:nvSpPr>
        <p:spPr>
          <a:xfrm>
            <a:off x="7535013" y="4073462"/>
            <a:ext cx="602086" cy="6020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26" name="Picture 2" descr="C:\Users\Da\Desktop\Επιστήμη και Τεχνολογία Περιβάλλοντος\Παρουσίαση\shillouete\good\biomass\White- biomass - fire.png"/>
          <p:cNvPicPr>
            <a:picLocks noChangeAspect="1" noChangeArrowheads="1"/>
          </p:cNvPicPr>
          <p:nvPr/>
        </p:nvPicPr>
        <p:blipFill>
          <a:blip r:embed="rId3" cstate="print"/>
          <a:srcRect/>
          <a:stretch>
            <a:fillRect/>
          </a:stretch>
        </p:blipFill>
        <p:spPr bwMode="auto">
          <a:xfrm>
            <a:off x="4269144" y="4138664"/>
            <a:ext cx="275560" cy="415280"/>
          </a:xfrm>
          <a:prstGeom prst="rect">
            <a:avLst/>
          </a:prstGeom>
          <a:noFill/>
        </p:spPr>
      </p:pic>
      <p:pic>
        <p:nvPicPr>
          <p:cNvPr id="1027" name="Picture 3" descr="C:\Users\Da\Desktop\Επιστήμη και Τεχνολογία Περιβάλλοντος\Παρουσίαση\shillouete\good\biomass\White- Pellet.png"/>
          <p:cNvPicPr>
            <a:picLocks noChangeAspect="1" noChangeArrowheads="1"/>
          </p:cNvPicPr>
          <p:nvPr/>
        </p:nvPicPr>
        <p:blipFill>
          <a:blip r:embed="rId4" cstate="print"/>
          <a:srcRect/>
          <a:stretch>
            <a:fillRect/>
          </a:stretch>
        </p:blipFill>
        <p:spPr bwMode="auto">
          <a:xfrm>
            <a:off x="4629717" y="3138250"/>
            <a:ext cx="256181" cy="341574"/>
          </a:xfrm>
          <a:prstGeom prst="rect">
            <a:avLst/>
          </a:prstGeom>
          <a:noFill/>
        </p:spPr>
      </p:pic>
      <p:pic>
        <p:nvPicPr>
          <p:cNvPr id="1028" name="Picture 4" descr="C:\Users\Da\Desktop\Επιστήμη και Τεχνολογία Περιβάλλοντος\Παρουσίαση\shillouete\good\biogas\White-Biogass.png"/>
          <p:cNvPicPr>
            <a:picLocks noChangeAspect="1" noChangeArrowheads="1"/>
          </p:cNvPicPr>
          <p:nvPr/>
        </p:nvPicPr>
        <p:blipFill>
          <a:blip r:embed="rId5" cstate="print"/>
          <a:srcRect/>
          <a:stretch>
            <a:fillRect/>
          </a:stretch>
        </p:blipFill>
        <p:spPr bwMode="auto">
          <a:xfrm>
            <a:off x="5909479" y="2624115"/>
            <a:ext cx="368491" cy="363186"/>
          </a:xfrm>
          <a:prstGeom prst="rect">
            <a:avLst/>
          </a:prstGeom>
          <a:noFill/>
        </p:spPr>
      </p:pic>
      <p:pic>
        <p:nvPicPr>
          <p:cNvPr id="1029" name="Picture 5" descr="C:\Users\Da\Desktop\Επιστήμη και Τεχνολογία Περιβάλλοντος\Παρουσίαση\shillouete\good\multiple\chemi.png"/>
          <p:cNvPicPr>
            <a:picLocks noChangeAspect="1" noChangeArrowheads="1"/>
          </p:cNvPicPr>
          <p:nvPr/>
        </p:nvPicPr>
        <p:blipFill>
          <a:blip r:embed="rId6" cstate="print"/>
          <a:srcRect/>
          <a:stretch>
            <a:fillRect/>
          </a:stretch>
        </p:blipFill>
        <p:spPr bwMode="auto">
          <a:xfrm>
            <a:off x="7369221" y="3118514"/>
            <a:ext cx="291362" cy="348018"/>
          </a:xfrm>
          <a:prstGeom prst="rect">
            <a:avLst/>
          </a:prstGeom>
          <a:noFill/>
        </p:spPr>
      </p:pic>
      <p:pic>
        <p:nvPicPr>
          <p:cNvPr id="1030" name="Picture 6" descr="C:\Users\Da\Desktop\Επιστήμη και Τεχνολογία Περιβάλλοντος\Παρουσίαση\shillouete\good\multiple\condenser.png"/>
          <p:cNvPicPr>
            <a:picLocks noChangeAspect="1" noChangeArrowheads="1"/>
          </p:cNvPicPr>
          <p:nvPr/>
        </p:nvPicPr>
        <p:blipFill>
          <a:blip r:embed="rId7" cstate="print"/>
          <a:srcRect/>
          <a:stretch>
            <a:fillRect/>
          </a:stretch>
        </p:blipFill>
        <p:spPr bwMode="auto">
          <a:xfrm>
            <a:off x="7672459" y="4223083"/>
            <a:ext cx="365002" cy="307974"/>
          </a:xfrm>
          <a:prstGeom prst="rect">
            <a:avLst/>
          </a:prstGeom>
          <a:noFill/>
        </p:spPr>
      </p:pic>
    </p:spTree>
    <p:extLst>
      <p:ext uri="{BB962C8B-B14F-4D97-AF65-F5344CB8AC3E}">
        <p14:creationId xmlns="" xmlns:p14="http://schemas.microsoft.com/office/powerpoint/2010/main" val="3217674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xmlns="" id="{A96865CE-F335-4B81-A5F1-075A491F59B0}"/>
              </a:ext>
            </a:extLst>
          </p:cNvPr>
          <p:cNvSpPr/>
          <p:nvPr/>
        </p:nvSpPr>
        <p:spPr>
          <a:xfrm>
            <a:off x="5960446" y="2229267"/>
            <a:ext cx="797474" cy="79819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직사각형 3">
            <a:extLst>
              <a:ext uri="{FF2B5EF4-FFF2-40B4-BE49-F238E27FC236}">
                <a16:creationId xmlns:a16="http://schemas.microsoft.com/office/drawing/2014/main" xmlns="" id="{40948F31-48B5-447A-90EF-1103F1BFC52C}"/>
              </a:ext>
            </a:extLst>
          </p:cNvPr>
          <p:cNvSpPr/>
          <p:nvPr/>
        </p:nvSpPr>
        <p:spPr>
          <a:xfrm>
            <a:off x="6757920" y="4630147"/>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직사각형 4">
            <a:extLst>
              <a:ext uri="{FF2B5EF4-FFF2-40B4-BE49-F238E27FC236}">
                <a16:creationId xmlns:a16="http://schemas.microsoft.com/office/drawing/2014/main" xmlns="" id="{84E75B25-13E6-4BD4-AD64-67DDB68AD971}"/>
              </a:ext>
            </a:extLst>
          </p:cNvPr>
          <p:cNvSpPr/>
          <p:nvPr/>
        </p:nvSpPr>
        <p:spPr>
          <a:xfrm>
            <a:off x="7553854" y="3036515"/>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직사각형 7">
            <a:extLst>
              <a:ext uri="{FF2B5EF4-FFF2-40B4-BE49-F238E27FC236}">
                <a16:creationId xmlns:a16="http://schemas.microsoft.com/office/drawing/2014/main" xmlns="" id="{47006CEA-219C-494B-B57C-6B728C226DBF}"/>
              </a:ext>
            </a:extLst>
          </p:cNvPr>
          <p:cNvSpPr/>
          <p:nvPr/>
        </p:nvSpPr>
        <p:spPr>
          <a:xfrm>
            <a:off x="10746826" y="635635"/>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직사각형 8">
            <a:extLst>
              <a:ext uri="{FF2B5EF4-FFF2-40B4-BE49-F238E27FC236}">
                <a16:creationId xmlns:a16="http://schemas.microsoft.com/office/drawing/2014/main" xmlns="" id="{287DD349-0E78-4365-84FF-6168DCC001B0}"/>
              </a:ext>
            </a:extLst>
          </p:cNvPr>
          <p:cNvSpPr/>
          <p:nvPr/>
        </p:nvSpPr>
        <p:spPr>
          <a:xfrm>
            <a:off x="9148802" y="4624709"/>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직사각형 9">
            <a:extLst>
              <a:ext uri="{FF2B5EF4-FFF2-40B4-BE49-F238E27FC236}">
                <a16:creationId xmlns:a16="http://schemas.microsoft.com/office/drawing/2014/main" xmlns="" id="{615C1B7C-EBEF-4BF9-B395-70ABCD83376E}"/>
              </a:ext>
            </a:extLst>
          </p:cNvPr>
          <p:cNvSpPr/>
          <p:nvPr/>
        </p:nvSpPr>
        <p:spPr>
          <a:xfrm>
            <a:off x="5955830" y="2250131"/>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직사각형 10">
            <a:extLst>
              <a:ext uri="{FF2B5EF4-FFF2-40B4-BE49-F238E27FC236}">
                <a16:creationId xmlns:a16="http://schemas.microsoft.com/office/drawing/2014/main" xmlns="" id="{EB52D5DD-0F7B-4936-AB3B-80486B9F36E8}"/>
              </a:ext>
            </a:extLst>
          </p:cNvPr>
          <p:cNvSpPr/>
          <p:nvPr/>
        </p:nvSpPr>
        <p:spPr>
          <a:xfrm>
            <a:off x="8351328" y="3843763"/>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 Placeholder 13">
            <a:extLst>
              <a:ext uri="{FF2B5EF4-FFF2-40B4-BE49-F238E27FC236}">
                <a16:creationId xmlns:a16="http://schemas.microsoft.com/office/drawing/2014/main" xmlns="" id="{BDCD5E4D-3E4F-42EC-BB6F-1FB36C855F5E}"/>
              </a:ext>
            </a:extLst>
          </p:cNvPr>
          <p:cNvSpPr txBox="1">
            <a:spLocks/>
          </p:cNvSpPr>
          <p:nvPr/>
        </p:nvSpPr>
        <p:spPr>
          <a:xfrm>
            <a:off x="846765" y="635634"/>
            <a:ext cx="3096344" cy="18902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l-GR" sz="3600" dirty="0" smtClean="0"/>
              <a:t>Καύση</a:t>
            </a:r>
            <a:endParaRPr lang="en-US" altLang="ko-KR" sz="3600" dirty="0">
              <a:cs typeface="Arial" pitchFamily="34" charset="0"/>
            </a:endParaRPr>
          </a:p>
        </p:txBody>
      </p:sp>
      <p:sp>
        <p:nvSpPr>
          <p:cNvPr id="36" name="TextBox 35">
            <a:extLst>
              <a:ext uri="{FF2B5EF4-FFF2-40B4-BE49-F238E27FC236}">
                <a16:creationId xmlns:a16="http://schemas.microsoft.com/office/drawing/2014/main" xmlns="" id="{FF24D8F5-EB2D-4DC5-BA57-85BB37A0ED26}"/>
              </a:ext>
            </a:extLst>
          </p:cNvPr>
          <p:cNvSpPr txBox="1"/>
          <p:nvPr/>
        </p:nvSpPr>
        <p:spPr>
          <a:xfrm>
            <a:off x="752172" y="3815255"/>
            <a:ext cx="3096344" cy="2790497"/>
          </a:xfrm>
          <a:prstGeom prst="rect">
            <a:avLst/>
          </a:prstGeom>
          <a:noFill/>
        </p:spPr>
        <p:txBody>
          <a:bodyPr wrap="square" rtlCol="0">
            <a:spAutoFit/>
          </a:bodyPr>
          <a:lstStyle/>
          <a:p>
            <a:r>
              <a:rPr lang="el-GR" sz="1600" dirty="0" smtClean="0"/>
              <a:t>Στην καύση της βιομάζας γίνεται θερμική οξείδωση παρουσία περίσσειας οξυγόνου. </a:t>
            </a:r>
          </a:p>
          <a:p>
            <a:r>
              <a:rPr lang="el-GR" sz="1600" dirty="0" smtClean="0"/>
              <a:t>Η καύση του άνθρακα όπως θα δούμε και παρακάτω, διαφέρει με την καύση της βιομάζας, καθώς το 75% της ενέργειάς της βρίσκεται στα πτητικά συστατικά της βιομάζας, ενώ στον άνθρακα η ενέργεια αυτή είναι μικρότερη από 50%. </a:t>
            </a:r>
            <a:endParaRPr lang="el-GR" sz="1600" dirty="0"/>
          </a:p>
        </p:txBody>
      </p:sp>
      <p:sp>
        <p:nvSpPr>
          <p:cNvPr id="15" name="직사각형 117">
            <a:extLst>
              <a:ext uri="{FF2B5EF4-FFF2-40B4-BE49-F238E27FC236}">
                <a16:creationId xmlns:a16="http://schemas.microsoft.com/office/drawing/2014/main" xmlns="" id="{6A41FB24-FD3D-4E89-89B3-A592DBDB819A}"/>
              </a:ext>
            </a:extLst>
          </p:cNvPr>
          <p:cNvSpPr/>
          <p:nvPr/>
        </p:nvSpPr>
        <p:spPr>
          <a:xfrm>
            <a:off x="4367036" y="1432562"/>
            <a:ext cx="797474" cy="79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직사각형 118">
            <a:extLst>
              <a:ext uri="{FF2B5EF4-FFF2-40B4-BE49-F238E27FC236}">
                <a16:creationId xmlns:a16="http://schemas.microsoft.com/office/drawing/2014/main" xmlns="" id="{C3DFD94A-5B5A-4579-8EB3-39626A38760C}"/>
              </a:ext>
            </a:extLst>
          </p:cNvPr>
          <p:cNvSpPr/>
          <p:nvPr/>
        </p:nvSpPr>
        <p:spPr>
          <a:xfrm>
            <a:off x="4367036" y="3826513"/>
            <a:ext cx="797474" cy="79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직사각형 119">
            <a:extLst>
              <a:ext uri="{FF2B5EF4-FFF2-40B4-BE49-F238E27FC236}">
                <a16:creationId xmlns:a16="http://schemas.microsoft.com/office/drawing/2014/main" xmlns="" id="{CBC36B82-7EAD-43AB-ACB7-87E939E12576}"/>
              </a:ext>
            </a:extLst>
          </p:cNvPr>
          <p:cNvSpPr/>
          <p:nvPr/>
        </p:nvSpPr>
        <p:spPr>
          <a:xfrm>
            <a:off x="5164510" y="4627245"/>
            <a:ext cx="797474" cy="79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8" name="17 - Θέση εικόνας" descr="Consequences-of-Biomass-Burning-in-India.jpg"/>
          <p:cNvPicPr>
            <a:picLocks noGrp="1" noChangeAspect="1"/>
          </p:cNvPicPr>
          <p:nvPr>
            <p:ph type="pic" sz="quarter" idx="65"/>
          </p:nvPr>
        </p:nvPicPr>
        <p:blipFill>
          <a:blip r:embed="rId2" cstate="print"/>
          <a:srcRect l="21456" r="21456"/>
          <a:stretch>
            <a:fillRect/>
          </a:stretch>
        </p:blipFill>
        <p:spPr/>
      </p:pic>
    </p:spTree>
    <p:extLst>
      <p:ext uri="{BB962C8B-B14F-4D97-AF65-F5344CB8AC3E}">
        <p14:creationId xmlns:p14="http://schemas.microsoft.com/office/powerpoint/2010/main" xmlns="" val="129912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4">
            <a:extLst>
              <a:ext uri="{FF2B5EF4-FFF2-40B4-BE49-F238E27FC236}">
                <a16:creationId xmlns:a16="http://schemas.microsoft.com/office/drawing/2014/main" xmlns="" id="{772A62E9-B790-456B-AC12-2EC3465688DC}"/>
              </a:ext>
            </a:extLst>
          </p:cNvPr>
          <p:cNvGrpSpPr/>
          <p:nvPr/>
        </p:nvGrpSpPr>
        <p:grpSpPr>
          <a:xfrm>
            <a:off x="3093018" y="1854436"/>
            <a:ext cx="5098327" cy="5098327"/>
            <a:chOff x="2817898" y="2640907"/>
            <a:chExt cx="3960000" cy="3960000"/>
          </a:xfrm>
        </p:grpSpPr>
        <p:grpSp>
          <p:nvGrpSpPr>
            <p:cNvPr id="4" name="Group 75">
              <a:extLst>
                <a:ext uri="{FF2B5EF4-FFF2-40B4-BE49-F238E27FC236}">
                  <a16:creationId xmlns:a16="http://schemas.microsoft.com/office/drawing/2014/main" xmlns="" id="{C7AF3D1F-2CFD-4727-9F1C-193393885C1F}"/>
                </a:ext>
              </a:extLst>
            </p:cNvPr>
            <p:cNvGrpSpPr/>
            <p:nvPr/>
          </p:nvGrpSpPr>
          <p:grpSpPr>
            <a:xfrm>
              <a:off x="2817898" y="2640907"/>
              <a:ext cx="3960000" cy="3960000"/>
              <a:chOff x="2817898" y="2640907"/>
              <a:chExt cx="3960000" cy="3960000"/>
            </a:xfrm>
          </p:grpSpPr>
          <p:sp>
            <p:nvSpPr>
              <p:cNvPr id="79" name="Pie 56">
                <a:extLst>
                  <a:ext uri="{FF2B5EF4-FFF2-40B4-BE49-F238E27FC236}">
                    <a16:creationId xmlns:a16="http://schemas.microsoft.com/office/drawing/2014/main" xmlns="" id="{6669A8EE-75C9-4888-A775-828A7B2A017C}"/>
                  </a:ext>
                </a:extLst>
              </p:cNvPr>
              <p:cNvSpPr/>
              <p:nvPr/>
            </p:nvSpPr>
            <p:spPr>
              <a:xfrm rot="9731289">
                <a:off x="3627898" y="3450907"/>
                <a:ext cx="2340000" cy="2340000"/>
              </a:xfrm>
              <a:prstGeom prst="pie">
                <a:avLst>
                  <a:gd name="adj1" fmla="val 13751092"/>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0" name="Pie 57">
                <a:extLst>
                  <a:ext uri="{FF2B5EF4-FFF2-40B4-BE49-F238E27FC236}">
                    <a16:creationId xmlns:a16="http://schemas.microsoft.com/office/drawing/2014/main" xmlns="" id="{C80B65BC-FDA5-461E-B0C4-C949AC716722}"/>
                  </a:ext>
                </a:extLst>
              </p:cNvPr>
              <p:cNvSpPr/>
              <p:nvPr/>
            </p:nvSpPr>
            <p:spPr>
              <a:xfrm rot="7294677">
                <a:off x="3345371" y="3185469"/>
                <a:ext cx="2880000" cy="2880000"/>
              </a:xfrm>
              <a:prstGeom prst="pie">
                <a:avLst>
                  <a:gd name="adj1" fmla="val 13751092"/>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1" name="Pie 58">
                <a:extLst>
                  <a:ext uri="{FF2B5EF4-FFF2-40B4-BE49-F238E27FC236}">
                    <a16:creationId xmlns:a16="http://schemas.microsoft.com/office/drawing/2014/main" xmlns="" id="{C9A723F1-926F-4024-957A-E44FCBE53A91}"/>
                  </a:ext>
                </a:extLst>
              </p:cNvPr>
              <p:cNvSpPr/>
              <p:nvPr/>
            </p:nvSpPr>
            <p:spPr>
              <a:xfrm rot="4918033">
                <a:off x="3075371" y="2915469"/>
                <a:ext cx="3420000" cy="3420000"/>
              </a:xfrm>
              <a:prstGeom prst="pie">
                <a:avLst>
                  <a:gd name="adj1" fmla="val 1375109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82" name="Pie 59">
                <a:extLst>
                  <a:ext uri="{FF2B5EF4-FFF2-40B4-BE49-F238E27FC236}">
                    <a16:creationId xmlns:a16="http://schemas.microsoft.com/office/drawing/2014/main" xmlns="" id="{ECD920CE-07FD-4702-804D-3A2E13833783}"/>
                  </a:ext>
                </a:extLst>
              </p:cNvPr>
              <p:cNvSpPr/>
              <p:nvPr/>
            </p:nvSpPr>
            <p:spPr>
              <a:xfrm rot="2490880">
                <a:off x="2817898" y="2640907"/>
                <a:ext cx="3960000" cy="3960000"/>
              </a:xfrm>
              <a:prstGeom prst="pie">
                <a:avLst>
                  <a:gd name="adj1" fmla="val 1375109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77" name="Oval 76">
              <a:extLst>
                <a:ext uri="{FF2B5EF4-FFF2-40B4-BE49-F238E27FC236}">
                  <a16:creationId xmlns:a16="http://schemas.microsoft.com/office/drawing/2014/main" xmlns="" id="{FCC7DE08-A80E-426D-88AA-623BCEECA2D7}"/>
                </a:ext>
              </a:extLst>
            </p:cNvPr>
            <p:cNvSpPr/>
            <p:nvPr/>
          </p:nvSpPr>
          <p:spPr>
            <a:xfrm>
              <a:off x="4340698" y="4163707"/>
              <a:ext cx="914400" cy="9144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p:cNvSpPr>
            <a:spLocks noGrp="1"/>
          </p:cNvSpPr>
          <p:nvPr>
            <p:ph type="body" sz="quarter" idx="10"/>
          </p:nvPr>
        </p:nvSpPr>
        <p:spPr/>
        <p:txBody>
          <a:bodyPr>
            <a:normAutofit fontScale="92500" lnSpcReduction="10000"/>
          </a:bodyPr>
          <a:lstStyle/>
          <a:p>
            <a:r>
              <a:rPr lang="el-GR" dirty="0" smtClean="0"/>
              <a:t>Ανθρακοποίηση</a:t>
            </a:r>
            <a:endParaRPr lang="en-US" dirty="0"/>
          </a:p>
        </p:txBody>
      </p:sp>
      <p:cxnSp>
        <p:nvCxnSpPr>
          <p:cNvPr id="44" name="Straight Arrow Connector 43">
            <a:extLst>
              <a:ext uri="{FF2B5EF4-FFF2-40B4-BE49-F238E27FC236}">
                <a16:creationId xmlns:a16="http://schemas.microsoft.com/office/drawing/2014/main" xmlns="" id="{71DFF1AE-1FD0-4FD3-B938-1BE7AA931AF4}"/>
              </a:ext>
            </a:extLst>
          </p:cNvPr>
          <p:cNvCxnSpPr/>
          <p:nvPr/>
        </p:nvCxnSpPr>
        <p:spPr>
          <a:xfrm>
            <a:off x="7455325" y="3430092"/>
            <a:ext cx="1439293" cy="5835"/>
          </a:xfrm>
          <a:prstGeom prst="straightConnector1">
            <a:avLst/>
          </a:prstGeom>
          <a:ln w="38100">
            <a:solidFill>
              <a:schemeClr val="accent2"/>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4ABB802B-A7C8-490E-9549-1985B6E3D2E7}"/>
              </a:ext>
            </a:extLst>
          </p:cNvPr>
          <p:cNvCxnSpPr/>
          <p:nvPr/>
        </p:nvCxnSpPr>
        <p:spPr>
          <a:xfrm>
            <a:off x="7450691" y="4509901"/>
            <a:ext cx="1080000" cy="0"/>
          </a:xfrm>
          <a:prstGeom prst="straightConnector1">
            <a:avLst/>
          </a:prstGeom>
          <a:ln w="38100">
            <a:solidFill>
              <a:schemeClr val="accent3"/>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6826A30-F212-48C7-B8E3-726EDDABB68B}"/>
              </a:ext>
            </a:extLst>
          </p:cNvPr>
          <p:cNvCxnSpPr/>
          <p:nvPr/>
        </p:nvCxnSpPr>
        <p:spPr>
          <a:xfrm flipV="1">
            <a:off x="6220691" y="5718991"/>
            <a:ext cx="1776987" cy="30646"/>
          </a:xfrm>
          <a:prstGeom prst="straightConnector1">
            <a:avLst/>
          </a:prstGeom>
          <a:ln w="38100">
            <a:solidFill>
              <a:schemeClr val="accent5"/>
            </a:solidFill>
            <a:prstDash val="soli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AD22EA86-731E-46D4-B886-CC5481DF8F0C}"/>
              </a:ext>
            </a:extLst>
          </p:cNvPr>
          <p:cNvCxnSpPr/>
          <p:nvPr/>
        </p:nvCxnSpPr>
        <p:spPr>
          <a:xfrm>
            <a:off x="6636327" y="2161310"/>
            <a:ext cx="1499896" cy="13075"/>
          </a:xfrm>
          <a:prstGeom prst="straightConnector1">
            <a:avLst/>
          </a:prstGeom>
          <a:ln w="38100">
            <a:solidFill>
              <a:schemeClr val="accent1"/>
            </a:solidFill>
            <a:prstDash val="solid"/>
            <a:tailEnd type="oval"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D1FEA79E-7688-4F33-AD91-0ABBE17F7003}"/>
              </a:ext>
            </a:extLst>
          </p:cNvPr>
          <p:cNvSpPr txBox="1"/>
          <p:nvPr/>
        </p:nvSpPr>
        <p:spPr>
          <a:xfrm>
            <a:off x="892754" y="3094778"/>
            <a:ext cx="3700497" cy="1815882"/>
          </a:xfrm>
          <a:prstGeom prst="rect">
            <a:avLst/>
          </a:prstGeom>
          <a:noFill/>
        </p:spPr>
        <p:txBody>
          <a:bodyPr wrap="square" rtlCol="0">
            <a:spAutoFit/>
          </a:bodyPr>
          <a:lstStyle/>
          <a:p>
            <a:r>
              <a:rPr lang="el-GR" sz="1600" dirty="0" smtClean="0"/>
              <a:t>Η ανθρακοποίηση είναι μία διεργασία όπου η βιομάζα (π.χ. ξύλο)  θερμαίνεται παρουσία αέρα σε αναλογία μικρότερη από τη </a:t>
            </a:r>
            <a:r>
              <a:rPr lang="el-GR" sz="1600" dirty="0" err="1" smtClean="0"/>
              <a:t>στοιχειομετρική</a:t>
            </a:r>
            <a:r>
              <a:rPr lang="el-GR" sz="1600" dirty="0" smtClean="0"/>
              <a:t> και σαν προϊόν παράγεται το κάρβουνο καθώς και υγρά και αέρια παραπροϊόντα. </a:t>
            </a:r>
          </a:p>
        </p:txBody>
      </p:sp>
      <p:grpSp>
        <p:nvGrpSpPr>
          <p:cNvPr id="5" name="그룹 12">
            <a:extLst>
              <a:ext uri="{FF2B5EF4-FFF2-40B4-BE49-F238E27FC236}">
                <a16:creationId xmlns:a16="http://schemas.microsoft.com/office/drawing/2014/main" xmlns="" id="{25318EFC-E799-4805-B855-CC59634ACE0C}"/>
              </a:ext>
            </a:extLst>
          </p:cNvPr>
          <p:cNvGrpSpPr/>
          <p:nvPr/>
        </p:nvGrpSpPr>
        <p:grpSpPr>
          <a:xfrm>
            <a:off x="8451190" y="1898922"/>
            <a:ext cx="2433995" cy="550295"/>
            <a:chOff x="8900664" y="1704956"/>
            <a:chExt cx="2433995" cy="550295"/>
          </a:xfrm>
        </p:grpSpPr>
        <p:sp>
          <p:nvSpPr>
            <p:cNvPr id="55" name="TextBox 54">
              <a:extLst>
                <a:ext uri="{FF2B5EF4-FFF2-40B4-BE49-F238E27FC236}">
                  <a16:creationId xmlns:a16="http://schemas.microsoft.com/office/drawing/2014/main" xmlns="" id="{D935B284-36AC-4F63-9D97-98332FDE6623}"/>
                </a:ext>
              </a:extLst>
            </p:cNvPr>
            <p:cNvSpPr txBox="1"/>
            <p:nvPr/>
          </p:nvSpPr>
          <p:spPr>
            <a:xfrm>
              <a:off x="8900664" y="1704956"/>
              <a:ext cx="878954" cy="523220"/>
            </a:xfrm>
            <a:prstGeom prst="rect">
              <a:avLst/>
            </a:prstGeom>
            <a:noFill/>
          </p:spPr>
          <p:txBody>
            <a:bodyPr wrap="square" rtlCol="0" anchor="ctr">
              <a:spAutoFit/>
            </a:bodyPr>
            <a:lstStyle/>
            <a:p>
              <a:pPr algn="ctr"/>
              <a:r>
                <a:rPr lang="el-GR" altLang="ko-KR" sz="2800" b="1" dirty="0" smtClean="0">
                  <a:solidFill>
                    <a:schemeClr val="accent1"/>
                  </a:solidFill>
                  <a:cs typeface="Arial" pitchFamily="34" charset="0"/>
                </a:rPr>
                <a:t>04</a:t>
              </a:r>
              <a:endParaRPr lang="ko-KR" altLang="en-US" sz="2700" b="1" dirty="0">
                <a:solidFill>
                  <a:schemeClr val="accent1"/>
                </a:solidFill>
                <a:cs typeface="Arial" pitchFamily="34" charset="0"/>
              </a:endParaRPr>
            </a:p>
          </p:txBody>
        </p:sp>
        <p:sp>
          <p:nvSpPr>
            <p:cNvPr id="56" name="Text Placeholder 12">
              <a:extLst>
                <a:ext uri="{FF2B5EF4-FFF2-40B4-BE49-F238E27FC236}">
                  <a16:creationId xmlns:a16="http://schemas.microsoft.com/office/drawing/2014/main" xmlns="" id="{6DB3B6EA-A734-420C-A2D2-1E48ABEC7DC2}"/>
                </a:ext>
              </a:extLst>
            </p:cNvPr>
            <p:cNvSpPr txBox="1">
              <a:spLocks/>
            </p:cNvSpPr>
            <p:nvPr/>
          </p:nvSpPr>
          <p:spPr>
            <a:xfrm>
              <a:off x="9834314" y="1788718"/>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ko-KR" sz="1400" b="1" dirty="0" smtClean="0">
                  <a:solidFill>
                    <a:schemeClr val="tx1">
                      <a:lumMod val="65000"/>
                      <a:lumOff val="35000"/>
                    </a:schemeClr>
                  </a:solidFill>
                  <a:cs typeface="Arial" pitchFamily="34" charset="0"/>
                </a:rPr>
                <a:t>Αποστέγνωση</a:t>
              </a:r>
              <a:endParaRPr lang="ko-KR" altLang="en-US" sz="1200" b="1" dirty="0">
                <a:solidFill>
                  <a:schemeClr val="tx1">
                    <a:lumMod val="65000"/>
                    <a:lumOff val="35000"/>
                  </a:schemeClr>
                </a:solidFill>
                <a:cs typeface="Arial" pitchFamily="34" charset="0"/>
              </a:endParaRPr>
            </a:p>
          </p:txBody>
        </p:sp>
      </p:grpSp>
      <p:grpSp>
        <p:nvGrpSpPr>
          <p:cNvPr id="6" name="그룹 11">
            <a:extLst>
              <a:ext uri="{FF2B5EF4-FFF2-40B4-BE49-F238E27FC236}">
                <a16:creationId xmlns:a16="http://schemas.microsoft.com/office/drawing/2014/main" xmlns="" id="{87F23A57-19D8-4BE2-87F3-55B899F44AC6}"/>
              </a:ext>
            </a:extLst>
          </p:cNvPr>
          <p:cNvGrpSpPr/>
          <p:nvPr/>
        </p:nvGrpSpPr>
        <p:grpSpPr>
          <a:xfrm>
            <a:off x="9013636" y="3155683"/>
            <a:ext cx="2731674" cy="564149"/>
            <a:chOff x="8900664" y="2587911"/>
            <a:chExt cx="2731674" cy="564149"/>
          </a:xfrm>
        </p:grpSpPr>
        <p:sp>
          <p:nvSpPr>
            <p:cNvPr id="58" name="TextBox 57">
              <a:extLst>
                <a:ext uri="{FF2B5EF4-FFF2-40B4-BE49-F238E27FC236}">
                  <a16:creationId xmlns:a16="http://schemas.microsoft.com/office/drawing/2014/main" xmlns="" id="{F1A94EBA-FF98-4BDB-9C07-4EA80313EA64}"/>
                </a:ext>
              </a:extLst>
            </p:cNvPr>
            <p:cNvSpPr txBox="1"/>
            <p:nvPr/>
          </p:nvSpPr>
          <p:spPr>
            <a:xfrm>
              <a:off x="8900664" y="2587911"/>
              <a:ext cx="878954" cy="523220"/>
            </a:xfrm>
            <a:prstGeom prst="rect">
              <a:avLst/>
            </a:prstGeom>
            <a:noFill/>
          </p:spPr>
          <p:txBody>
            <a:bodyPr wrap="square" rtlCol="0" anchor="ctr">
              <a:spAutoFit/>
            </a:bodyPr>
            <a:lstStyle/>
            <a:p>
              <a:pPr algn="ctr"/>
              <a:r>
                <a:rPr lang="el-GR" altLang="ko-KR" sz="2800" b="1" dirty="0" smtClean="0">
                  <a:solidFill>
                    <a:schemeClr val="accent2"/>
                  </a:solidFill>
                  <a:cs typeface="Arial" pitchFamily="34" charset="0"/>
                </a:rPr>
                <a:t>03</a:t>
              </a:r>
              <a:endParaRPr lang="ko-KR" altLang="en-US" sz="2700" b="1" dirty="0">
                <a:solidFill>
                  <a:schemeClr val="accent2"/>
                </a:solidFill>
                <a:cs typeface="Arial" pitchFamily="34" charset="0"/>
              </a:endParaRPr>
            </a:p>
          </p:txBody>
        </p:sp>
        <p:sp>
          <p:nvSpPr>
            <p:cNvPr id="59" name="Text Placeholder 12">
              <a:extLst>
                <a:ext uri="{FF2B5EF4-FFF2-40B4-BE49-F238E27FC236}">
                  <a16:creationId xmlns:a16="http://schemas.microsoft.com/office/drawing/2014/main" xmlns="" id="{5B570EDB-26E0-495A-A74E-6041781A178D}"/>
                </a:ext>
              </a:extLst>
            </p:cNvPr>
            <p:cNvSpPr txBox="1">
              <a:spLocks/>
            </p:cNvSpPr>
            <p:nvPr/>
          </p:nvSpPr>
          <p:spPr>
            <a:xfrm>
              <a:off x="9848168" y="2685527"/>
              <a:ext cx="1784170"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400" b="1" dirty="0" smtClean="0">
                  <a:solidFill>
                    <a:schemeClr val="tx1">
                      <a:lumMod val="65000"/>
                      <a:lumOff val="35000"/>
                    </a:schemeClr>
                  </a:solidFill>
                </a:rPr>
                <a:t>Ανθρακοποιήσεις</a:t>
              </a:r>
              <a:endParaRPr lang="ko-KR" altLang="en-US" sz="1200" b="1" dirty="0">
                <a:solidFill>
                  <a:schemeClr val="tx1">
                    <a:lumMod val="75000"/>
                    <a:lumOff val="25000"/>
                  </a:schemeClr>
                </a:solidFill>
                <a:cs typeface="Arial" pitchFamily="34" charset="0"/>
              </a:endParaRPr>
            </a:p>
          </p:txBody>
        </p:sp>
      </p:grpSp>
      <p:grpSp>
        <p:nvGrpSpPr>
          <p:cNvPr id="7" name="그룹 10">
            <a:extLst>
              <a:ext uri="{FF2B5EF4-FFF2-40B4-BE49-F238E27FC236}">
                <a16:creationId xmlns:a16="http://schemas.microsoft.com/office/drawing/2014/main" xmlns="" id="{6A2DE3DF-0222-43C3-B3C9-FE445CCF1521}"/>
              </a:ext>
            </a:extLst>
          </p:cNvPr>
          <p:cNvGrpSpPr/>
          <p:nvPr/>
        </p:nvGrpSpPr>
        <p:grpSpPr>
          <a:xfrm>
            <a:off x="8775975" y="4343171"/>
            <a:ext cx="2917261" cy="550295"/>
            <a:chOff x="8900664" y="3470866"/>
            <a:chExt cx="2917261" cy="550295"/>
          </a:xfrm>
        </p:grpSpPr>
        <p:sp>
          <p:nvSpPr>
            <p:cNvPr id="61" name="TextBox 60">
              <a:extLst>
                <a:ext uri="{FF2B5EF4-FFF2-40B4-BE49-F238E27FC236}">
                  <a16:creationId xmlns:a16="http://schemas.microsoft.com/office/drawing/2014/main" xmlns="" id="{8BD16F0D-1EE2-43DA-94D3-E1E16305C580}"/>
                </a:ext>
              </a:extLst>
            </p:cNvPr>
            <p:cNvSpPr txBox="1"/>
            <p:nvPr/>
          </p:nvSpPr>
          <p:spPr>
            <a:xfrm>
              <a:off x="8900664" y="3470866"/>
              <a:ext cx="878954" cy="523220"/>
            </a:xfrm>
            <a:prstGeom prst="rect">
              <a:avLst/>
            </a:prstGeom>
            <a:noFill/>
          </p:spPr>
          <p:txBody>
            <a:bodyPr wrap="square" rtlCol="0" anchor="ctr">
              <a:spAutoFit/>
            </a:bodyPr>
            <a:lstStyle/>
            <a:p>
              <a:pPr algn="ctr"/>
              <a:r>
                <a:rPr lang="el-GR" altLang="ko-KR" sz="2700" b="1" dirty="0" smtClean="0">
                  <a:solidFill>
                    <a:schemeClr val="accent3"/>
                  </a:solidFill>
                  <a:cs typeface="Arial" pitchFamily="34" charset="0"/>
                </a:rPr>
                <a:t>02</a:t>
              </a:r>
              <a:endParaRPr lang="ko-KR" altLang="en-US" sz="2700" b="1" dirty="0">
                <a:solidFill>
                  <a:schemeClr val="accent3"/>
                </a:solidFill>
                <a:cs typeface="Arial" pitchFamily="34" charset="0"/>
              </a:endParaRPr>
            </a:p>
          </p:txBody>
        </p:sp>
        <p:sp>
          <p:nvSpPr>
            <p:cNvPr id="62" name="Text Placeholder 12">
              <a:extLst>
                <a:ext uri="{FF2B5EF4-FFF2-40B4-BE49-F238E27FC236}">
                  <a16:creationId xmlns:a16="http://schemas.microsoft.com/office/drawing/2014/main" xmlns="" id="{94569798-852D-4A45-81F4-C627437E1581}"/>
                </a:ext>
              </a:extLst>
            </p:cNvPr>
            <p:cNvSpPr txBox="1">
              <a:spLocks/>
            </p:cNvSpPr>
            <p:nvPr/>
          </p:nvSpPr>
          <p:spPr>
            <a:xfrm>
              <a:off x="9834314" y="3554628"/>
              <a:ext cx="1983611"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400" b="1" dirty="0" err="1" smtClean="0">
                  <a:solidFill>
                    <a:schemeClr val="tx1">
                      <a:lumMod val="65000"/>
                      <a:lumOff val="35000"/>
                    </a:schemeClr>
                  </a:solidFill>
                </a:rPr>
                <a:t>Προανθρακοποίησης</a:t>
              </a:r>
              <a:endParaRPr lang="ko-KR" altLang="en-US" sz="1200" b="1" dirty="0">
                <a:solidFill>
                  <a:schemeClr val="tx1">
                    <a:lumMod val="75000"/>
                    <a:lumOff val="25000"/>
                  </a:schemeClr>
                </a:solidFill>
                <a:cs typeface="Arial" pitchFamily="34" charset="0"/>
              </a:endParaRPr>
            </a:p>
          </p:txBody>
        </p:sp>
      </p:grpSp>
      <p:grpSp>
        <p:nvGrpSpPr>
          <p:cNvPr id="8" name="그룹 3">
            <a:extLst>
              <a:ext uri="{FF2B5EF4-FFF2-40B4-BE49-F238E27FC236}">
                <a16:creationId xmlns:a16="http://schemas.microsoft.com/office/drawing/2014/main" xmlns="" id="{AE6288DA-F56E-42D9-A829-8D5182F08C1B}"/>
              </a:ext>
            </a:extLst>
          </p:cNvPr>
          <p:cNvGrpSpPr/>
          <p:nvPr/>
        </p:nvGrpSpPr>
        <p:grpSpPr>
          <a:xfrm>
            <a:off x="8104826" y="5471238"/>
            <a:ext cx="2341313" cy="536441"/>
            <a:chOff x="8900664" y="5236777"/>
            <a:chExt cx="2341313" cy="536441"/>
          </a:xfrm>
        </p:grpSpPr>
        <p:sp>
          <p:nvSpPr>
            <p:cNvPr id="64" name="TextBox 63">
              <a:extLst>
                <a:ext uri="{FF2B5EF4-FFF2-40B4-BE49-F238E27FC236}">
                  <a16:creationId xmlns:a16="http://schemas.microsoft.com/office/drawing/2014/main" xmlns="" id="{77F18770-BA81-4BAF-9502-309A29A60077}"/>
                </a:ext>
              </a:extLst>
            </p:cNvPr>
            <p:cNvSpPr txBox="1"/>
            <p:nvPr/>
          </p:nvSpPr>
          <p:spPr>
            <a:xfrm>
              <a:off x="8900664" y="5236777"/>
              <a:ext cx="878954" cy="523220"/>
            </a:xfrm>
            <a:prstGeom prst="rect">
              <a:avLst/>
            </a:prstGeom>
            <a:noFill/>
          </p:spPr>
          <p:txBody>
            <a:bodyPr wrap="square" rtlCol="0" anchor="ctr">
              <a:spAutoFit/>
            </a:bodyPr>
            <a:lstStyle/>
            <a:p>
              <a:pPr algn="ctr"/>
              <a:r>
                <a:rPr lang="el-GR" altLang="ko-KR" sz="2800" b="1" dirty="0" smtClean="0">
                  <a:solidFill>
                    <a:schemeClr val="accent5"/>
                  </a:solidFill>
                  <a:cs typeface="Arial" pitchFamily="34" charset="0"/>
                </a:rPr>
                <a:t>01</a:t>
              </a:r>
              <a:endParaRPr lang="ko-KR" altLang="en-US" sz="2700" b="1" dirty="0">
                <a:solidFill>
                  <a:schemeClr val="accent5"/>
                </a:solidFill>
                <a:cs typeface="Arial" pitchFamily="34" charset="0"/>
              </a:endParaRPr>
            </a:p>
          </p:txBody>
        </p:sp>
        <p:sp>
          <p:nvSpPr>
            <p:cNvPr id="65" name="Text Placeholder 12">
              <a:extLst>
                <a:ext uri="{FF2B5EF4-FFF2-40B4-BE49-F238E27FC236}">
                  <a16:creationId xmlns:a16="http://schemas.microsoft.com/office/drawing/2014/main" xmlns="" id="{ED2284E6-0A4B-4809-957E-A9F702613DF6}"/>
                </a:ext>
              </a:extLst>
            </p:cNvPr>
            <p:cNvSpPr txBox="1">
              <a:spLocks/>
            </p:cNvSpPr>
            <p:nvPr/>
          </p:nvSpPr>
          <p:spPr>
            <a:xfrm>
              <a:off x="9741632" y="5306685"/>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400" b="1" dirty="0" smtClean="0">
                  <a:solidFill>
                    <a:schemeClr val="tx1">
                      <a:lumMod val="65000"/>
                      <a:lumOff val="35000"/>
                    </a:schemeClr>
                  </a:solidFill>
                </a:rPr>
                <a:t>Ξήρανση</a:t>
              </a:r>
              <a:endParaRPr lang="ko-KR" altLang="en-US" sz="1200" b="1" dirty="0">
                <a:solidFill>
                  <a:schemeClr val="tx1">
                    <a:lumMod val="65000"/>
                    <a:lumOff val="35000"/>
                  </a:schemeClr>
                </a:solidFill>
                <a:cs typeface="Arial" pitchFamily="34" charset="0"/>
              </a:endParaRPr>
            </a:p>
          </p:txBody>
        </p:sp>
      </p:grpSp>
      <p:pic>
        <p:nvPicPr>
          <p:cNvPr id="2050" name="Picture 2" descr="C:\Users\Da\Desktop\Επιστήμη και Τεχνολογία Περιβάλλοντος\Παρουσίαση\shillouete\good\ανθρακοποίηση\bag-charcoal.png"/>
          <p:cNvPicPr>
            <a:picLocks noChangeAspect="1" noChangeArrowheads="1"/>
          </p:cNvPicPr>
          <p:nvPr/>
        </p:nvPicPr>
        <p:blipFill>
          <a:blip r:embed="rId3" cstate="print"/>
          <a:srcRect/>
          <a:stretch>
            <a:fillRect/>
          </a:stretch>
        </p:blipFill>
        <p:spPr bwMode="auto">
          <a:xfrm>
            <a:off x="5399666" y="4039325"/>
            <a:ext cx="453713" cy="685077"/>
          </a:xfrm>
          <a:prstGeom prst="rect">
            <a:avLst/>
          </a:prstGeom>
          <a:noFill/>
        </p:spPr>
      </p:pic>
      <p:pic>
        <p:nvPicPr>
          <p:cNvPr id="2051" name="Picture 3" descr="C:\Users\Da\Desktop\Επιστήμη και Τεχνολογία Περιβάλλοντος\Παρουσίαση\shillouete\good\ανθρακοποίηση\4th stage-white.png"/>
          <p:cNvPicPr>
            <a:picLocks noChangeAspect="1" noChangeArrowheads="1"/>
          </p:cNvPicPr>
          <p:nvPr/>
        </p:nvPicPr>
        <p:blipFill>
          <a:blip r:embed="rId4" cstate="print"/>
          <a:srcRect/>
          <a:stretch>
            <a:fillRect/>
          </a:stretch>
        </p:blipFill>
        <p:spPr bwMode="auto">
          <a:xfrm>
            <a:off x="6137274" y="2225098"/>
            <a:ext cx="433672" cy="351847"/>
          </a:xfrm>
          <a:prstGeom prst="rect">
            <a:avLst/>
          </a:prstGeom>
          <a:noFill/>
        </p:spPr>
      </p:pic>
      <p:pic>
        <p:nvPicPr>
          <p:cNvPr id="2052" name="Picture 4" descr="C:\Users\Da\Desktop\Επιστήμη και Τεχνολογία Περιβάλλοντος\Παρουσίαση\shillouete\good\ανθρακοποίηση\karbuno-white.png"/>
          <p:cNvPicPr>
            <a:picLocks noChangeAspect="1" noChangeArrowheads="1"/>
          </p:cNvPicPr>
          <p:nvPr/>
        </p:nvPicPr>
        <p:blipFill>
          <a:blip r:embed="rId5" cstate="print"/>
          <a:srcRect/>
          <a:stretch>
            <a:fillRect/>
          </a:stretch>
        </p:blipFill>
        <p:spPr bwMode="auto">
          <a:xfrm>
            <a:off x="6855402" y="3324947"/>
            <a:ext cx="432090" cy="337122"/>
          </a:xfrm>
          <a:prstGeom prst="rect">
            <a:avLst/>
          </a:prstGeom>
          <a:noFill/>
        </p:spPr>
      </p:pic>
      <p:pic>
        <p:nvPicPr>
          <p:cNvPr id="2053" name="Picture 5" descr="C:\Users\Da\Desktop\Επιστήμη και Τεχνολογία Περιβάλλοντος\Παρουσίαση\shillouete\good\ανθρακοποίηση\proan8rakopoihsh-white.png"/>
          <p:cNvPicPr>
            <a:picLocks noChangeAspect="1" noChangeArrowheads="1"/>
          </p:cNvPicPr>
          <p:nvPr/>
        </p:nvPicPr>
        <p:blipFill>
          <a:blip r:embed="rId6" cstate="print"/>
          <a:srcRect/>
          <a:stretch>
            <a:fillRect/>
          </a:stretch>
        </p:blipFill>
        <p:spPr bwMode="auto">
          <a:xfrm>
            <a:off x="6823220" y="4387706"/>
            <a:ext cx="428625" cy="427037"/>
          </a:xfrm>
          <a:prstGeom prst="rect">
            <a:avLst/>
          </a:prstGeom>
          <a:noFill/>
        </p:spPr>
      </p:pic>
      <p:pic>
        <p:nvPicPr>
          <p:cNvPr id="2054" name="Picture 6" descr="C:\Users\Da\Desktop\Επιστήμη και Τεχνολογία Περιβάλλοντος\Παρουσίαση\shillouete\good\ανθρακοποίηση\dry-woods-white.png"/>
          <p:cNvPicPr>
            <a:picLocks noChangeAspect="1" noChangeArrowheads="1"/>
          </p:cNvPicPr>
          <p:nvPr/>
        </p:nvPicPr>
        <p:blipFill>
          <a:blip r:embed="rId7" cstate="print"/>
          <a:srcRect/>
          <a:stretch>
            <a:fillRect/>
          </a:stretch>
        </p:blipFill>
        <p:spPr bwMode="auto">
          <a:xfrm>
            <a:off x="6139872" y="5171787"/>
            <a:ext cx="379081" cy="356177"/>
          </a:xfrm>
          <a:prstGeom prst="rect">
            <a:avLst/>
          </a:prstGeom>
          <a:noFill/>
        </p:spPr>
      </p:pic>
      <p:sp>
        <p:nvSpPr>
          <p:cNvPr id="83" name="TextBox 3">
            <a:extLst>
              <a:ext uri="{FF2B5EF4-FFF2-40B4-BE49-F238E27FC236}">
                <a16:creationId xmlns:a16="http://schemas.microsoft.com/office/drawing/2014/main" xmlns="" id="{F6FDAAD4-1915-4F5D-B55B-922158F802B2}"/>
              </a:ext>
            </a:extLst>
          </p:cNvPr>
          <p:cNvSpPr txBox="1"/>
          <p:nvPr/>
        </p:nvSpPr>
        <p:spPr>
          <a:xfrm>
            <a:off x="8759967" y="5821052"/>
            <a:ext cx="2537698" cy="461665"/>
          </a:xfrm>
          <a:prstGeom prst="rect">
            <a:avLst/>
          </a:prstGeom>
          <a:noFill/>
        </p:spPr>
        <p:txBody>
          <a:bodyPr wrap="square" rtlCol="0">
            <a:spAutoFit/>
          </a:bodyPr>
          <a:lstStyle/>
          <a:p>
            <a:r>
              <a:rPr lang="el-GR" sz="1200" dirty="0" smtClean="0">
                <a:solidFill>
                  <a:schemeClr val="tx1">
                    <a:lumMod val="65000"/>
                    <a:lumOff val="35000"/>
                  </a:schemeClr>
                </a:solidFill>
              </a:rPr>
              <a:t>Ξήρανση της βιομάζας  σε θερμοκρασία  περίπου 200°C.</a:t>
            </a:r>
            <a:r>
              <a:rPr lang="en-US" altLang="ko-KR" sz="1200" dirty="0" smtClean="0">
                <a:solidFill>
                  <a:schemeClr val="tx1">
                    <a:lumMod val="65000"/>
                    <a:lumOff val="35000"/>
                  </a:schemeClr>
                </a:solidFill>
                <a:cs typeface="Arial" pitchFamily="34" charset="0"/>
              </a:rPr>
              <a:t>.</a:t>
            </a:r>
            <a:r>
              <a:rPr lang="el-GR" sz="1200" dirty="0" smtClean="0"/>
              <a:t> </a:t>
            </a:r>
            <a:endParaRPr lang="el-GR" sz="1200" dirty="0" smtClean="0">
              <a:solidFill>
                <a:schemeClr val="tx1">
                  <a:lumMod val="65000"/>
                  <a:lumOff val="35000"/>
                </a:schemeClr>
              </a:solidFill>
            </a:endParaRPr>
          </a:p>
        </p:txBody>
      </p:sp>
      <p:sp>
        <p:nvSpPr>
          <p:cNvPr id="86" name="TextBox 3">
            <a:extLst>
              <a:ext uri="{FF2B5EF4-FFF2-40B4-BE49-F238E27FC236}">
                <a16:creationId xmlns:a16="http://schemas.microsoft.com/office/drawing/2014/main" xmlns="" id="{F6FDAAD4-1915-4F5D-B55B-922158F802B2}"/>
              </a:ext>
            </a:extLst>
          </p:cNvPr>
          <p:cNvSpPr txBox="1"/>
          <p:nvPr/>
        </p:nvSpPr>
        <p:spPr>
          <a:xfrm>
            <a:off x="9401099" y="4724759"/>
            <a:ext cx="2454570" cy="830997"/>
          </a:xfrm>
          <a:prstGeom prst="rect">
            <a:avLst/>
          </a:prstGeom>
          <a:noFill/>
        </p:spPr>
        <p:txBody>
          <a:bodyPr wrap="square" rtlCol="0">
            <a:spAutoFit/>
          </a:bodyPr>
          <a:lstStyle/>
          <a:p>
            <a:r>
              <a:rPr lang="el-GR" sz="1200" dirty="0" smtClean="0">
                <a:solidFill>
                  <a:schemeClr val="tx1">
                    <a:lumMod val="65000"/>
                    <a:lumOff val="35000"/>
                  </a:schemeClr>
                </a:solidFill>
              </a:rPr>
              <a:t>Στη φάση της </a:t>
            </a:r>
            <a:r>
              <a:rPr lang="el-GR" sz="1200" dirty="0" err="1" smtClean="0">
                <a:solidFill>
                  <a:schemeClr val="tx1">
                    <a:lumMod val="65000"/>
                    <a:lumOff val="35000"/>
                  </a:schemeClr>
                </a:solidFill>
              </a:rPr>
              <a:t>προανθρακοποίησης</a:t>
            </a:r>
            <a:r>
              <a:rPr lang="el-GR" sz="1200" dirty="0" smtClean="0">
                <a:solidFill>
                  <a:schemeClr val="tx1">
                    <a:lumMod val="65000"/>
                    <a:lumOff val="35000"/>
                  </a:schemeClr>
                </a:solidFill>
              </a:rPr>
              <a:t> με παραγωγή υγρών και αέριων προϊόντων</a:t>
            </a:r>
          </a:p>
        </p:txBody>
      </p:sp>
      <p:sp>
        <p:nvSpPr>
          <p:cNvPr id="87" name="TextBox 3">
            <a:extLst>
              <a:ext uri="{FF2B5EF4-FFF2-40B4-BE49-F238E27FC236}">
                <a16:creationId xmlns:a16="http://schemas.microsoft.com/office/drawing/2014/main" xmlns="" id="{F6FDAAD4-1915-4F5D-B55B-922158F802B2}"/>
              </a:ext>
            </a:extLst>
          </p:cNvPr>
          <p:cNvSpPr txBox="1"/>
          <p:nvPr/>
        </p:nvSpPr>
        <p:spPr>
          <a:xfrm>
            <a:off x="9751284" y="3509253"/>
            <a:ext cx="2440716" cy="830997"/>
          </a:xfrm>
          <a:prstGeom prst="rect">
            <a:avLst/>
          </a:prstGeom>
          <a:noFill/>
        </p:spPr>
        <p:txBody>
          <a:bodyPr wrap="square" rtlCol="0">
            <a:spAutoFit/>
          </a:bodyPr>
          <a:lstStyle/>
          <a:p>
            <a:r>
              <a:rPr lang="el-GR" sz="1200" dirty="0" smtClean="0">
                <a:solidFill>
                  <a:schemeClr val="tx1">
                    <a:lumMod val="65000"/>
                    <a:lumOff val="35000"/>
                  </a:schemeClr>
                </a:solidFill>
              </a:rPr>
              <a:t>Στο στάδιο αυτό εκλύονται υγρά και αέρια παραπροϊόντα, ενώ η βιομάζα (π.χ. το ξύλο) </a:t>
            </a:r>
            <a:r>
              <a:rPr lang="el-GR" sz="1200" dirty="0" err="1" smtClean="0">
                <a:solidFill>
                  <a:schemeClr val="tx1">
                    <a:lumMod val="65000"/>
                    <a:lumOff val="35000"/>
                  </a:schemeClr>
                </a:solidFill>
              </a:rPr>
              <a:t>ανθρακοποιείται</a:t>
            </a:r>
            <a:r>
              <a:rPr lang="el-GR" sz="1200" dirty="0" smtClean="0">
                <a:solidFill>
                  <a:schemeClr val="tx1">
                    <a:lumMod val="65000"/>
                    <a:lumOff val="35000"/>
                  </a:schemeClr>
                </a:solidFill>
              </a:rPr>
              <a:t> πλήρως</a:t>
            </a:r>
            <a:r>
              <a:rPr lang="el-GR" sz="1200" dirty="0" smtClean="0"/>
              <a:t> </a:t>
            </a:r>
            <a:endParaRPr lang="el-GR" sz="1200" dirty="0" smtClean="0">
              <a:solidFill>
                <a:schemeClr val="tx1">
                  <a:lumMod val="65000"/>
                  <a:lumOff val="35000"/>
                </a:schemeClr>
              </a:solidFill>
            </a:endParaRPr>
          </a:p>
        </p:txBody>
      </p:sp>
      <p:sp>
        <p:nvSpPr>
          <p:cNvPr id="88" name="TextBox 3">
            <a:extLst>
              <a:ext uri="{FF2B5EF4-FFF2-40B4-BE49-F238E27FC236}">
                <a16:creationId xmlns:a16="http://schemas.microsoft.com/office/drawing/2014/main" xmlns="" id="{F6FDAAD4-1915-4F5D-B55B-922158F802B2}"/>
              </a:ext>
            </a:extLst>
          </p:cNvPr>
          <p:cNvSpPr txBox="1"/>
          <p:nvPr/>
        </p:nvSpPr>
        <p:spPr>
          <a:xfrm>
            <a:off x="9266375" y="2248489"/>
            <a:ext cx="2385298" cy="830997"/>
          </a:xfrm>
          <a:prstGeom prst="rect">
            <a:avLst/>
          </a:prstGeom>
          <a:noFill/>
        </p:spPr>
        <p:txBody>
          <a:bodyPr wrap="square" rtlCol="0">
            <a:spAutoFit/>
          </a:bodyPr>
          <a:lstStyle/>
          <a:p>
            <a:r>
              <a:rPr lang="el-GR" sz="1200" dirty="0" smtClean="0">
                <a:solidFill>
                  <a:schemeClr val="tx1">
                    <a:lumMod val="65000"/>
                    <a:lumOff val="35000"/>
                  </a:schemeClr>
                </a:solidFill>
              </a:rPr>
              <a:t>Απομακρύνονται όλες οι πτητικές ουσίες από το κάρβουνο και το προϊόν είναι τώρα έτοιμο</a:t>
            </a:r>
            <a:endParaRPr lang="en-US" altLang="ko-KR" sz="1200" dirty="0" smtClean="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xmlns="" val="707283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xmlns="" id="{939B2C4E-5E6E-4C15-9A3F-9E84FF72DEB1}"/>
              </a:ext>
            </a:extLst>
          </p:cNvPr>
          <p:cNvSpPr/>
          <p:nvPr/>
        </p:nvSpPr>
        <p:spPr>
          <a:xfrm>
            <a:off x="5023088" y="4605526"/>
            <a:ext cx="6644438" cy="1569660"/>
          </a:xfrm>
          <a:prstGeom prst="rect">
            <a:avLst/>
          </a:prstGeom>
        </p:spPr>
        <p:txBody>
          <a:bodyPr wrap="square">
            <a:spAutoFit/>
          </a:bodyPr>
          <a:lstStyle/>
          <a:p>
            <a:r>
              <a:rPr lang="el-GR" sz="1600" b="1" dirty="0" smtClean="0">
                <a:solidFill>
                  <a:schemeClr val="bg1"/>
                </a:solidFill>
              </a:rPr>
              <a:t>Το </a:t>
            </a:r>
            <a:r>
              <a:rPr lang="el-GR" sz="1600" b="1" dirty="0" smtClean="0">
                <a:solidFill>
                  <a:schemeClr val="bg1"/>
                </a:solidFill>
              </a:rPr>
              <a:t>τελικό προϊόν μετά το τέλος της διαδικασίας, μπορεί να είναι είτε κάρβουνο είτε </a:t>
            </a:r>
            <a:r>
              <a:rPr lang="el-GR" sz="1600" b="1" dirty="0" err="1" smtClean="0">
                <a:solidFill>
                  <a:schemeClr val="bg1"/>
                </a:solidFill>
              </a:rPr>
              <a:t>εξανθράκωμα</a:t>
            </a:r>
            <a:r>
              <a:rPr lang="el-GR" sz="1600" b="1" dirty="0" smtClean="0">
                <a:solidFill>
                  <a:schemeClr val="bg1"/>
                </a:solidFill>
              </a:rPr>
              <a:t>. Η </a:t>
            </a:r>
            <a:r>
              <a:rPr lang="el-GR" sz="1600" b="1" dirty="0" smtClean="0">
                <a:solidFill>
                  <a:schemeClr val="bg1"/>
                </a:solidFill>
              </a:rPr>
              <a:t>χρήση του κάρβουνου περιορίζεται στο μαγείρεμα και στην παραγωγή ατσαλιού ενώ το </a:t>
            </a:r>
            <a:r>
              <a:rPr lang="el-GR" sz="1600" b="1" dirty="0" err="1" smtClean="0">
                <a:solidFill>
                  <a:schemeClr val="bg1"/>
                </a:solidFill>
              </a:rPr>
              <a:t>βιοεξανθράκωμα</a:t>
            </a:r>
            <a:r>
              <a:rPr lang="el-GR" sz="1600" b="1" dirty="0" smtClean="0">
                <a:solidFill>
                  <a:schemeClr val="bg1"/>
                </a:solidFill>
              </a:rPr>
              <a:t> παράγεται με κύριο σκοπό την εφαρμογή του στο έδαφος ως λίπασμα</a:t>
            </a:r>
          </a:p>
          <a:p>
            <a:endParaRPr lang="en-US" altLang="ko-KR" sz="1600" b="1" dirty="0">
              <a:solidFill>
                <a:schemeClr val="bg1"/>
              </a:solidFill>
              <a:cs typeface="Arial" pitchFamily="34" charset="0"/>
            </a:endParaRPr>
          </a:p>
        </p:txBody>
      </p:sp>
      <p:sp>
        <p:nvSpPr>
          <p:cNvPr id="15" name="TextBox 14">
            <a:extLst>
              <a:ext uri="{FF2B5EF4-FFF2-40B4-BE49-F238E27FC236}">
                <a16:creationId xmlns:a16="http://schemas.microsoft.com/office/drawing/2014/main" xmlns="" id="{E060C1CF-3B17-4BF3-9D88-5CEE62F337DF}"/>
              </a:ext>
            </a:extLst>
          </p:cNvPr>
          <p:cNvSpPr txBox="1"/>
          <p:nvPr/>
        </p:nvSpPr>
        <p:spPr>
          <a:xfrm>
            <a:off x="412530" y="415603"/>
            <a:ext cx="3568440" cy="1569660"/>
          </a:xfrm>
          <a:prstGeom prst="rect">
            <a:avLst/>
          </a:prstGeom>
          <a:noFill/>
        </p:spPr>
        <p:txBody>
          <a:bodyPr wrap="square" rtlCol="0" anchor="ctr">
            <a:spAutoFit/>
          </a:bodyPr>
          <a:lstStyle/>
          <a:p>
            <a:r>
              <a:rPr lang="el-GR" altLang="ko-KR" sz="4800" b="1" dirty="0" smtClean="0">
                <a:latin typeface="+mj-lt"/>
                <a:cs typeface="Arial" pitchFamily="34" charset="0"/>
              </a:rPr>
              <a:t>Τελικά Προϊόντα</a:t>
            </a:r>
            <a:endParaRPr lang="ko-KR" altLang="en-US" sz="4800" b="1" dirty="0">
              <a:latin typeface="+mj-lt"/>
              <a:cs typeface="Arial" pitchFamily="34" charset="0"/>
            </a:endParaRPr>
          </a:p>
        </p:txBody>
      </p:sp>
      <p:pic>
        <p:nvPicPr>
          <p:cNvPr id="14" name="13 - Θέση εικόνας" descr="ea310d116d4675e7fcdcc317ce74d290_L.jpg"/>
          <p:cNvPicPr>
            <a:picLocks noGrp="1" noChangeAspect="1"/>
          </p:cNvPicPr>
          <p:nvPr>
            <p:ph type="pic" idx="10"/>
          </p:nvPr>
        </p:nvPicPr>
        <p:blipFill>
          <a:blip r:embed="rId3" cstate="print"/>
          <a:srcRect l="2233" r="2233"/>
          <a:stretch>
            <a:fillRect/>
          </a:stretch>
        </p:blipFill>
        <p:spPr/>
      </p:pic>
      <p:pic>
        <p:nvPicPr>
          <p:cNvPr id="12" name="11 - Θέση εικόνας" descr="Biogreen-biochar.png"/>
          <p:cNvPicPr>
            <a:picLocks noGrp="1" noChangeAspect="1"/>
          </p:cNvPicPr>
          <p:nvPr>
            <p:ph type="pic" idx="1"/>
          </p:nvPr>
        </p:nvPicPr>
        <p:blipFill>
          <a:blip r:embed="rId4" cstate="print"/>
          <a:srcRect t="7582" b="7582"/>
          <a:stretch>
            <a:fillRect/>
          </a:stretch>
        </p:blipFill>
        <p:spPr/>
      </p:pic>
    </p:spTree>
    <p:extLst>
      <p:ext uri="{BB962C8B-B14F-4D97-AF65-F5344CB8AC3E}">
        <p14:creationId xmlns:p14="http://schemas.microsoft.com/office/powerpoint/2010/main" xmlns="" val="3378033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l-GR" dirty="0" smtClean="0"/>
              <a:t>Πυρόλυση</a:t>
            </a:r>
            <a:endParaRPr lang="en-US" dirty="0"/>
          </a:p>
        </p:txBody>
      </p:sp>
      <p:grpSp>
        <p:nvGrpSpPr>
          <p:cNvPr id="3" name="그룹 3">
            <a:extLst>
              <a:ext uri="{FF2B5EF4-FFF2-40B4-BE49-F238E27FC236}">
                <a16:creationId xmlns="" xmlns:a16="http://schemas.microsoft.com/office/drawing/2014/main" id="{41ED1A68-4C2A-4983-A282-6CB5AE5807C7}"/>
              </a:ext>
            </a:extLst>
          </p:cNvPr>
          <p:cNvGrpSpPr/>
          <p:nvPr/>
        </p:nvGrpSpPr>
        <p:grpSpPr>
          <a:xfrm>
            <a:off x="977322" y="2054064"/>
            <a:ext cx="10258382" cy="3787938"/>
            <a:chOff x="977322" y="1968339"/>
            <a:chExt cx="10258382" cy="3787938"/>
          </a:xfrm>
        </p:grpSpPr>
        <p:grpSp>
          <p:nvGrpSpPr>
            <p:cNvPr id="4" name="Group 3">
              <a:extLst>
                <a:ext uri="{FF2B5EF4-FFF2-40B4-BE49-F238E27FC236}">
                  <a16:creationId xmlns="" xmlns:a16="http://schemas.microsoft.com/office/drawing/2014/main" id="{E50133DA-2833-42BB-B417-520ECEF14EF1}"/>
                </a:ext>
              </a:extLst>
            </p:cNvPr>
            <p:cNvGrpSpPr/>
            <p:nvPr/>
          </p:nvGrpSpPr>
          <p:grpSpPr>
            <a:xfrm>
              <a:off x="977322" y="1968339"/>
              <a:ext cx="5132957" cy="1028614"/>
              <a:chOff x="-546679" y="1968338"/>
              <a:chExt cx="5132957" cy="1028614"/>
            </a:xfrm>
            <a:solidFill>
              <a:schemeClr val="accent1"/>
            </a:solidFill>
          </p:grpSpPr>
          <p:sp>
            <p:nvSpPr>
              <p:cNvPr id="20" name="Block Arc 19">
                <a:extLst>
                  <a:ext uri="{FF2B5EF4-FFF2-40B4-BE49-F238E27FC236}">
                    <a16:creationId xmlns="" xmlns:a16="http://schemas.microsoft.com/office/drawing/2014/main" id="{E6F04D43-F06A-469C-A3CD-9E5349FEA478}"/>
                  </a:ext>
                </a:extLst>
              </p:cNvPr>
              <p:cNvSpPr/>
              <p:nvPr/>
            </p:nvSpPr>
            <p:spPr>
              <a:xfrm>
                <a:off x="-546679" y="1968338"/>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1" name="Rectangle 20">
                <a:extLst>
                  <a:ext uri="{FF2B5EF4-FFF2-40B4-BE49-F238E27FC236}">
                    <a16:creationId xmlns="" xmlns:a16="http://schemas.microsoft.com/office/drawing/2014/main" id="{074EEC14-418A-4F28-986B-42B5D65F4B2C}"/>
                  </a:ext>
                </a:extLst>
              </p:cNvPr>
              <p:cNvSpPr/>
              <p:nvPr/>
            </p:nvSpPr>
            <p:spPr>
              <a:xfrm>
                <a:off x="-93722" y="1968338"/>
                <a:ext cx="468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ectangle 21">
                <a:extLst>
                  <a:ext uri="{FF2B5EF4-FFF2-40B4-BE49-F238E27FC236}">
                    <a16:creationId xmlns="" xmlns:a16="http://schemas.microsoft.com/office/drawing/2014/main" id="{D55F30DA-5C81-42CE-9CC9-A94E07930427}"/>
                  </a:ext>
                </a:extLst>
              </p:cNvPr>
              <p:cNvSpPr/>
              <p:nvPr/>
            </p:nvSpPr>
            <p:spPr>
              <a:xfrm>
                <a:off x="-36573" y="2888952"/>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4">
              <a:extLst>
                <a:ext uri="{FF2B5EF4-FFF2-40B4-BE49-F238E27FC236}">
                  <a16:creationId xmlns="" xmlns:a16="http://schemas.microsoft.com/office/drawing/2014/main" id="{E04226BD-DB82-46A6-B945-C70E8C2EF029}"/>
                </a:ext>
              </a:extLst>
            </p:cNvPr>
            <p:cNvGrpSpPr/>
            <p:nvPr/>
          </p:nvGrpSpPr>
          <p:grpSpPr>
            <a:xfrm>
              <a:off x="977322" y="3801539"/>
              <a:ext cx="4110106" cy="1028614"/>
              <a:chOff x="-546678" y="3785456"/>
              <a:chExt cx="4110106" cy="1028614"/>
            </a:xfrm>
            <a:solidFill>
              <a:schemeClr val="accent3"/>
            </a:solidFill>
          </p:grpSpPr>
          <p:sp>
            <p:nvSpPr>
              <p:cNvPr id="17" name="Block Arc 16">
                <a:extLst>
                  <a:ext uri="{FF2B5EF4-FFF2-40B4-BE49-F238E27FC236}">
                    <a16:creationId xmlns="" xmlns:a16="http://schemas.microsoft.com/office/drawing/2014/main" id="{C1887D4C-4B5D-4FB2-A5CB-9BB7CAD79998}"/>
                  </a:ext>
                </a:extLst>
              </p:cNvPr>
              <p:cNvSpPr/>
              <p:nvPr/>
            </p:nvSpPr>
            <p:spPr>
              <a:xfrm>
                <a:off x="-546678" y="3785456"/>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Rectangle 17">
                <a:extLst>
                  <a:ext uri="{FF2B5EF4-FFF2-40B4-BE49-F238E27FC236}">
                    <a16:creationId xmlns="" xmlns:a16="http://schemas.microsoft.com/office/drawing/2014/main" id="{44956047-3D6B-4CBF-B636-B8D0967F9CC5}"/>
                  </a:ext>
                </a:extLst>
              </p:cNvPr>
              <p:cNvSpPr/>
              <p:nvPr/>
            </p:nvSpPr>
            <p:spPr>
              <a:xfrm>
                <a:off x="-36572" y="3785456"/>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 xmlns:a16="http://schemas.microsoft.com/office/drawing/2014/main" id="{AFAFE5F1-C89F-42E1-84BB-3A5EC4B4F745}"/>
                  </a:ext>
                </a:extLst>
              </p:cNvPr>
              <p:cNvSpPr/>
              <p:nvPr/>
            </p:nvSpPr>
            <p:spPr>
              <a:xfrm>
                <a:off x="-36572" y="4706070"/>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6" name="Group 5">
              <a:extLst>
                <a:ext uri="{FF2B5EF4-FFF2-40B4-BE49-F238E27FC236}">
                  <a16:creationId xmlns="" xmlns:a16="http://schemas.microsoft.com/office/drawing/2014/main" id="{0F784C8C-4771-4F30-AB59-99D88C82D1E5}"/>
                </a:ext>
              </a:extLst>
            </p:cNvPr>
            <p:cNvGrpSpPr/>
            <p:nvPr/>
          </p:nvGrpSpPr>
          <p:grpSpPr>
            <a:xfrm flipH="1">
              <a:off x="7131448" y="2884650"/>
              <a:ext cx="4104256" cy="1028903"/>
              <a:chOff x="-567704" y="3794692"/>
              <a:chExt cx="4104256" cy="1028903"/>
            </a:xfrm>
            <a:solidFill>
              <a:schemeClr val="accent2"/>
            </a:solidFill>
          </p:grpSpPr>
          <p:sp>
            <p:nvSpPr>
              <p:cNvPr id="14" name="Block Arc 13">
                <a:extLst>
                  <a:ext uri="{FF2B5EF4-FFF2-40B4-BE49-F238E27FC236}">
                    <a16:creationId xmlns="" xmlns:a16="http://schemas.microsoft.com/office/drawing/2014/main" id="{A5F7F9CF-5727-429C-9091-16E40BFDB5FF}"/>
                  </a:ext>
                </a:extLst>
              </p:cNvPr>
              <p:cNvSpPr/>
              <p:nvPr/>
            </p:nvSpPr>
            <p:spPr>
              <a:xfrm>
                <a:off x="-567704" y="3794692"/>
                <a:ext cx="1026000" cy="1026000"/>
              </a:xfrm>
              <a:prstGeom prst="blockArc">
                <a:avLst>
                  <a:gd name="adj1" fmla="val 5349198"/>
                  <a:gd name="adj2" fmla="val 16297147"/>
                  <a:gd name="adj3" fmla="val 108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Rectangle 14">
                <a:extLst>
                  <a:ext uri="{FF2B5EF4-FFF2-40B4-BE49-F238E27FC236}">
                    <a16:creationId xmlns="" xmlns:a16="http://schemas.microsoft.com/office/drawing/2014/main" id="{2889AE57-3330-4DDF-B5EC-7A33E5F64D47}"/>
                  </a:ext>
                </a:extLst>
              </p:cNvPr>
              <p:cNvSpPr/>
              <p:nvPr/>
            </p:nvSpPr>
            <p:spPr>
              <a:xfrm>
                <a:off x="-76247" y="3794981"/>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15">
                <a:extLst>
                  <a:ext uri="{FF2B5EF4-FFF2-40B4-BE49-F238E27FC236}">
                    <a16:creationId xmlns="" xmlns:a16="http://schemas.microsoft.com/office/drawing/2014/main" id="{6696663F-9B84-4D29-9166-62F2C954DA9E}"/>
                  </a:ext>
                </a:extLst>
              </p:cNvPr>
              <p:cNvSpPr/>
              <p:nvPr/>
            </p:nvSpPr>
            <p:spPr>
              <a:xfrm>
                <a:off x="-63448" y="4715595"/>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 xmlns:a16="http://schemas.microsoft.com/office/drawing/2014/main" id="{3DAA46F2-55E6-40C3-B51C-8F285772B4C4}"/>
                </a:ext>
              </a:extLst>
            </p:cNvPr>
            <p:cNvGrpSpPr/>
            <p:nvPr/>
          </p:nvGrpSpPr>
          <p:grpSpPr>
            <a:xfrm flipH="1">
              <a:off x="6076128" y="4727663"/>
              <a:ext cx="5159576" cy="1028614"/>
              <a:chOff x="-555823" y="3785456"/>
              <a:chExt cx="5159576" cy="1028614"/>
            </a:xfrm>
            <a:solidFill>
              <a:schemeClr val="accent4"/>
            </a:solidFill>
          </p:grpSpPr>
          <p:sp>
            <p:nvSpPr>
              <p:cNvPr id="11" name="Block Arc 10">
                <a:extLst>
                  <a:ext uri="{FF2B5EF4-FFF2-40B4-BE49-F238E27FC236}">
                    <a16:creationId xmlns="" xmlns:a16="http://schemas.microsoft.com/office/drawing/2014/main" id="{CCF73803-ADD7-4E91-AC1C-C48CAD978078}"/>
                  </a:ext>
                </a:extLst>
              </p:cNvPr>
              <p:cNvSpPr/>
              <p:nvPr/>
            </p:nvSpPr>
            <p:spPr>
              <a:xfrm>
                <a:off x="-555823" y="3785456"/>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2" name="Rectangle 11">
                <a:extLst>
                  <a:ext uri="{FF2B5EF4-FFF2-40B4-BE49-F238E27FC236}">
                    <a16:creationId xmlns="" xmlns:a16="http://schemas.microsoft.com/office/drawing/2014/main" id="{5FC1EBEE-B99C-4658-9035-B510C45BE5D2}"/>
                  </a:ext>
                </a:extLst>
              </p:cNvPr>
              <p:cNvSpPr/>
              <p:nvPr/>
            </p:nvSpPr>
            <p:spPr>
              <a:xfrm>
                <a:off x="-76247" y="3785456"/>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12">
                <a:extLst>
                  <a:ext uri="{FF2B5EF4-FFF2-40B4-BE49-F238E27FC236}">
                    <a16:creationId xmlns="" xmlns:a16="http://schemas.microsoft.com/office/drawing/2014/main" id="{D6CD0D87-305B-41BB-A5DD-500D7170793D}"/>
                  </a:ext>
                </a:extLst>
              </p:cNvPr>
              <p:cNvSpPr/>
              <p:nvPr/>
            </p:nvSpPr>
            <p:spPr>
              <a:xfrm>
                <a:off x="-112247" y="4706070"/>
                <a:ext cx="4716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8" name="Rectangle 7">
              <a:extLst>
                <a:ext uri="{FF2B5EF4-FFF2-40B4-BE49-F238E27FC236}">
                  <a16:creationId xmlns="" xmlns:a16="http://schemas.microsoft.com/office/drawing/2014/main" id="{A71F6740-BD08-49D6-95DC-948E4264A002}"/>
                </a:ext>
              </a:extLst>
            </p:cNvPr>
            <p:cNvSpPr/>
            <p:nvPr/>
          </p:nvSpPr>
          <p:spPr>
            <a:xfrm>
              <a:off x="5001022" y="2672976"/>
              <a:ext cx="21602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 xmlns:a16="http://schemas.microsoft.com/office/drawing/2014/main" id="{94D2AD2F-9C3B-4D6F-9E12-10636CC4121F}"/>
                </a:ext>
              </a:extLst>
            </p:cNvPr>
            <p:cNvSpPr/>
            <p:nvPr/>
          </p:nvSpPr>
          <p:spPr>
            <a:xfrm>
              <a:off x="5001022" y="3591048"/>
              <a:ext cx="216024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 xmlns:a16="http://schemas.microsoft.com/office/drawing/2014/main" id="{1DC96FC2-85F3-4EF2-B2BD-F44FC4439289}"/>
                </a:ext>
              </a:extLst>
            </p:cNvPr>
            <p:cNvSpPr/>
            <p:nvPr/>
          </p:nvSpPr>
          <p:spPr>
            <a:xfrm>
              <a:off x="5001022" y="4509120"/>
              <a:ext cx="2160240"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3" name="Oval 22">
            <a:extLst>
              <a:ext uri="{FF2B5EF4-FFF2-40B4-BE49-F238E27FC236}">
                <a16:creationId xmlns="" xmlns:a16="http://schemas.microsoft.com/office/drawing/2014/main" id="{F3EA7E0F-67AD-4E73-9E74-65D914848F35}"/>
              </a:ext>
            </a:extLst>
          </p:cNvPr>
          <p:cNvSpPr/>
          <p:nvPr/>
        </p:nvSpPr>
        <p:spPr>
          <a:xfrm>
            <a:off x="6133850" y="1835986"/>
            <a:ext cx="532746" cy="532746"/>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23">
            <a:extLst>
              <a:ext uri="{FF2B5EF4-FFF2-40B4-BE49-F238E27FC236}">
                <a16:creationId xmlns="" xmlns:a16="http://schemas.microsoft.com/office/drawing/2014/main" id="{CDF463D3-67A3-4A42-89E8-8191EB43D940}"/>
              </a:ext>
            </a:extLst>
          </p:cNvPr>
          <p:cNvSpPr/>
          <p:nvPr/>
        </p:nvSpPr>
        <p:spPr>
          <a:xfrm>
            <a:off x="5557158" y="5512104"/>
            <a:ext cx="532746" cy="53274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Left Arrow 9215">
            <a:extLst>
              <a:ext uri="{FF2B5EF4-FFF2-40B4-BE49-F238E27FC236}">
                <a16:creationId xmlns="" xmlns:a16="http://schemas.microsoft.com/office/drawing/2014/main" id="{DA929447-89F6-422C-8248-0C428F0681C5}"/>
              </a:ext>
            </a:extLst>
          </p:cNvPr>
          <p:cNvSpPr/>
          <p:nvPr/>
        </p:nvSpPr>
        <p:spPr>
          <a:xfrm>
            <a:off x="6292211" y="1981200"/>
            <a:ext cx="216024" cy="242316"/>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Left Arrow 43">
            <a:extLst>
              <a:ext uri="{FF2B5EF4-FFF2-40B4-BE49-F238E27FC236}">
                <a16:creationId xmlns="" xmlns:a16="http://schemas.microsoft.com/office/drawing/2014/main" id="{A22B69BB-1005-40D9-8B93-BFCA1F89D22E}"/>
              </a:ext>
            </a:extLst>
          </p:cNvPr>
          <p:cNvSpPr/>
          <p:nvPr/>
        </p:nvSpPr>
        <p:spPr>
          <a:xfrm>
            <a:off x="5715519" y="5657318"/>
            <a:ext cx="216024" cy="242316"/>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26">
            <a:extLst>
              <a:ext uri="{FF2B5EF4-FFF2-40B4-BE49-F238E27FC236}">
                <a16:creationId xmlns="" xmlns:a16="http://schemas.microsoft.com/office/drawing/2014/main" id="{7AE807A2-CB17-414A-BF84-C43721194CCB}"/>
              </a:ext>
            </a:extLst>
          </p:cNvPr>
          <p:cNvSpPr txBox="1"/>
          <p:nvPr/>
        </p:nvSpPr>
        <p:spPr>
          <a:xfrm>
            <a:off x="5225808" y="2757093"/>
            <a:ext cx="1728192" cy="523220"/>
          </a:xfrm>
          <a:prstGeom prst="rect">
            <a:avLst/>
          </a:prstGeom>
          <a:noFill/>
        </p:spPr>
        <p:txBody>
          <a:bodyPr wrap="square" rtlCol="0" anchor="ctr">
            <a:spAutoFit/>
          </a:bodyPr>
          <a:lstStyle/>
          <a:p>
            <a:pPr algn="ctr"/>
            <a:r>
              <a:rPr lang="el-GR" altLang="ko-KR" sz="1400" b="1" dirty="0" smtClean="0">
                <a:solidFill>
                  <a:schemeClr val="bg1"/>
                </a:solidFill>
                <a:cs typeface="Arial" pitchFamily="34" charset="0"/>
              </a:rPr>
              <a:t>Αντιδραστήρας Πυρόλυσης</a:t>
            </a:r>
            <a:endParaRPr lang="ko-KR" altLang="en-US" sz="1400" b="1" dirty="0">
              <a:solidFill>
                <a:schemeClr val="bg1"/>
              </a:solidFill>
              <a:cs typeface="Arial" pitchFamily="34" charset="0"/>
            </a:endParaRPr>
          </a:p>
        </p:txBody>
      </p:sp>
      <p:sp>
        <p:nvSpPr>
          <p:cNvPr id="28" name="TextBox 27">
            <a:extLst>
              <a:ext uri="{FF2B5EF4-FFF2-40B4-BE49-F238E27FC236}">
                <a16:creationId xmlns="" xmlns:a16="http://schemas.microsoft.com/office/drawing/2014/main" id="{81F65969-1118-4CEE-BB23-E6552ED6EA51}"/>
              </a:ext>
            </a:extLst>
          </p:cNvPr>
          <p:cNvSpPr txBox="1"/>
          <p:nvPr/>
        </p:nvSpPr>
        <p:spPr>
          <a:xfrm>
            <a:off x="5225808" y="3693194"/>
            <a:ext cx="1728192" cy="523220"/>
          </a:xfrm>
          <a:prstGeom prst="rect">
            <a:avLst/>
          </a:prstGeom>
          <a:noFill/>
        </p:spPr>
        <p:txBody>
          <a:bodyPr wrap="square" rtlCol="0" anchor="ctr">
            <a:spAutoFit/>
          </a:bodyPr>
          <a:lstStyle/>
          <a:p>
            <a:pPr algn="ctr"/>
            <a:r>
              <a:rPr lang="el-GR" altLang="ko-KR" sz="1400" b="1" dirty="0" smtClean="0">
                <a:solidFill>
                  <a:schemeClr val="bg1"/>
                </a:solidFill>
                <a:cs typeface="Arial" pitchFamily="34" charset="0"/>
              </a:rPr>
              <a:t>Αντιδραστήρας </a:t>
            </a:r>
            <a:r>
              <a:rPr lang="el-GR" altLang="ko-KR" sz="1400" b="1" dirty="0" err="1" smtClean="0">
                <a:solidFill>
                  <a:schemeClr val="bg1"/>
                </a:solidFill>
                <a:cs typeface="Arial" pitchFamily="34" charset="0"/>
              </a:rPr>
              <a:t>Φυγοκέντρισης</a:t>
            </a:r>
            <a:endParaRPr lang="ko-KR" altLang="en-US" sz="1400" b="1" dirty="0">
              <a:solidFill>
                <a:schemeClr val="bg1"/>
              </a:solidFill>
              <a:cs typeface="Arial" pitchFamily="34" charset="0"/>
            </a:endParaRPr>
          </a:p>
        </p:txBody>
      </p:sp>
      <p:sp>
        <p:nvSpPr>
          <p:cNvPr id="29" name="TextBox 28">
            <a:extLst>
              <a:ext uri="{FF2B5EF4-FFF2-40B4-BE49-F238E27FC236}">
                <a16:creationId xmlns="" xmlns:a16="http://schemas.microsoft.com/office/drawing/2014/main" id="{C17FD17F-4CA6-4D0D-B126-7D57025C2E35}"/>
              </a:ext>
            </a:extLst>
          </p:cNvPr>
          <p:cNvSpPr txBox="1"/>
          <p:nvPr/>
        </p:nvSpPr>
        <p:spPr>
          <a:xfrm>
            <a:off x="5225808" y="4737016"/>
            <a:ext cx="1728192" cy="307777"/>
          </a:xfrm>
          <a:prstGeom prst="rect">
            <a:avLst/>
          </a:prstGeom>
          <a:noFill/>
        </p:spPr>
        <p:txBody>
          <a:bodyPr wrap="square" rtlCol="0" anchor="ctr">
            <a:spAutoFit/>
          </a:bodyPr>
          <a:lstStyle/>
          <a:p>
            <a:pPr algn="ctr"/>
            <a:r>
              <a:rPr lang="el-GR" altLang="ko-KR" sz="1400" b="1" dirty="0" smtClean="0">
                <a:solidFill>
                  <a:schemeClr val="bg1"/>
                </a:solidFill>
                <a:cs typeface="Arial" pitchFamily="34" charset="0"/>
              </a:rPr>
              <a:t>Ψυκτήρας</a:t>
            </a:r>
            <a:endParaRPr lang="ko-KR" altLang="en-US" sz="1400" b="1" dirty="0">
              <a:solidFill>
                <a:schemeClr val="bg1"/>
              </a:solidFill>
              <a:cs typeface="Arial" pitchFamily="34" charset="0"/>
            </a:endParaRPr>
          </a:p>
        </p:txBody>
      </p:sp>
      <p:grpSp>
        <p:nvGrpSpPr>
          <p:cNvPr id="30" name="Group 29">
            <a:extLst>
              <a:ext uri="{FF2B5EF4-FFF2-40B4-BE49-F238E27FC236}">
                <a16:creationId xmlns="" xmlns:a16="http://schemas.microsoft.com/office/drawing/2014/main" id="{5EB57903-4891-4D2F-AE16-F2E998355584}"/>
              </a:ext>
            </a:extLst>
          </p:cNvPr>
          <p:cNvGrpSpPr/>
          <p:nvPr/>
        </p:nvGrpSpPr>
        <p:grpSpPr>
          <a:xfrm>
            <a:off x="1596058" y="2171207"/>
            <a:ext cx="3246603" cy="923330"/>
            <a:chOff x="2551705" y="4283314"/>
            <a:chExt cx="2357003" cy="923330"/>
          </a:xfrm>
        </p:grpSpPr>
        <p:sp>
          <p:nvSpPr>
            <p:cNvPr id="31" name="TextBox 30">
              <a:extLst>
                <a:ext uri="{FF2B5EF4-FFF2-40B4-BE49-F238E27FC236}">
                  <a16:creationId xmlns="" xmlns:a16="http://schemas.microsoft.com/office/drawing/2014/main" id="{19B1FC49-8ECE-48E9-A996-B190A839308E}"/>
                </a:ext>
              </a:extLst>
            </p:cNvPr>
            <p:cNvSpPr txBox="1"/>
            <p:nvPr/>
          </p:nvSpPr>
          <p:spPr>
            <a:xfrm>
              <a:off x="2551706" y="4560313"/>
              <a:ext cx="2357002" cy="646331"/>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Αρχικά γίνεται αποξήρανση στο κάδο τροφοδοσίας της βιομάζας</a:t>
              </a:r>
            </a:p>
            <a:p>
              <a:endParaRPr lang="en-US" altLang="ko-KR" sz="1200" dirty="0">
                <a:solidFill>
                  <a:schemeClr val="tx1">
                    <a:lumMod val="75000"/>
                    <a:lumOff val="25000"/>
                  </a:schemeClr>
                </a:solidFill>
                <a:cs typeface="Arial" pitchFamily="34" charset="0"/>
              </a:endParaRPr>
            </a:p>
          </p:txBody>
        </p:sp>
        <p:sp>
          <p:nvSpPr>
            <p:cNvPr id="32" name="TextBox 31">
              <a:extLst>
                <a:ext uri="{FF2B5EF4-FFF2-40B4-BE49-F238E27FC236}">
                  <a16:creationId xmlns="" xmlns:a16="http://schemas.microsoft.com/office/drawing/2014/main" id="{23BF1312-9143-49EA-8105-62CE758D2DC6}"/>
                </a:ext>
              </a:extLst>
            </p:cNvPr>
            <p:cNvSpPr txBox="1"/>
            <p:nvPr/>
          </p:nvSpPr>
          <p:spPr>
            <a:xfrm>
              <a:off x="2551705" y="4283314"/>
              <a:ext cx="2336966" cy="338554"/>
            </a:xfrm>
            <a:prstGeom prst="rect">
              <a:avLst/>
            </a:prstGeom>
            <a:noFill/>
          </p:spPr>
          <p:txBody>
            <a:bodyPr wrap="square" rtlCol="0">
              <a:spAutoFit/>
            </a:bodyPr>
            <a:lstStyle/>
            <a:p>
              <a:r>
                <a:rPr lang="el-GR" altLang="ko-KR" sz="1600" b="1" dirty="0" smtClean="0">
                  <a:solidFill>
                    <a:schemeClr val="accent1"/>
                  </a:solidFill>
                  <a:cs typeface="Arial" pitchFamily="34" charset="0"/>
                </a:rPr>
                <a:t>Αποξήρανση</a:t>
              </a:r>
              <a:endParaRPr lang="ko-KR" altLang="en-US" sz="1200" b="1" dirty="0">
                <a:solidFill>
                  <a:schemeClr val="accent1"/>
                </a:solidFill>
                <a:cs typeface="Arial" pitchFamily="34" charset="0"/>
              </a:endParaRPr>
            </a:p>
          </p:txBody>
        </p:sp>
      </p:grpSp>
      <p:grpSp>
        <p:nvGrpSpPr>
          <p:cNvPr id="33" name="Group 32">
            <a:extLst>
              <a:ext uri="{FF2B5EF4-FFF2-40B4-BE49-F238E27FC236}">
                <a16:creationId xmlns="" xmlns:a16="http://schemas.microsoft.com/office/drawing/2014/main" id="{FE251F3D-2DDF-4FAB-9F7F-4A8A57D490C4}"/>
              </a:ext>
            </a:extLst>
          </p:cNvPr>
          <p:cNvGrpSpPr/>
          <p:nvPr/>
        </p:nvGrpSpPr>
        <p:grpSpPr>
          <a:xfrm>
            <a:off x="1596058" y="4061396"/>
            <a:ext cx="3284831" cy="738664"/>
            <a:chOff x="2551705" y="4283314"/>
            <a:chExt cx="2357003" cy="738664"/>
          </a:xfrm>
        </p:grpSpPr>
        <p:sp>
          <p:nvSpPr>
            <p:cNvPr id="34" name="TextBox 33">
              <a:extLst>
                <a:ext uri="{FF2B5EF4-FFF2-40B4-BE49-F238E27FC236}">
                  <a16:creationId xmlns="" xmlns:a16="http://schemas.microsoft.com/office/drawing/2014/main" id="{252ECEFC-57A3-4AEA-9B7A-ED97CED6085C}"/>
                </a:ext>
              </a:extLst>
            </p:cNvPr>
            <p:cNvSpPr txBox="1"/>
            <p:nvPr/>
          </p:nvSpPr>
          <p:spPr>
            <a:xfrm>
              <a:off x="2551707" y="4560313"/>
              <a:ext cx="2357001" cy="46166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O </a:t>
              </a:r>
              <a:r>
                <a:rPr lang="el-GR" altLang="ko-KR" sz="1200" dirty="0" smtClean="0">
                  <a:solidFill>
                    <a:schemeClr val="tx1">
                      <a:lumMod val="75000"/>
                      <a:lumOff val="25000"/>
                    </a:schemeClr>
                  </a:solidFill>
                  <a:cs typeface="Arial" pitchFamily="34" charset="0"/>
                </a:rPr>
                <a:t>κυκλώνας χρησιμοποιείται για να διαχώριση τα αέρια με τα στέρεα πταίσματα</a:t>
              </a:r>
              <a:endParaRPr lang="ko-KR" altLang="en-US" sz="1200" dirty="0">
                <a:solidFill>
                  <a:schemeClr val="tx1">
                    <a:lumMod val="75000"/>
                    <a:lumOff val="25000"/>
                  </a:schemeClr>
                </a:solidFill>
                <a:cs typeface="Arial" pitchFamily="34" charset="0"/>
              </a:endParaRPr>
            </a:p>
          </p:txBody>
        </p:sp>
        <p:sp>
          <p:nvSpPr>
            <p:cNvPr id="35" name="TextBox 34">
              <a:extLst>
                <a:ext uri="{FF2B5EF4-FFF2-40B4-BE49-F238E27FC236}">
                  <a16:creationId xmlns="" xmlns:a16="http://schemas.microsoft.com/office/drawing/2014/main" id="{301E282C-66C7-4A21-9BD6-0B97732273B2}"/>
                </a:ext>
              </a:extLst>
            </p:cNvPr>
            <p:cNvSpPr txBox="1"/>
            <p:nvPr/>
          </p:nvSpPr>
          <p:spPr>
            <a:xfrm>
              <a:off x="2551705" y="4283314"/>
              <a:ext cx="2336966" cy="338554"/>
            </a:xfrm>
            <a:prstGeom prst="rect">
              <a:avLst/>
            </a:prstGeom>
            <a:noFill/>
          </p:spPr>
          <p:txBody>
            <a:bodyPr wrap="square" rtlCol="0">
              <a:spAutoFit/>
            </a:bodyPr>
            <a:lstStyle/>
            <a:p>
              <a:r>
                <a:rPr lang="el-GR" altLang="ko-KR" sz="1600" b="1" dirty="0" smtClean="0">
                  <a:solidFill>
                    <a:schemeClr val="accent3"/>
                  </a:solidFill>
                  <a:cs typeface="Arial" pitchFamily="34" charset="0"/>
                </a:rPr>
                <a:t>Ενανθράκωση</a:t>
              </a:r>
              <a:endParaRPr lang="ko-KR" altLang="en-US" sz="1200" b="1" dirty="0">
                <a:solidFill>
                  <a:schemeClr val="accent3"/>
                </a:solidFill>
                <a:cs typeface="Arial" pitchFamily="34" charset="0"/>
              </a:endParaRPr>
            </a:p>
          </p:txBody>
        </p:sp>
      </p:grpSp>
      <p:grpSp>
        <p:nvGrpSpPr>
          <p:cNvPr id="36" name="Group 35">
            <a:extLst>
              <a:ext uri="{FF2B5EF4-FFF2-40B4-BE49-F238E27FC236}">
                <a16:creationId xmlns="" xmlns:a16="http://schemas.microsoft.com/office/drawing/2014/main" id="{FE123982-0235-451E-93C9-2C898F67164A}"/>
              </a:ext>
            </a:extLst>
          </p:cNvPr>
          <p:cNvGrpSpPr/>
          <p:nvPr/>
        </p:nvGrpSpPr>
        <p:grpSpPr>
          <a:xfrm>
            <a:off x="7372498" y="3138066"/>
            <a:ext cx="3279283" cy="738664"/>
            <a:chOff x="2551705" y="4283314"/>
            <a:chExt cx="2357003" cy="738664"/>
          </a:xfrm>
        </p:grpSpPr>
        <p:sp>
          <p:nvSpPr>
            <p:cNvPr id="37" name="TextBox 36">
              <a:extLst>
                <a:ext uri="{FF2B5EF4-FFF2-40B4-BE49-F238E27FC236}">
                  <a16:creationId xmlns="" xmlns:a16="http://schemas.microsoft.com/office/drawing/2014/main" id="{B8D0236F-A1FB-4324-87BD-CC919B6105BA}"/>
                </a:ext>
              </a:extLst>
            </p:cNvPr>
            <p:cNvSpPr txBox="1"/>
            <p:nvPr/>
          </p:nvSpPr>
          <p:spPr>
            <a:xfrm>
              <a:off x="2551706" y="4560313"/>
              <a:ext cx="2357002"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Το αποτέλεσμα από την πυρόλυση είναι ένα μείγμα αερίων.</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 xmlns:a16="http://schemas.microsoft.com/office/drawing/2014/main" id="{425C34DC-68A0-4636-B59F-8AA15CE9DBDD}"/>
                </a:ext>
              </a:extLst>
            </p:cNvPr>
            <p:cNvSpPr txBox="1"/>
            <p:nvPr/>
          </p:nvSpPr>
          <p:spPr>
            <a:xfrm>
              <a:off x="2551705" y="4283314"/>
              <a:ext cx="2336966" cy="338554"/>
            </a:xfrm>
            <a:prstGeom prst="rect">
              <a:avLst/>
            </a:prstGeom>
            <a:noFill/>
          </p:spPr>
          <p:txBody>
            <a:bodyPr wrap="square" rtlCol="0">
              <a:spAutoFit/>
            </a:bodyPr>
            <a:lstStyle/>
            <a:p>
              <a:pPr algn="r"/>
              <a:r>
                <a:rPr lang="el-GR" altLang="ko-KR" sz="1600" b="1" dirty="0" smtClean="0">
                  <a:solidFill>
                    <a:schemeClr val="accent2"/>
                  </a:solidFill>
                  <a:cs typeface="Arial" pitchFamily="34" charset="0"/>
                </a:rPr>
                <a:t>Αεριοποίηση</a:t>
              </a:r>
              <a:endParaRPr lang="ko-KR" altLang="en-US" sz="1200" b="1" dirty="0">
                <a:solidFill>
                  <a:schemeClr val="accent2"/>
                </a:solidFill>
                <a:cs typeface="Arial" pitchFamily="34" charset="0"/>
              </a:endParaRPr>
            </a:p>
          </p:txBody>
        </p:sp>
      </p:grpSp>
      <p:grpSp>
        <p:nvGrpSpPr>
          <p:cNvPr id="39" name="Group 38">
            <a:extLst>
              <a:ext uri="{FF2B5EF4-FFF2-40B4-BE49-F238E27FC236}">
                <a16:creationId xmlns="" xmlns:a16="http://schemas.microsoft.com/office/drawing/2014/main" id="{1198A13A-F2EC-4191-9F45-0C1622E0BD35}"/>
              </a:ext>
            </a:extLst>
          </p:cNvPr>
          <p:cNvGrpSpPr/>
          <p:nvPr/>
        </p:nvGrpSpPr>
        <p:grpSpPr>
          <a:xfrm>
            <a:off x="7334826" y="4978142"/>
            <a:ext cx="3316954" cy="738664"/>
            <a:chOff x="2551705" y="4283314"/>
            <a:chExt cx="2357003" cy="738664"/>
          </a:xfrm>
        </p:grpSpPr>
        <p:sp>
          <p:nvSpPr>
            <p:cNvPr id="40" name="TextBox 39">
              <a:extLst>
                <a:ext uri="{FF2B5EF4-FFF2-40B4-BE49-F238E27FC236}">
                  <a16:creationId xmlns="" xmlns:a16="http://schemas.microsoft.com/office/drawing/2014/main" id="{6BECB096-7EE7-441D-9D22-2B723EB44D05}"/>
                </a:ext>
              </a:extLst>
            </p:cNvPr>
            <p:cNvSpPr txBox="1"/>
            <p:nvPr/>
          </p:nvSpPr>
          <p:spPr>
            <a:xfrm>
              <a:off x="2551707" y="4560313"/>
              <a:ext cx="2357001"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Τα αέρια έπειτα ψύχονται και έτσι διαχωρίζονται σε υγρά και αέρια καύσιμα </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 xmlns:a16="http://schemas.microsoft.com/office/drawing/2014/main" id="{75F0D63E-2299-4066-B3C4-63B893C6F3AF}"/>
                </a:ext>
              </a:extLst>
            </p:cNvPr>
            <p:cNvSpPr txBox="1"/>
            <p:nvPr/>
          </p:nvSpPr>
          <p:spPr>
            <a:xfrm>
              <a:off x="2551705" y="4283314"/>
              <a:ext cx="2336966" cy="338554"/>
            </a:xfrm>
            <a:prstGeom prst="rect">
              <a:avLst/>
            </a:prstGeom>
            <a:noFill/>
          </p:spPr>
          <p:txBody>
            <a:bodyPr wrap="square" rtlCol="0">
              <a:spAutoFit/>
            </a:bodyPr>
            <a:lstStyle/>
            <a:p>
              <a:pPr algn="r"/>
              <a:r>
                <a:rPr lang="el-GR" altLang="ko-KR" sz="1600" b="1" dirty="0" smtClean="0">
                  <a:solidFill>
                    <a:schemeClr val="accent4"/>
                  </a:solidFill>
                  <a:cs typeface="Arial" pitchFamily="34" charset="0"/>
                </a:rPr>
                <a:t>Συμπυκνωτής Αερίων</a:t>
              </a:r>
              <a:endParaRPr lang="ko-KR" altLang="en-US" sz="1600" b="1" dirty="0">
                <a:solidFill>
                  <a:schemeClr val="accent4"/>
                </a:solidFill>
                <a:cs typeface="Arial" pitchFamily="34" charset="0"/>
              </a:endParaRPr>
            </a:p>
          </p:txBody>
        </p:sp>
      </p:grpSp>
      <p:grpSp>
        <p:nvGrpSpPr>
          <p:cNvPr id="42" name="Group 41">
            <a:extLst>
              <a:ext uri="{FF2B5EF4-FFF2-40B4-BE49-F238E27FC236}">
                <a16:creationId xmlns="" xmlns:a16="http://schemas.microsoft.com/office/drawing/2014/main" id="{99F69221-868A-455F-B104-4C37B3D8098E}"/>
              </a:ext>
            </a:extLst>
          </p:cNvPr>
          <p:cNvGrpSpPr/>
          <p:nvPr/>
        </p:nvGrpSpPr>
        <p:grpSpPr>
          <a:xfrm>
            <a:off x="2449013" y="5387977"/>
            <a:ext cx="2945195" cy="750227"/>
            <a:chOff x="395534" y="3706668"/>
            <a:chExt cx="3972999" cy="750227"/>
          </a:xfrm>
        </p:grpSpPr>
        <p:sp>
          <p:nvSpPr>
            <p:cNvPr id="43" name="TextBox 42">
              <a:extLst>
                <a:ext uri="{FF2B5EF4-FFF2-40B4-BE49-F238E27FC236}">
                  <a16:creationId xmlns="" xmlns:a16="http://schemas.microsoft.com/office/drawing/2014/main" id="{1DD61686-556C-4C62-A42A-E2CC0EB407FD}"/>
                </a:ext>
              </a:extLst>
            </p:cNvPr>
            <p:cNvSpPr txBox="1"/>
            <p:nvPr/>
          </p:nvSpPr>
          <p:spPr>
            <a:xfrm>
              <a:off x="395534" y="3706668"/>
              <a:ext cx="3972999" cy="338554"/>
            </a:xfrm>
            <a:prstGeom prst="rect">
              <a:avLst/>
            </a:prstGeom>
            <a:noFill/>
          </p:spPr>
          <p:txBody>
            <a:bodyPr wrap="square" rtlCol="0" anchor="ctr">
              <a:spAutoFit/>
            </a:bodyPr>
            <a:lstStyle/>
            <a:p>
              <a:pPr algn="r"/>
              <a:r>
                <a:rPr lang="el-GR" altLang="ko-KR" sz="1600" b="1" dirty="0" smtClean="0">
                  <a:solidFill>
                    <a:schemeClr val="accent4"/>
                  </a:solidFill>
                  <a:cs typeface="Arial" pitchFamily="34" charset="0"/>
                </a:rPr>
                <a:t>Προϊόντα</a:t>
              </a:r>
              <a:endParaRPr lang="ko-KR" altLang="en-US" sz="1200" b="1" dirty="0">
                <a:solidFill>
                  <a:schemeClr val="accent4"/>
                </a:solidFill>
                <a:cs typeface="Arial" pitchFamily="34" charset="0"/>
              </a:endParaRPr>
            </a:p>
          </p:txBody>
        </p:sp>
        <p:sp>
          <p:nvSpPr>
            <p:cNvPr id="44" name="TextBox 43">
              <a:extLst>
                <a:ext uri="{FF2B5EF4-FFF2-40B4-BE49-F238E27FC236}">
                  <a16:creationId xmlns="" xmlns:a16="http://schemas.microsoft.com/office/drawing/2014/main" id="{D0EDDF27-89B7-4829-8791-8ABE27B4779A}"/>
                </a:ext>
              </a:extLst>
            </p:cNvPr>
            <p:cNvSpPr txBox="1"/>
            <p:nvPr/>
          </p:nvSpPr>
          <p:spPr>
            <a:xfrm>
              <a:off x="395537" y="3995230"/>
              <a:ext cx="3972996" cy="461665"/>
            </a:xfrm>
            <a:prstGeom prst="rect">
              <a:avLst/>
            </a:prstGeom>
            <a:noFill/>
          </p:spPr>
          <p:txBody>
            <a:bodyPr wrap="square" rtlCol="0">
              <a:spAutoFit/>
            </a:bodyPr>
            <a:lstStyle/>
            <a:p>
              <a:pPr algn="r"/>
              <a:r>
                <a:rPr lang="el-GR" altLang="ko-KR" sz="1200" dirty="0" smtClean="0">
                  <a:solidFill>
                    <a:schemeClr val="tx1">
                      <a:lumMod val="75000"/>
                      <a:lumOff val="25000"/>
                    </a:schemeClr>
                  </a:solidFill>
                  <a:cs typeface="Arial" pitchFamily="34" charset="0"/>
                </a:rPr>
                <a:t>Παραγωγή </a:t>
              </a:r>
              <a:r>
                <a:rPr lang="el-GR" altLang="ko-KR" sz="1200" dirty="0" err="1" smtClean="0">
                  <a:solidFill>
                    <a:schemeClr val="tx1">
                      <a:lumMod val="75000"/>
                      <a:lumOff val="25000"/>
                    </a:schemeClr>
                  </a:solidFill>
                  <a:cs typeface="Arial" pitchFamily="34" charset="0"/>
                </a:rPr>
                <a:t>βιοαερίων</a:t>
              </a:r>
              <a:r>
                <a:rPr lang="el-GR" altLang="ko-KR" sz="1200" dirty="0" smtClean="0">
                  <a:solidFill>
                    <a:schemeClr val="tx1">
                      <a:lumMod val="75000"/>
                      <a:lumOff val="25000"/>
                    </a:schemeClr>
                  </a:solidFill>
                  <a:cs typeface="Arial" pitchFamily="34" charset="0"/>
                </a:rPr>
                <a:t>, </a:t>
              </a:r>
              <a:r>
                <a:rPr lang="el-GR" altLang="ko-KR" sz="1200" dirty="0" err="1" smtClean="0">
                  <a:solidFill>
                    <a:schemeClr val="tx1">
                      <a:lumMod val="75000"/>
                      <a:lumOff val="25000"/>
                    </a:schemeClr>
                  </a:solidFill>
                  <a:cs typeface="Arial" pitchFamily="34" charset="0"/>
                </a:rPr>
                <a:t>βιοελαίου</a:t>
              </a:r>
              <a:r>
                <a:rPr lang="el-GR" altLang="ko-KR" sz="1200" dirty="0" smtClean="0">
                  <a:solidFill>
                    <a:schemeClr val="tx1">
                      <a:lumMod val="75000"/>
                      <a:lumOff val="25000"/>
                    </a:schemeClr>
                  </a:solidFill>
                  <a:cs typeface="Arial" pitchFamily="34" charset="0"/>
                </a:rPr>
                <a:t> και </a:t>
              </a:r>
              <a:r>
                <a:rPr lang="el-GR" altLang="ko-KR" sz="1200" dirty="0" err="1" smtClean="0">
                  <a:solidFill>
                    <a:schemeClr val="tx1">
                      <a:lumMod val="75000"/>
                      <a:lumOff val="25000"/>
                    </a:schemeClr>
                  </a:solidFill>
                  <a:cs typeface="Arial" pitchFamily="34" charset="0"/>
                </a:rPr>
                <a:t>εξανθρακώματος</a:t>
              </a:r>
              <a:r>
                <a:rPr lang="el-GR"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grpSp>
      <p:grpSp>
        <p:nvGrpSpPr>
          <p:cNvPr id="45" name="Group 44">
            <a:extLst>
              <a:ext uri="{FF2B5EF4-FFF2-40B4-BE49-F238E27FC236}">
                <a16:creationId xmlns="" xmlns:a16="http://schemas.microsoft.com/office/drawing/2014/main" id="{F2D1BCA6-BF9D-4379-A47B-12552D1A8B64}"/>
              </a:ext>
            </a:extLst>
          </p:cNvPr>
          <p:cNvGrpSpPr/>
          <p:nvPr/>
        </p:nvGrpSpPr>
        <p:grpSpPr>
          <a:xfrm>
            <a:off x="6958128" y="1706083"/>
            <a:ext cx="2952000" cy="565561"/>
            <a:chOff x="395534" y="3706668"/>
            <a:chExt cx="3972999" cy="565561"/>
          </a:xfrm>
        </p:grpSpPr>
        <p:sp>
          <p:nvSpPr>
            <p:cNvPr id="46" name="TextBox 45">
              <a:extLst>
                <a:ext uri="{FF2B5EF4-FFF2-40B4-BE49-F238E27FC236}">
                  <a16:creationId xmlns="" xmlns:a16="http://schemas.microsoft.com/office/drawing/2014/main" id="{E46A5E88-11CB-4B39-A46E-9F882452DBCC}"/>
                </a:ext>
              </a:extLst>
            </p:cNvPr>
            <p:cNvSpPr txBox="1"/>
            <p:nvPr/>
          </p:nvSpPr>
          <p:spPr>
            <a:xfrm>
              <a:off x="395534" y="3706668"/>
              <a:ext cx="3972999" cy="338554"/>
            </a:xfrm>
            <a:prstGeom prst="rect">
              <a:avLst/>
            </a:prstGeom>
            <a:noFill/>
          </p:spPr>
          <p:txBody>
            <a:bodyPr wrap="square" rtlCol="0" anchor="ctr">
              <a:spAutoFit/>
            </a:bodyPr>
            <a:lstStyle/>
            <a:p>
              <a:r>
                <a:rPr lang="el-GR" altLang="ko-KR" sz="1600" b="1" dirty="0" smtClean="0">
                  <a:solidFill>
                    <a:schemeClr val="accent1"/>
                  </a:solidFill>
                  <a:cs typeface="Arial" pitchFamily="34" charset="0"/>
                </a:rPr>
                <a:t>Είσοδος</a:t>
              </a:r>
              <a:endParaRPr lang="ko-KR" altLang="en-US" sz="1200" b="1" dirty="0">
                <a:solidFill>
                  <a:schemeClr val="accent1"/>
                </a:solidFill>
                <a:cs typeface="Arial" pitchFamily="34" charset="0"/>
              </a:endParaRPr>
            </a:p>
          </p:txBody>
        </p:sp>
        <p:sp>
          <p:nvSpPr>
            <p:cNvPr id="47" name="TextBox 46">
              <a:extLst>
                <a:ext uri="{FF2B5EF4-FFF2-40B4-BE49-F238E27FC236}">
                  <a16:creationId xmlns="" xmlns:a16="http://schemas.microsoft.com/office/drawing/2014/main" id="{0CEE2347-E03F-4928-BE46-2F13D0DA794F}"/>
                </a:ext>
              </a:extLst>
            </p:cNvPr>
            <p:cNvSpPr txBox="1"/>
            <p:nvPr/>
          </p:nvSpPr>
          <p:spPr>
            <a:xfrm>
              <a:off x="395537" y="3995230"/>
              <a:ext cx="3972996" cy="276999"/>
            </a:xfrm>
            <a:prstGeom prst="rect">
              <a:avLst/>
            </a:prstGeom>
            <a:noFill/>
          </p:spPr>
          <p:txBody>
            <a:bodyPr wrap="square" rtlCol="0">
              <a:spAutoFit/>
            </a:bodyPr>
            <a:lstStyle/>
            <a:p>
              <a:r>
                <a:rPr lang="el-GR" altLang="ko-KR" sz="1200" dirty="0" smtClean="0">
                  <a:solidFill>
                    <a:schemeClr val="tx1">
                      <a:lumMod val="75000"/>
                      <a:lumOff val="25000"/>
                    </a:schemeClr>
                  </a:solidFill>
                  <a:cs typeface="Arial" pitchFamily="34" charset="0"/>
                </a:rPr>
                <a:t>Η βιομάζα είναι η πρώτη ύλη</a:t>
              </a:r>
              <a:endParaRPr lang="en-US" altLang="ko-KR" sz="1200" dirty="0">
                <a:solidFill>
                  <a:schemeClr val="tx1">
                    <a:lumMod val="75000"/>
                    <a:lumOff val="25000"/>
                  </a:schemeClr>
                </a:solidFill>
                <a:cs typeface="Arial" pitchFamily="34" charset="0"/>
              </a:endParaRPr>
            </a:p>
          </p:txBody>
        </p:sp>
      </p:grpSp>
      <p:sp>
        <p:nvSpPr>
          <p:cNvPr id="48" name="TextBox 22">
            <a:extLst>
              <a:ext uri="{FF2B5EF4-FFF2-40B4-BE49-F238E27FC236}">
                <a16:creationId xmlns="" xmlns:a16="http://schemas.microsoft.com/office/drawing/2014/main" id="{C0C779B9-AD1A-401C-AA01-7FD4C4DBB032}"/>
              </a:ext>
            </a:extLst>
          </p:cNvPr>
          <p:cNvSpPr txBox="1"/>
          <p:nvPr/>
        </p:nvSpPr>
        <p:spPr>
          <a:xfrm>
            <a:off x="1094509" y="1120530"/>
            <a:ext cx="10044546" cy="461665"/>
          </a:xfrm>
          <a:prstGeom prst="rect">
            <a:avLst/>
          </a:prstGeom>
          <a:noFill/>
        </p:spPr>
        <p:txBody>
          <a:bodyPr wrap="square" rtlCol="0">
            <a:spAutoFit/>
          </a:bodyPr>
          <a:lstStyle/>
          <a:p>
            <a:pPr algn="just"/>
            <a:r>
              <a:rPr lang="el-GR" sz="1200" dirty="0" smtClean="0"/>
              <a:t>Σαν πυρόλυση ορίζουμε την θερμική αποδόμηση (διάσπαση) ενός οργανικού υλικού, από την οποία διαδικασία απουσιάζει οξυγόνο. Οι μονάδες πυρόλυσης λειτουργούν με τον εξής τρόπο:</a:t>
            </a:r>
          </a:p>
        </p:txBody>
      </p:sp>
    </p:spTree>
    <p:extLst>
      <p:ext uri="{BB962C8B-B14F-4D97-AF65-F5344CB8AC3E}">
        <p14:creationId xmlns="" xmlns:p14="http://schemas.microsoft.com/office/powerpoint/2010/main" val="3705261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Προσαρμοσμένος 2">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4446</TotalTime>
  <Words>1265</Words>
  <Application>Microsoft Office PowerPoint</Application>
  <PresentationFormat>Προσαρμογή</PresentationFormat>
  <Paragraphs>176</Paragraphs>
  <Slides>21</Slides>
  <Notes>5</Notes>
  <HiddenSlides>0</HiddenSlides>
  <MMClips>0</MMClips>
  <ScaleCrop>false</ScaleCrop>
  <HeadingPairs>
    <vt:vector size="4" baseType="variant">
      <vt:variant>
        <vt:lpstr>Θέμα</vt:lpstr>
      </vt:variant>
      <vt:variant>
        <vt:i4>3</vt:i4>
      </vt:variant>
      <vt:variant>
        <vt:lpstr>Τίτλοι διαφανειών</vt:lpstr>
      </vt:variant>
      <vt:variant>
        <vt:i4>21</vt:i4>
      </vt:variant>
    </vt:vector>
  </HeadingPairs>
  <TitlesOfParts>
    <vt:vector size="24" baseType="lpstr">
      <vt:lpstr>Cover and End Slide Master</vt:lpstr>
      <vt:lpstr>Contents Slide Master</vt:lpstr>
      <vt:lpstr>Section Break Slide Master</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Alex</cp:lastModifiedBy>
  <cp:revision>400</cp:revision>
  <dcterms:created xsi:type="dcterms:W3CDTF">2019-01-14T06:35:35Z</dcterms:created>
  <dcterms:modified xsi:type="dcterms:W3CDTF">2020-12-15T21:42:18Z</dcterms:modified>
</cp:coreProperties>
</file>